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emf" ContentType="image/x-emf"/>
  <Default Extension="glb" ContentType="model/gltf.binary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59" r:id="rId1"/>
    <p:sldMasterId id="2147483674" r:id="rId2"/>
  </p:sldMasterIdLst>
  <p:notesMasterIdLst>
    <p:notesMasterId r:id="rId240"/>
  </p:notesMasterIdLst>
  <p:sldIdLst>
    <p:sldId id="256" r:id="rId3"/>
    <p:sldId id="831" r:id="rId4"/>
    <p:sldId id="785" r:id="rId5"/>
    <p:sldId id="389" r:id="rId6"/>
    <p:sldId id="697" r:id="rId7"/>
    <p:sldId id="698" r:id="rId8"/>
    <p:sldId id="704" r:id="rId9"/>
    <p:sldId id="786" r:id="rId10"/>
    <p:sldId id="699" r:id="rId11"/>
    <p:sldId id="636" r:id="rId12"/>
    <p:sldId id="664" r:id="rId13"/>
    <p:sldId id="855" r:id="rId14"/>
    <p:sldId id="856" r:id="rId15"/>
    <p:sldId id="753" r:id="rId16"/>
    <p:sldId id="705" r:id="rId17"/>
    <p:sldId id="577" r:id="rId18"/>
    <p:sldId id="491" r:id="rId19"/>
    <p:sldId id="736" r:id="rId20"/>
    <p:sldId id="842" r:id="rId21"/>
    <p:sldId id="840" r:id="rId22"/>
    <p:sldId id="843" r:id="rId23"/>
    <p:sldId id="844" r:id="rId24"/>
    <p:sldId id="845" r:id="rId25"/>
    <p:sldId id="750" r:id="rId26"/>
    <p:sldId id="715" r:id="rId27"/>
    <p:sldId id="830" r:id="rId28"/>
    <p:sldId id="846" r:id="rId29"/>
    <p:sldId id="738" r:id="rId30"/>
    <p:sldId id="740" r:id="rId31"/>
    <p:sldId id="797" r:id="rId32"/>
    <p:sldId id="798" r:id="rId33"/>
    <p:sldId id="739" r:id="rId34"/>
    <p:sldId id="858" r:id="rId35"/>
    <p:sldId id="860" r:id="rId36"/>
    <p:sldId id="861" r:id="rId37"/>
    <p:sldId id="854" r:id="rId38"/>
    <p:sldId id="857" r:id="rId39"/>
    <p:sldId id="800" r:id="rId40"/>
    <p:sldId id="751" r:id="rId41"/>
    <p:sldId id="801" r:id="rId42"/>
    <p:sldId id="802" r:id="rId43"/>
    <p:sldId id="811" r:id="rId44"/>
    <p:sldId id="832" r:id="rId45"/>
    <p:sldId id="833" r:id="rId46"/>
    <p:sldId id="807" r:id="rId47"/>
    <p:sldId id="812" r:id="rId48"/>
    <p:sldId id="813" r:id="rId49"/>
    <p:sldId id="754" r:id="rId50"/>
    <p:sldId id="809" r:id="rId51"/>
    <p:sldId id="849" r:id="rId52"/>
    <p:sldId id="850" r:id="rId53"/>
    <p:sldId id="838" r:id="rId54"/>
    <p:sldId id="834" r:id="rId55"/>
    <p:sldId id="862" r:id="rId56"/>
    <p:sldId id="836" r:id="rId57"/>
    <p:sldId id="837" r:id="rId58"/>
    <p:sldId id="839" r:id="rId59"/>
    <p:sldId id="815" r:id="rId60"/>
    <p:sldId id="822" r:id="rId61"/>
    <p:sldId id="823" r:id="rId62"/>
    <p:sldId id="829" r:id="rId63"/>
    <p:sldId id="826" r:id="rId64"/>
    <p:sldId id="835" r:id="rId65"/>
    <p:sldId id="863" r:id="rId66"/>
    <p:sldId id="803" r:id="rId67"/>
    <p:sldId id="756" r:id="rId68"/>
    <p:sldId id="805" r:id="rId69"/>
    <p:sldId id="757" r:id="rId70"/>
    <p:sldId id="758" r:id="rId71"/>
    <p:sldId id="759" r:id="rId72"/>
    <p:sldId id="853" r:id="rId73"/>
    <p:sldId id="760" r:id="rId74"/>
    <p:sldId id="763" r:id="rId75"/>
    <p:sldId id="864" r:id="rId76"/>
    <p:sldId id="865" r:id="rId77"/>
    <p:sldId id="859" r:id="rId78"/>
    <p:sldId id="866" r:id="rId79"/>
    <p:sldId id="773" r:id="rId80"/>
    <p:sldId id="867" r:id="rId81"/>
    <p:sldId id="896" r:id="rId82"/>
    <p:sldId id="897" r:id="rId83"/>
    <p:sldId id="898" r:id="rId84"/>
    <p:sldId id="881" r:id="rId85"/>
    <p:sldId id="893" r:id="rId86"/>
    <p:sldId id="882" r:id="rId87"/>
    <p:sldId id="899" r:id="rId88"/>
    <p:sldId id="900" r:id="rId89"/>
    <p:sldId id="814" r:id="rId90"/>
    <p:sldId id="901" r:id="rId91"/>
    <p:sldId id="841" r:id="rId92"/>
    <p:sldId id="888" r:id="rId93"/>
    <p:sldId id="890" r:id="rId94"/>
    <p:sldId id="894" r:id="rId95"/>
    <p:sldId id="889" r:id="rId96"/>
    <p:sldId id="891" r:id="rId97"/>
    <p:sldId id="851" r:id="rId98"/>
    <p:sldId id="827" r:id="rId99"/>
    <p:sldId id="902" r:id="rId100"/>
    <p:sldId id="769" r:id="rId101"/>
    <p:sldId id="903" r:id="rId102"/>
    <p:sldId id="904" r:id="rId103"/>
    <p:sldId id="824" r:id="rId104"/>
    <p:sldId id="905" r:id="rId105"/>
    <p:sldId id="906" r:id="rId106"/>
    <p:sldId id="907" r:id="rId107"/>
    <p:sldId id="908" r:id="rId108"/>
    <p:sldId id="909" r:id="rId109"/>
    <p:sldId id="910" r:id="rId110"/>
    <p:sldId id="911" r:id="rId111"/>
    <p:sldId id="912" r:id="rId112"/>
    <p:sldId id="913" r:id="rId113"/>
    <p:sldId id="914" r:id="rId114"/>
    <p:sldId id="915" r:id="rId115"/>
    <p:sldId id="870" r:id="rId116"/>
    <p:sldId id="916" r:id="rId117"/>
    <p:sldId id="917" r:id="rId118"/>
    <p:sldId id="918" r:id="rId119"/>
    <p:sldId id="868" r:id="rId120"/>
    <p:sldId id="919" r:id="rId121"/>
    <p:sldId id="920" r:id="rId122"/>
    <p:sldId id="788" r:id="rId123"/>
    <p:sldId id="921" r:id="rId124"/>
    <p:sldId id="922" r:id="rId125"/>
    <p:sldId id="923" r:id="rId126"/>
    <p:sldId id="924" r:id="rId127"/>
    <p:sldId id="925" r:id="rId128"/>
    <p:sldId id="926" r:id="rId129"/>
    <p:sldId id="927" r:id="rId130"/>
    <p:sldId id="869" r:id="rId131"/>
    <p:sldId id="928" r:id="rId132"/>
    <p:sldId id="929" r:id="rId133"/>
    <p:sldId id="852" r:id="rId134"/>
    <p:sldId id="930" r:id="rId135"/>
    <p:sldId id="353" r:id="rId136"/>
    <p:sldId id="367" r:id="rId137"/>
    <p:sldId id="368" r:id="rId138"/>
    <p:sldId id="419" r:id="rId139"/>
    <p:sldId id="420" r:id="rId140"/>
    <p:sldId id="424" r:id="rId141"/>
    <p:sldId id="425" r:id="rId142"/>
    <p:sldId id="433" r:id="rId143"/>
    <p:sldId id="415" r:id="rId144"/>
    <p:sldId id="379" r:id="rId145"/>
    <p:sldId id="380" r:id="rId146"/>
    <p:sldId id="383" r:id="rId147"/>
    <p:sldId id="426" r:id="rId148"/>
    <p:sldId id="385" r:id="rId149"/>
    <p:sldId id="429" r:id="rId150"/>
    <p:sldId id="431" r:id="rId151"/>
    <p:sldId id="393" r:id="rId152"/>
    <p:sldId id="387" r:id="rId153"/>
    <p:sldId id="388" r:id="rId154"/>
    <p:sldId id="371" r:id="rId155"/>
    <p:sldId id="931" r:id="rId156"/>
    <p:sldId id="390" r:id="rId157"/>
    <p:sldId id="423" r:id="rId158"/>
    <p:sldId id="427" r:id="rId159"/>
    <p:sldId id="428" r:id="rId160"/>
    <p:sldId id="394" r:id="rId161"/>
    <p:sldId id="395" r:id="rId162"/>
    <p:sldId id="396" r:id="rId163"/>
    <p:sldId id="397" r:id="rId164"/>
    <p:sldId id="398" r:id="rId165"/>
    <p:sldId id="372" r:id="rId166"/>
    <p:sldId id="373" r:id="rId167"/>
    <p:sldId id="399" r:id="rId168"/>
    <p:sldId id="400" r:id="rId169"/>
    <p:sldId id="401" r:id="rId170"/>
    <p:sldId id="402" r:id="rId171"/>
    <p:sldId id="403" r:id="rId172"/>
    <p:sldId id="434" r:id="rId173"/>
    <p:sldId id="406" r:id="rId174"/>
    <p:sldId id="432" r:id="rId175"/>
    <p:sldId id="408" r:id="rId176"/>
    <p:sldId id="932" r:id="rId177"/>
    <p:sldId id="933" r:id="rId178"/>
    <p:sldId id="934" r:id="rId179"/>
    <p:sldId id="370" r:id="rId180"/>
    <p:sldId id="478" r:id="rId181"/>
    <p:sldId id="935" r:id="rId182"/>
    <p:sldId id="936" r:id="rId183"/>
    <p:sldId id="937" r:id="rId184"/>
    <p:sldId id="479" r:id="rId185"/>
    <p:sldId id="494" r:id="rId186"/>
    <p:sldId id="405" r:id="rId187"/>
    <p:sldId id="938" r:id="rId188"/>
    <p:sldId id="939" r:id="rId189"/>
    <p:sldId id="391" r:id="rId190"/>
    <p:sldId id="940" r:id="rId191"/>
    <p:sldId id="409" r:id="rId192"/>
    <p:sldId id="492" r:id="rId193"/>
    <p:sldId id="410" r:id="rId194"/>
    <p:sldId id="480" r:id="rId195"/>
    <p:sldId id="411" r:id="rId196"/>
    <p:sldId id="392" r:id="rId197"/>
    <p:sldId id="412" r:id="rId198"/>
    <p:sldId id="941" r:id="rId199"/>
    <p:sldId id="416" r:id="rId200"/>
    <p:sldId id="489" r:id="rId201"/>
    <p:sldId id="488" r:id="rId202"/>
    <p:sldId id="493" r:id="rId203"/>
    <p:sldId id="490" r:id="rId204"/>
    <p:sldId id="942" r:id="rId205"/>
    <p:sldId id="943" r:id="rId206"/>
    <p:sldId id="421" r:id="rId207"/>
    <p:sldId id="944" r:id="rId208"/>
    <p:sldId id="945" r:id="rId209"/>
    <p:sldId id="946" r:id="rId210"/>
    <p:sldId id="422" r:id="rId211"/>
    <p:sldId id="947" r:id="rId212"/>
    <p:sldId id="948" r:id="rId213"/>
    <p:sldId id="949" r:id="rId214"/>
    <p:sldId id="369" r:id="rId215"/>
    <p:sldId id="950" r:id="rId216"/>
    <p:sldId id="951" r:id="rId217"/>
    <p:sldId id="952" r:id="rId218"/>
    <p:sldId id="953" r:id="rId219"/>
    <p:sldId id="954" r:id="rId220"/>
    <p:sldId id="955" r:id="rId221"/>
    <p:sldId id="956" r:id="rId222"/>
    <p:sldId id="957" r:id="rId223"/>
    <p:sldId id="382" r:id="rId224"/>
    <p:sldId id="375" r:id="rId225"/>
    <p:sldId id="958" r:id="rId226"/>
    <p:sldId id="959" r:id="rId227"/>
    <p:sldId id="960" r:id="rId228"/>
    <p:sldId id="384" r:id="rId229"/>
    <p:sldId id="377" r:id="rId230"/>
    <p:sldId id="961" r:id="rId231"/>
    <p:sldId id="962" r:id="rId232"/>
    <p:sldId id="378" r:id="rId233"/>
    <p:sldId id="963" r:id="rId234"/>
    <p:sldId id="964" r:id="rId235"/>
    <p:sldId id="965" r:id="rId236"/>
    <p:sldId id="966" r:id="rId237"/>
    <p:sldId id="967" r:id="rId238"/>
    <p:sldId id="968" r:id="rId239"/>
  </p:sldIdLst>
  <p:sldSz cx="9144000" cy="5143500" type="screen16x9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ción predeterminada" id="{C65978AB-57B0-4D7F-AF7D-70FCA9699C41}">
          <p14:sldIdLst>
            <p14:sldId id="256"/>
            <p14:sldId id="831"/>
            <p14:sldId id="785"/>
            <p14:sldId id="389"/>
            <p14:sldId id="697"/>
            <p14:sldId id="698"/>
            <p14:sldId id="704"/>
            <p14:sldId id="786"/>
            <p14:sldId id="699"/>
            <p14:sldId id="636"/>
            <p14:sldId id="664"/>
            <p14:sldId id="855"/>
            <p14:sldId id="856"/>
            <p14:sldId id="753"/>
            <p14:sldId id="705"/>
            <p14:sldId id="577"/>
            <p14:sldId id="491"/>
            <p14:sldId id="736"/>
            <p14:sldId id="842"/>
            <p14:sldId id="840"/>
            <p14:sldId id="843"/>
            <p14:sldId id="844"/>
            <p14:sldId id="845"/>
            <p14:sldId id="750"/>
            <p14:sldId id="715"/>
            <p14:sldId id="830"/>
            <p14:sldId id="846"/>
            <p14:sldId id="738"/>
            <p14:sldId id="740"/>
            <p14:sldId id="797"/>
            <p14:sldId id="798"/>
            <p14:sldId id="739"/>
            <p14:sldId id="858"/>
            <p14:sldId id="860"/>
            <p14:sldId id="861"/>
            <p14:sldId id="854"/>
            <p14:sldId id="857"/>
            <p14:sldId id="800"/>
            <p14:sldId id="751"/>
            <p14:sldId id="801"/>
            <p14:sldId id="802"/>
            <p14:sldId id="811"/>
            <p14:sldId id="832"/>
            <p14:sldId id="833"/>
            <p14:sldId id="807"/>
            <p14:sldId id="812"/>
            <p14:sldId id="813"/>
            <p14:sldId id="754"/>
            <p14:sldId id="809"/>
            <p14:sldId id="849"/>
            <p14:sldId id="850"/>
            <p14:sldId id="838"/>
            <p14:sldId id="834"/>
            <p14:sldId id="862"/>
            <p14:sldId id="836"/>
            <p14:sldId id="837"/>
            <p14:sldId id="839"/>
            <p14:sldId id="815"/>
            <p14:sldId id="822"/>
            <p14:sldId id="823"/>
            <p14:sldId id="829"/>
            <p14:sldId id="826"/>
            <p14:sldId id="835"/>
            <p14:sldId id="863"/>
            <p14:sldId id="803"/>
            <p14:sldId id="756"/>
            <p14:sldId id="805"/>
            <p14:sldId id="757"/>
            <p14:sldId id="758"/>
            <p14:sldId id="759"/>
            <p14:sldId id="853"/>
            <p14:sldId id="760"/>
            <p14:sldId id="763"/>
            <p14:sldId id="864"/>
            <p14:sldId id="865"/>
            <p14:sldId id="859"/>
            <p14:sldId id="866"/>
            <p14:sldId id="773"/>
            <p14:sldId id="867"/>
            <p14:sldId id="896"/>
            <p14:sldId id="897"/>
            <p14:sldId id="898"/>
            <p14:sldId id="881"/>
            <p14:sldId id="893"/>
            <p14:sldId id="882"/>
            <p14:sldId id="899"/>
            <p14:sldId id="900"/>
            <p14:sldId id="814"/>
            <p14:sldId id="901"/>
            <p14:sldId id="841"/>
            <p14:sldId id="888"/>
            <p14:sldId id="890"/>
            <p14:sldId id="894"/>
            <p14:sldId id="889"/>
            <p14:sldId id="891"/>
            <p14:sldId id="851"/>
            <p14:sldId id="827"/>
            <p14:sldId id="902"/>
            <p14:sldId id="769"/>
            <p14:sldId id="903"/>
            <p14:sldId id="904"/>
            <p14:sldId id="824"/>
            <p14:sldId id="905"/>
            <p14:sldId id="906"/>
            <p14:sldId id="907"/>
            <p14:sldId id="908"/>
            <p14:sldId id="909"/>
            <p14:sldId id="910"/>
            <p14:sldId id="911"/>
            <p14:sldId id="912"/>
            <p14:sldId id="913"/>
            <p14:sldId id="914"/>
            <p14:sldId id="915"/>
            <p14:sldId id="870"/>
            <p14:sldId id="916"/>
            <p14:sldId id="917"/>
            <p14:sldId id="918"/>
            <p14:sldId id="868"/>
            <p14:sldId id="919"/>
            <p14:sldId id="920"/>
            <p14:sldId id="788"/>
            <p14:sldId id="921"/>
            <p14:sldId id="922"/>
            <p14:sldId id="923"/>
            <p14:sldId id="924"/>
            <p14:sldId id="925"/>
            <p14:sldId id="926"/>
            <p14:sldId id="927"/>
            <p14:sldId id="869"/>
            <p14:sldId id="928"/>
            <p14:sldId id="929"/>
            <p14:sldId id="852"/>
            <p14:sldId id="930"/>
            <p14:sldId id="353"/>
            <p14:sldId id="367"/>
            <p14:sldId id="368"/>
            <p14:sldId id="419"/>
            <p14:sldId id="420"/>
            <p14:sldId id="424"/>
            <p14:sldId id="425"/>
            <p14:sldId id="433"/>
            <p14:sldId id="415"/>
            <p14:sldId id="379"/>
            <p14:sldId id="380"/>
            <p14:sldId id="383"/>
            <p14:sldId id="426"/>
            <p14:sldId id="385"/>
            <p14:sldId id="429"/>
            <p14:sldId id="431"/>
            <p14:sldId id="393"/>
            <p14:sldId id="387"/>
            <p14:sldId id="388"/>
            <p14:sldId id="371"/>
            <p14:sldId id="931"/>
            <p14:sldId id="390"/>
            <p14:sldId id="423"/>
            <p14:sldId id="427"/>
            <p14:sldId id="428"/>
            <p14:sldId id="394"/>
            <p14:sldId id="395"/>
            <p14:sldId id="396"/>
            <p14:sldId id="397"/>
            <p14:sldId id="398"/>
            <p14:sldId id="372"/>
            <p14:sldId id="373"/>
            <p14:sldId id="399"/>
            <p14:sldId id="400"/>
            <p14:sldId id="401"/>
            <p14:sldId id="402"/>
            <p14:sldId id="403"/>
            <p14:sldId id="434"/>
            <p14:sldId id="406"/>
            <p14:sldId id="432"/>
            <p14:sldId id="408"/>
            <p14:sldId id="932"/>
            <p14:sldId id="933"/>
            <p14:sldId id="934"/>
            <p14:sldId id="370"/>
            <p14:sldId id="478"/>
            <p14:sldId id="935"/>
            <p14:sldId id="936"/>
            <p14:sldId id="937"/>
            <p14:sldId id="479"/>
            <p14:sldId id="494"/>
            <p14:sldId id="405"/>
            <p14:sldId id="938"/>
            <p14:sldId id="939"/>
            <p14:sldId id="391"/>
            <p14:sldId id="940"/>
            <p14:sldId id="409"/>
            <p14:sldId id="492"/>
            <p14:sldId id="410"/>
            <p14:sldId id="480"/>
            <p14:sldId id="411"/>
            <p14:sldId id="392"/>
            <p14:sldId id="412"/>
            <p14:sldId id="941"/>
            <p14:sldId id="416"/>
            <p14:sldId id="489"/>
            <p14:sldId id="488"/>
            <p14:sldId id="493"/>
            <p14:sldId id="490"/>
            <p14:sldId id="942"/>
            <p14:sldId id="943"/>
            <p14:sldId id="421"/>
            <p14:sldId id="944"/>
            <p14:sldId id="945"/>
            <p14:sldId id="946"/>
            <p14:sldId id="422"/>
            <p14:sldId id="947"/>
            <p14:sldId id="948"/>
            <p14:sldId id="949"/>
            <p14:sldId id="369"/>
            <p14:sldId id="950"/>
            <p14:sldId id="951"/>
            <p14:sldId id="952"/>
            <p14:sldId id="953"/>
            <p14:sldId id="954"/>
            <p14:sldId id="955"/>
            <p14:sldId id="956"/>
            <p14:sldId id="957"/>
            <p14:sldId id="382"/>
            <p14:sldId id="375"/>
            <p14:sldId id="958"/>
            <p14:sldId id="959"/>
            <p14:sldId id="960"/>
            <p14:sldId id="384"/>
            <p14:sldId id="377"/>
            <p14:sldId id="961"/>
            <p14:sldId id="962"/>
            <p14:sldId id="378"/>
            <p14:sldId id="963"/>
            <p14:sldId id="964"/>
            <p14:sldId id="965"/>
            <p14:sldId id="966"/>
            <p14:sldId id="967"/>
            <p14:sldId id="96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A51A9B4-DD1A-44A1-8813-A85EC3B66AE1}">
  <a:tblStyle styleId="{0A51A9B4-DD1A-44A1-8813-A85EC3B66AE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0126" autoAdjust="0"/>
  </p:normalViewPr>
  <p:slideViewPr>
    <p:cSldViewPr snapToGrid="0">
      <p:cViewPr varScale="1">
        <p:scale>
          <a:sx n="142" d="100"/>
          <a:sy n="142" d="100"/>
        </p:scale>
        <p:origin x="138" y="18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theme" Target="theme/them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82" Type="http://schemas.openxmlformats.org/officeDocument/2006/relationships/slide" Target="slides/slide180.xml"/><Relationship Id="rId187" Type="http://schemas.openxmlformats.org/officeDocument/2006/relationships/slide" Target="slides/slide185.xml"/><Relationship Id="rId217" Type="http://schemas.openxmlformats.org/officeDocument/2006/relationships/slide" Target="slides/slide2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38" Type="http://schemas.openxmlformats.org/officeDocument/2006/relationships/slide" Target="slides/slide236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2" Type="http://schemas.openxmlformats.org/officeDocument/2006/relationships/slide" Target="slides/slide200.xml"/><Relationship Id="rId207" Type="http://schemas.openxmlformats.org/officeDocument/2006/relationships/slide" Target="slides/slide205.xml"/><Relationship Id="rId223" Type="http://schemas.openxmlformats.org/officeDocument/2006/relationships/slide" Target="slides/slide221.xml"/><Relationship Id="rId228" Type="http://schemas.openxmlformats.org/officeDocument/2006/relationships/slide" Target="slides/slide226.xml"/><Relationship Id="rId244" Type="http://schemas.openxmlformats.org/officeDocument/2006/relationships/tableStyles" Target="tableStyle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3" Type="http://schemas.openxmlformats.org/officeDocument/2006/relationships/slide" Target="slides/slide211.xml"/><Relationship Id="rId218" Type="http://schemas.openxmlformats.org/officeDocument/2006/relationships/slide" Target="slides/slide216.xml"/><Relationship Id="rId234" Type="http://schemas.openxmlformats.org/officeDocument/2006/relationships/slide" Target="slides/slide232.xml"/><Relationship Id="rId239" Type="http://schemas.openxmlformats.org/officeDocument/2006/relationships/slide" Target="slides/slide23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0" Type="http://schemas.openxmlformats.org/officeDocument/2006/relationships/notesMaster" Target="notesMasters/notesMaster1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slide" Target="slides/slide21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0" Type="http://schemas.openxmlformats.org/officeDocument/2006/relationships/slide" Target="slides/slide228.xml"/><Relationship Id="rId235" Type="http://schemas.openxmlformats.org/officeDocument/2006/relationships/slide" Target="slides/slide233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slide" Target="slides/slide218.xml"/><Relationship Id="rId225" Type="http://schemas.openxmlformats.org/officeDocument/2006/relationships/slide" Target="slides/slide223.xml"/><Relationship Id="rId241" Type="http://schemas.openxmlformats.org/officeDocument/2006/relationships/presProps" Target="pres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viewProps" Target="viewProps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1.wmf"/><Relationship Id="rId1" Type="http://schemas.openxmlformats.org/officeDocument/2006/relationships/image" Target="../media/image250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wmf"/><Relationship Id="rId2" Type="http://schemas.openxmlformats.org/officeDocument/2006/relationships/image" Target="../media/image268.wmf"/><Relationship Id="rId1" Type="http://schemas.openxmlformats.org/officeDocument/2006/relationships/image" Target="../media/image267.emf"/><Relationship Id="rId6" Type="http://schemas.openxmlformats.org/officeDocument/2006/relationships/image" Target="../media/image272.wmf"/><Relationship Id="rId5" Type="http://schemas.openxmlformats.org/officeDocument/2006/relationships/image" Target="../media/image271.wmf"/><Relationship Id="rId4" Type="http://schemas.openxmlformats.org/officeDocument/2006/relationships/image" Target="../media/image270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5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5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16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548603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fld id="{14A5FDA5-4485-4233-81A2-B34EF91671A7}" type="slidenum">
              <a:rPr lang="es-ES" altLang="es-ES"/>
              <a:pPr/>
              <a:t>3</a:t>
            </a:fld>
            <a:endParaRPr lang="es-ES" altLang="es-ES"/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4470973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985054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71373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2539214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2936018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4856443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fld id="{14A5FDA5-4485-4233-81A2-B34EF91671A7}" type="slidenum">
              <a:rPr lang="es-ES" altLang="es-ES"/>
              <a:pPr/>
              <a:t>108</a:t>
            </a:fld>
            <a:endParaRPr lang="es-ES" altLang="es-ES"/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680843486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9272569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765693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2255360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3121189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393570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5149039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2422675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99206024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267240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784267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085874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9339800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9891037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2327080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3619016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985741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476506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7768244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45212644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61450078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16554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622875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857417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873544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2547387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851176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213198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9048116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39700" y="768350"/>
            <a:ext cx="6819900" cy="3836988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D4F903-1C9E-4446-AA08-75365CDAD9FC}" type="slidenum">
              <a:rPr lang="es-ES" smtClean="0"/>
              <a:pPr/>
              <a:t>134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44551178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fld id="{14A5FDA5-4485-4233-81A2-B34EF91671A7}" type="slidenum">
              <a:rPr lang="es-ES" altLang="es-ES"/>
              <a:pPr/>
              <a:t>135</a:t>
            </a:fld>
            <a:endParaRPr lang="es-ES" altLang="es-ES"/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349283718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75385147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5606516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4009104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19046021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38350743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2195066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44798714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805528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1703604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9686908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7656974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508092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0960585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028076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1107108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40211923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0507571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0986564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939611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6881407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08443845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9781932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2186772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25936975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0869071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5614632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3016059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9816151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824371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13602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220230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62491172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8341155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22386193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8066148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4282513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5513492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57460088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6482002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540769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894622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2953213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0789150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39700" y="768350"/>
            <a:ext cx="6819900" cy="3836988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D4F903-1C9E-4446-AA08-75365CDAD9FC}" type="slidenum">
              <a:rPr lang="es-ES" smtClean="0"/>
              <a:pPr/>
              <a:t>175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4149745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fld id="{14A5FDA5-4485-4233-81A2-B34EF91671A7}" type="slidenum">
              <a:rPr lang="es-ES" altLang="es-ES"/>
              <a:pPr/>
              <a:t>176</a:t>
            </a:fld>
            <a:endParaRPr lang="es-ES" altLang="es-ES"/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73449835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75182836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42097908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67609301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07519412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8855733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136578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454934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5635623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42093568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63683713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91582193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97849631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6709358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13216517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30905980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253846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18821995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8465484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9206675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06663177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14679617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86882692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9207099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2635279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6157209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686360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81943708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27071425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105010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757341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5092384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59465951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53509178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25271830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28721168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2348431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43342355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39700" y="768350"/>
            <a:ext cx="6819900" cy="3836988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D4F903-1C9E-4446-AA08-75365CDAD9FC}" type="slidenum">
              <a:rPr lang="es-ES" smtClean="0"/>
              <a:pPr/>
              <a:t>210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952121890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fld id="{14A5FDA5-4485-4233-81A2-B34EF91671A7}" type="slidenum">
              <a:rPr lang="es-ES" altLang="es-ES"/>
              <a:pPr/>
              <a:t>211</a:t>
            </a:fld>
            <a:endParaRPr lang="es-ES" altLang="es-ES"/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2187605579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31678144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228131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1212987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42393805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97983454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51320928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5843808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45306377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8890390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03072362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88973864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30232785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323156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5757345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89181443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47392359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96568442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67358425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75216204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13346937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5618829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67538221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95725205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826972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3024153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6628795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18958478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13493132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1442528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229987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580263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69897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73604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954193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98331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1101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42055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954265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934155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338162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161787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60981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4365374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514348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617728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652709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8806525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188216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251148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230891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2138499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159837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964505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9304388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141760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02485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26396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0759099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918768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3121639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029765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804322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30921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153635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31336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438696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032822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79211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6261394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739749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4021138" y="9720263"/>
            <a:ext cx="3076575" cy="512762"/>
          </a:xfrm>
          <a:prstGeom prst="rect">
            <a:avLst/>
          </a:prstGeom>
          <a:ln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A5FDA5-4485-4233-81A2-B34EF91671A7}" type="slidenum">
              <a:rPr kumimoji="0" lang="es-ES" altLang="es-E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s-ES" altLang="es-E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s-ES"/>
          </a:p>
        </p:txBody>
      </p:sp>
    </p:spTree>
    <p:extLst>
      <p:ext uri="{BB962C8B-B14F-4D97-AF65-F5344CB8AC3E}">
        <p14:creationId xmlns:p14="http://schemas.microsoft.com/office/powerpoint/2010/main" val="326379015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646480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372390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21175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7475838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396214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108332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724401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32279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749507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219576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712086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4492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594820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790504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144428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260016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379559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938816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20688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459109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734555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164981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095651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384598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749261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208170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0600692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83536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7731437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269550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295585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3176443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756045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873086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986280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990824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4017240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585824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178278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" name="Google Shape;21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29341104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86034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s-ES"/>
              <a:t>Haga clic para editar el estilo de subtítulo del patrón</a:t>
            </a:r>
            <a:endParaRPr lang="eu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82501968"/>
      </p:ext>
    </p:extLst>
  </p:cSld>
  <p:clrMapOvr>
    <a:masterClrMapping/>
  </p:clrMapOvr>
  <p:hf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17104565"/>
      </p:ext>
    </p:extLst>
  </p:cSld>
  <p:clrMapOvr>
    <a:masterClrMapping/>
  </p:clrMapOvr>
  <p:hf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80270540"/>
      </p:ext>
    </p:extLst>
  </p:cSld>
  <p:clrMapOvr>
    <a:masterClrMapping/>
  </p:clrMapOvr>
  <p:hf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5"/>
          <p:cNvSpPr txBox="1">
            <a:spLocks noGrp="1"/>
          </p:cNvSpPr>
          <p:nvPr>
            <p:ph type="title"/>
          </p:nvPr>
        </p:nvSpPr>
        <p:spPr>
          <a:xfrm>
            <a:off x="814275" y="392575"/>
            <a:ext cx="5492400" cy="7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5"/>
          <p:cNvSpPr txBox="1">
            <a:spLocks noGrp="1"/>
          </p:cNvSpPr>
          <p:nvPr>
            <p:ph type="body" idx="1"/>
          </p:nvPr>
        </p:nvSpPr>
        <p:spPr>
          <a:xfrm>
            <a:off x="814275" y="1327350"/>
            <a:ext cx="6132600" cy="314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▰"/>
              <a:defRPr/>
            </a:lvl1pPr>
            <a:lvl2pPr marL="914400" lvl="1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2pPr>
            <a:lvl3pPr marL="1371600" lvl="2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3pPr>
            <a:lvl4pPr marL="1828800" lvl="3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4pPr>
            <a:lvl5pPr marL="2286000" lvl="4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5pPr>
            <a:lvl6pPr marL="2743200" lvl="5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6pPr>
            <a:lvl7pPr marL="3200400" lvl="6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7pPr>
            <a:lvl8pPr marL="3657600" lvl="7" indent="-381000">
              <a:spcBef>
                <a:spcPts val="1000"/>
              </a:spcBef>
              <a:spcAft>
                <a:spcPts val="0"/>
              </a:spcAft>
              <a:buSzPts val="2400"/>
              <a:buChar char="▻"/>
              <a:defRPr/>
            </a:lvl8pPr>
            <a:lvl9pPr marL="4114800" lvl="8" indent="-381000">
              <a:spcBef>
                <a:spcPts val="1000"/>
              </a:spcBef>
              <a:spcAft>
                <a:spcPts val="1000"/>
              </a:spcAft>
              <a:buSzPts val="2400"/>
              <a:buChar char="▻"/>
              <a:defRPr/>
            </a:lvl9pPr>
          </a:lstStyle>
          <a:p>
            <a:endParaRPr/>
          </a:p>
        </p:txBody>
      </p:sp>
      <p:sp>
        <p:nvSpPr>
          <p:cNvPr id="80" name="Google Shape;80;p5"/>
          <p:cNvSpPr txBox="1">
            <a:spLocks noGrp="1"/>
          </p:cNvSpPr>
          <p:nvPr>
            <p:ph type="sldNum" idx="12"/>
          </p:nvPr>
        </p:nvSpPr>
        <p:spPr>
          <a:xfrm>
            <a:off x="7618000" y="4636500"/>
            <a:ext cx="1487400" cy="3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513337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3"/>
          <p:cNvSpPr txBox="1">
            <a:spLocks noGrp="1"/>
          </p:cNvSpPr>
          <p:nvPr>
            <p:ph type="ctrTitle"/>
          </p:nvPr>
        </p:nvSpPr>
        <p:spPr>
          <a:xfrm>
            <a:off x="463525" y="2871148"/>
            <a:ext cx="40944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" name="Google Shape;40;p3"/>
          <p:cNvSpPr txBox="1">
            <a:spLocks noGrp="1"/>
          </p:cNvSpPr>
          <p:nvPr>
            <p:ph type="subTitle" idx="1"/>
          </p:nvPr>
        </p:nvSpPr>
        <p:spPr>
          <a:xfrm>
            <a:off x="463525" y="3975449"/>
            <a:ext cx="4094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2pPr>
            <a:lvl3pPr lvl="2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3pPr>
            <a:lvl4pPr lvl="3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4pPr>
            <a:lvl5pPr lvl="4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5pPr>
            <a:lvl6pPr lvl="5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6pPr>
            <a:lvl7pPr lvl="6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7pPr>
            <a:lvl8pPr lvl="7" rtl="0">
              <a:spcBef>
                <a:spcPts val="1000"/>
              </a:spcBef>
              <a:spcAft>
                <a:spcPts val="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8pPr>
            <a:lvl9pPr lvl="8" rtl="0">
              <a:spcBef>
                <a:spcPts val="1000"/>
              </a:spcBef>
              <a:spcAft>
                <a:spcPts val="1000"/>
              </a:spcAft>
              <a:buClr>
                <a:srgbClr val="FF9800"/>
              </a:buClr>
              <a:buSzPts val="2000"/>
              <a:buNone/>
              <a:defRPr sz="2000">
                <a:solidFill>
                  <a:srgbClr val="FF9800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3"/>
          <p:cNvSpPr txBox="1">
            <a:spLocks noGrp="1"/>
          </p:cNvSpPr>
          <p:nvPr>
            <p:ph type="sldNum" idx="12"/>
          </p:nvPr>
        </p:nvSpPr>
        <p:spPr>
          <a:xfrm>
            <a:off x="7618000" y="4636500"/>
            <a:ext cx="1487400" cy="3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256221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>
          <a:xfrm>
            <a:off x="3765266" y="2299465"/>
            <a:ext cx="3543778" cy="133113"/>
          </a:xfr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39552"/>
            <a:endParaRPr lang="es-ES" sz="865" kern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53716" y="2299465"/>
            <a:ext cx="2547090" cy="133113"/>
          </a:xfr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39552"/>
            <a:fld id="{1D8BD707-D9CF-40AE-B4C6-C98DA3205C09}" type="datetimeFigureOut">
              <a:rPr lang="en-US" sz="865" kern="0" smtClean="0">
                <a:solidFill>
                  <a:prstClr val="black">
                    <a:tint val="75000"/>
                  </a:prstClr>
                </a:solidFill>
              </a:rPr>
              <a:pPr defTabSz="439552"/>
              <a:t>7/21/2025</a:t>
            </a:fld>
            <a:endParaRPr lang="en-US" sz="865" kern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>
          <a:xfrm>
            <a:off x="7973502" y="2299465"/>
            <a:ext cx="2547090" cy="133113"/>
          </a:xfrm>
        </p:spPr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39552"/>
            <a:fld id="{B6F15528-21DE-4FAA-801E-634DDDAF4B2B}" type="slidenum">
              <a:rPr lang="es-ES" sz="865" kern="0" smtClean="0">
                <a:solidFill>
                  <a:prstClr val="black">
                    <a:tint val="75000"/>
                  </a:prstClr>
                </a:solidFill>
              </a:rPr>
              <a:pPr defTabSz="439552"/>
              <a:t>‹Nº›</a:t>
            </a:fld>
            <a:endParaRPr lang="es-ES" sz="865" kern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5319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1172031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7023230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51340919"/>
      </p:ext>
    </p:extLst>
  </p:cSld>
  <p:clrMapOvr>
    <a:masterClrMapping/>
  </p:clrMapOvr>
  <p:hf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81120973"/>
      </p:ext>
    </p:extLst>
  </p:cSld>
  <p:clrMapOvr>
    <a:masterClrMapping/>
  </p:clrMapOvr>
  <p:hf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48154975"/>
      </p:ext>
    </p:extLst>
  </p:cSld>
  <p:clrMapOvr>
    <a:masterClrMapping/>
  </p:clrMapOvr>
  <p:hf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87399162"/>
      </p:ext>
    </p:extLst>
  </p:cSld>
  <p:clrMapOvr>
    <a:masterClrMapping/>
  </p:clrMapOvr>
  <p:hf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43201993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u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u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49677556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u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u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00F0D4-42EA-40DE-BC95-F5A1B6107B46}" type="datetimeFigureOut">
              <a:rPr lang="eu-ES" smtClean="0"/>
              <a:t>2025/7/21</a:t>
            </a:fld>
            <a:endParaRPr lang="eu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u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369672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2" r:id="rId12"/>
    <p:sldLayoutId id="2147483673" r:id="rId13"/>
  </p:sldLayoutIdLst>
  <p:transition>
    <p:fade thruBlk="1"/>
  </p:transition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498387" cy="5141058"/>
          </a:xfrm>
          <a:custGeom>
            <a:avLst/>
            <a:gdLst/>
            <a:ahLst/>
            <a:cxnLst/>
            <a:rect l="l" t="t" r="r" b="b"/>
            <a:pathLst>
              <a:path w="1238250" h="10694670">
                <a:moveTo>
                  <a:pt x="1237682" y="10694351"/>
                </a:moveTo>
                <a:lnTo>
                  <a:pt x="0" y="10694351"/>
                </a:lnTo>
                <a:lnTo>
                  <a:pt x="0" y="0"/>
                </a:lnTo>
                <a:lnTo>
                  <a:pt x="1237682" y="0"/>
                </a:lnTo>
                <a:lnTo>
                  <a:pt x="1237682" y="10694351"/>
                </a:lnTo>
                <a:close/>
              </a:path>
            </a:pathLst>
          </a:custGeom>
          <a:solidFill>
            <a:srgbClr val="B8AE22"/>
          </a:solidFill>
        </p:spPr>
        <p:txBody>
          <a:bodyPr wrap="square" lIns="0" tIns="0" rIns="0" bIns="0" rtlCol="0"/>
          <a:lstStyle/>
          <a:p>
            <a:endParaRPr sz="865"/>
          </a:p>
        </p:txBody>
      </p:sp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7453" y="169069"/>
            <a:ext cx="1129552" cy="238096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457584" y="205740"/>
            <a:ext cx="823651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57584" y="1183005"/>
            <a:ext cx="823651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11573" y="4783455"/>
            <a:ext cx="292853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584" y="4783455"/>
            <a:ext cx="2104887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7/21/2025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9213" y="4783455"/>
            <a:ext cx="2104887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433180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19776">
        <a:defRPr>
          <a:latin typeface="+mn-lt"/>
          <a:ea typeface="+mn-ea"/>
          <a:cs typeface="+mn-cs"/>
        </a:defRPr>
      </a:lvl2pPr>
      <a:lvl3pPr marL="439552">
        <a:defRPr>
          <a:latin typeface="+mn-lt"/>
          <a:ea typeface="+mn-ea"/>
          <a:cs typeface="+mn-cs"/>
        </a:defRPr>
      </a:lvl3pPr>
      <a:lvl4pPr marL="659328">
        <a:defRPr>
          <a:latin typeface="+mn-lt"/>
          <a:ea typeface="+mn-ea"/>
          <a:cs typeface="+mn-cs"/>
        </a:defRPr>
      </a:lvl4pPr>
      <a:lvl5pPr marL="879104">
        <a:defRPr>
          <a:latin typeface="+mn-lt"/>
          <a:ea typeface="+mn-ea"/>
          <a:cs typeface="+mn-cs"/>
        </a:defRPr>
      </a:lvl5pPr>
      <a:lvl6pPr marL="1098880">
        <a:defRPr>
          <a:latin typeface="+mn-lt"/>
          <a:ea typeface="+mn-ea"/>
          <a:cs typeface="+mn-cs"/>
        </a:defRPr>
      </a:lvl6pPr>
      <a:lvl7pPr marL="1318656">
        <a:defRPr>
          <a:latin typeface="+mn-lt"/>
          <a:ea typeface="+mn-ea"/>
          <a:cs typeface="+mn-cs"/>
        </a:defRPr>
      </a:lvl7pPr>
      <a:lvl8pPr marL="1538432">
        <a:defRPr>
          <a:latin typeface="+mn-lt"/>
          <a:ea typeface="+mn-ea"/>
          <a:cs typeface="+mn-cs"/>
        </a:defRPr>
      </a:lvl8pPr>
      <a:lvl9pPr marL="1758208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19776">
        <a:defRPr>
          <a:latin typeface="+mn-lt"/>
          <a:ea typeface="+mn-ea"/>
          <a:cs typeface="+mn-cs"/>
        </a:defRPr>
      </a:lvl2pPr>
      <a:lvl3pPr marL="439552">
        <a:defRPr>
          <a:latin typeface="+mn-lt"/>
          <a:ea typeface="+mn-ea"/>
          <a:cs typeface="+mn-cs"/>
        </a:defRPr>
      </a:lvl3pPr>
      <a:lvl4pPr marL="659328">
        <a:defRPr>
          <a:latin typeface="+mn-lt"/>
          <a:ea typeface="+mn-ea"/>
          <a:cs typeface="+mn-cs"/>
        </a:defRPr>
      </a:lvl4pPr>
      <a:lvl5pPr marL="879104">
        <a:defRPr>
          <a:latin typeface="+mn-lt"/>
          <a:ea typeface="+mn-ea"/>
          <a:cs typeface="+mn-cs"/>
        </a:defRPr>
      </a:lvl5pPr>
      <a:lvl6pPr marL="1098880">
        <a:defRPr>
          <a:latin typeface="+mn-lt"/>
          <a:ea typeface="+mn-ea"/>
          <a:cs typeface="+mn-cs"/>
        </a:defRPr>
      </a:lvl6pPr>
      <a:lvl7pPr marL="1318656">
        <a:defRPr>
          <a:latin typeface="+mn-lt"/>
          <a:ea typeface="+mn-ea"/>
          <a:cs typeface="+mn-cs"/>
        </a:defRPr>
      </a:lvl7pPr>
      <a:lvl8pPr marL="1538432">
        <a:defRPr>
          <a:latin typeface="+mn-lt"/>
          <a:ea typeface="+mn-ea"/>
          <a:cs typeface="+mn-cs"/>
        </a:defRPr>
      </a:lvl8pPr>
      <a:lvl9pPr marL="1758208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academica-e.unavarra.es/handle/2454/51700" TargetMode="External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4.emf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10.png"/><Relationship Id="rId3" Type="http://schemas.openxmlformats.org/officeDocument/2006/relationships/image" Target="../media/image6.jpg"/><Relationship Id="rId7" Type="http://schemas.openxmlformats.org/officeDocument/2006/relationships/image" Target="../media/image15510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31.png"/><Relationship Id="rId5" Type="http://schemas.openxmlformats.org/officeDocument/2006/relationships/image" Target="../media/image1340.png"/><Relationship Id="rId4" Type="http://schemas.openxmlformats.org/officeDocument/2006/relationships/image" Target="../media/image1330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1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00.png"/><Relationship Id="rId13" Type="http://schemas.openxmlformats.org/officeDocument/2006/relationships/image" Target="../media/image1611.png"/><Relationship Id="rId3" Type="http://schemas.openxmlformats.org/officeDocument/2006/relationships/image" Target="../media/image6.jpg"/><Relationship Id="rId7" Type="http://schemas.openxmlformats.org/officeDocument/2006/relationships/image" Target="../media/image15500.png"/><Relationship Id="rId12" Type="http://schemas.openxmlformats.org/officeDocument/2006/relationships/image" Target="../media/image1600.png"/><Relationship Id="rId2" Type="http://schemas.openxmlformats.org/officeDocument/2006/relationships/notesSlide" Target="../notesSlides/notesSlide99.xml"/><Relationship Id="rId16" Type="http://schemas.openxmlformats.org/officeDocument/2006/relationships/image" Target="../media/image149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400.png"/><Relationship Id="rId11" Type="http://schemas.openxmlformats.org/officeDocument/2006/relationships/image" Target="../media/image15900.png"/><Relationship Id="rId5" Type="http://schemas.openxmlformats.org/officeDocument/2006/relationships/image" Target="../media/image15300.png"/><Relationship Id="rId15" Type="http://schemas.openxmlformats.org/officeDocument/2006/relationships/image" Target="../media/image1484.png"/><Relationship Id="rId10" Type="http://schemas.openxmlformats.org/officeDocument/2006/relationships/image" Target="../media/image12900.png"/><Relationship Id="rId4" Type="http://schemas.openxmlformats.org/officeDocument/2006/relationships/image" Target="../media/image1521.png"/><Relationship Id="rId9" Type="http://schemas.openxmlformats.org/officeDocument/2006/relationships/image" Target="../media/image15700.png"/><Relationship Id="rId14" Type="http://schemas.openxmlformats.org/officeDocument/2006/relationships/image" Target="../media/image1360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1.png"/><Relationship Id="rId13" Type="http://schemas.openxmlformats.org/officeDocument/2006/relationships/image" Target="../media/image1483.png"/><Relationship Id="rId18" Type="http://schemas.openxmlformats.org/officeDocument/2006/relationships/image" Target="../media/image1951.png"/><Relationship Id="rId3" Type="http://schemas.openxmlformats.org/officeDocument/2006/relationships/image" Target="../media/image6.jpg"/><Relationship Id="rId7" Type="http://schemas.openxmlformats.org/officeDocument/2006/relationships/image" Target="../media/image1842.png"/><Relationship Id="rId12" Type="http://schemas.openxmlformats.org/officeDocument/2006/relationships/image" Target="../media/image1400.png"/><Relationship Id="rId17" Type="http://schemas.openxmlformats.org/officeDocument/2006/relationships/image" Target="../media/image1930.png"/><Relationship Id="rId2" Type="http://schemas.openxmlformats.org/officeDocument/2006/relationships/notesSlide" Target="../notesSlides/notesSlide100.xml"/><Relationship Id="rId16" Type="http://schemas.openxmlformats.org/officeDocument/2006/relationships/image" Target="../media/image19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10.png"/><Relationship Id="rId11" Type="http://schemas.openxmlformats.org/officeDocument/2006/relationships/image" Target="../media/image1390.png"/><Relationship Id="rId5" Type="http://schemas.openxmlformats.org/officeDocument/2006/relationships/image" Target="../media/image17300.png"/><Relationship Id="rId10" Type="http://schemas.openxmlformats.org/officeDocument/2006/relationships/image" Target="../media/image1370.png"/><Relationship Id="rId19" Type="http://schemas.openxmlformats.org/officeDocument/2006/relationships/image" Target="../media/image1981.png"/><Relationship Id="rId4" Type="http://schemas.openxmlformats.org/officeDocument/2006/relationships/image" Target="../media/image1650.png"/><Relationship Id="rId9" Type="http://schemas.openxmlformats.org/officeDocument/2006/relationships/image" Target="../media/image1901.png"/><Relationship Id="rId14" Type="http://schemas.openxmlformats.org/officeDocument/2006/relationships/image" Target="../media/image1492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00.png"/><Relationship Id="rId3" Type="http://schemas.openxmlformats.org/officeDocument/2006/relationships/image" Target="../media/image6.jp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300.png"/><Relationship Id="rId5" Type="http://schemas.openxmlformats.org/officeDocument/2006/relationships/image" Target="../media/image16200.png"/><Relationship Id="rId4" Type="http://schemas.openxmlformats.org/officeDocument/2006/relationships/image" Target="../media/image15800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1.png"/><Relationship Id="rId3" Type="http://schemas.openxmlformats.org/officeDocument/2006/relationships/image" Target="../media/image6.jpg"/><Relationship Id="rId7" Type="http://schemas.openxmlformats.org/officeDocument/2006/relationships/image" Target="../media/image1710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000.png"/><Relationship Id="rId5" Type="http://schemas.openxmlformats.org/officeDocument/2006/relationships/image" Target="../media/image16900.png"/><Relationship Id="rId10" Type="http://schemas.openxmlformats.org/officeDocument/2006/relationships/image" Target="../media/image1791.png"/><Relationship Id="rId4" Type="http://schemas.openxmlformats.org/officeDocument/2006/relationships/image" Target="../media/image1680.png"/><Relationship Id="rId9" Type="http://schemas.openxmlformats.org/officeDocument/2006/relationships/image" Target="../media/image1772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3.png"/><Relationship Id="rId3" Type="http://schemas.openxmlformats.org/officeDocument/2006/relationships/image" Target="../media/image6.jpg"/><Relationship Id="rId7" Type="http://schemas.openxmlformats.org/officeDocument/2006/relationships/image" Target="../media/image185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31.png"/><Relationship Id="rId5" Type="http://schemas.openxmlformats.org/officeDocument/2006/relationships/image" Target="../media/image1821.png"/><Relationship Id="rId4" Type="http://schemas.openxmlformats.org/officeDocument/2006/relationships/image" Target="../media/image180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1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6.jp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19.png"/><Relationship Id="rId10" Type="http://schemas.openxmlformats.org/officeDocument/2006/relationships/image" Target="../media/image18.png"/><Relationship Id="rId4" Type="http://schemas.openxmlformats.org/officeDocument/2006/relationships/image" Target="../media/image16.png"/><Relationship Id="rId9" Type="http://schemas.openxmlformats.org/officeDocument/2006/relationships/image" Target="../media/image15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01.png"/><Relationship Id="rId13" Type="http://schemas.openxmlformats.org/officeDocument/2006/relationships/image" Target="../media/image1267.png"/><Relationship Id="rId3" Type="http://schemas.openxmlformats.org/officeDocument/2006/relationships/image" Target="../media/image6.jpg"/><Relationship Id="rId7" Type="http://schemas.openxmlformats.org/officeDocument/2006/relationships/image" Target="../media/image219.png"/><Relationship Id="rId12" Type="http://schemas.openxmlformats.org/officeDocument/2006/relationships/image" Target="../media/image11100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00.png"/><Relationship Id="rId11" Type="http://schemas.openxmlformats.org/officeDocument/2006/relationships/image" Target="../media/image10101.png"/><Relationship Id="rId5" Type="http://schemas.openxmlformats.org/officeDocument/2006/relationships/image" Target="../media/image5101.png"/><Relationship Id="rId15" Type="http://schemas.openxmlformats.org/officeDocument/2006/relationships/image" Target="../media/image1414.png"/><Relationship Id="rId10" Type="http://schemas.openxmlformats.org/officeDocument/2006/relationships/image" Target="../media/image9101.png"/><Relationship Id="rId9" Type="http://schemas.openxmlformats.org/officeDocument/2006/relationships/image" Target="../media/image8102.png"/><Relationship Id="rId14" Type="http://schemas.openxmlformats.org/officeDocument/2006/relationships/image" Target="../media/image1313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11.png"/><Relationship Id="rId13" Type="http://schemas.openxmlformats.org/officeDocument/2006/relationships/image" Target="../media/image1614.png"/><Relationship Id="rId3" Type="http://schemas.openxmlformats.org/officeDocument/2006/relationships/image" Target="../media/image6.jpg"/><Relationship Id="rId7" Type="http://schemas.openxmlformats.org/officeDocument/2006/relationships/image" Target="../media/image10102.png"/><Relationship Id="rId12" Type="http://schemas.openxmlformats.org/officeDocument/2006/relationships/image" Target="../media/image1523.png"/><Relationship Id="rId17" Type="http://schemas.openxmlformats.org/officeDocument/2006/relationships/image" Target="../media/image2013.png"/><Relationship Id="rId2" Type="http://schemas.openxmlformats.org/officeDocument/2006/relationships/notesSlide" Target="../notesSlides/notesSlide107.xml"/><Relationship Id="rId16" Type="http://schemas.openxmlformats.org/officeDocument/2006/relationships/image" Target="../media/image191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102.png"/><Relationship Id="rId11" Type="http://schemas.openxmlformats.org/officeDocument/2006/relationships/image" Target="../media/image14110.png"/><Relationship Id="rId5" Type="http://schemas.openxmlformats.org/officeDocument/2006/relationships/image" Target="../media/image8112.png"/><Relationship Id="rId15" Type="http://schemas.openxmlformats.org/officeDocument/2006/relationships/image" Target="../media/image1813.png"/><Relationship Id="rId10" Type="http://schemas.openxmlformats.org/officeDocument/2006/relationships/image" Target="../media/image1314.png"/><Relationship Id="rId4" Type="http://schemas.openxmlformats.org/officeDocument/2006/relationships/image" Target="../media/image225.png"/><Relationship Id="rId9" Type="http://schemas.openxmlformats.org/officeDocument/2006/relationships/image" Target="../media/image1212.png"/><Relationship Id="rId14" Type="http://schemas.openxmlformats.org/officeDocument/2006/relationships/image" Target="../media/image1715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0.png"/><Relationship Id="rId3" Type="http://schemas.openxmlformats.org/officeDocument/2006/relationships/image" Target="../media/image6.jpg"/><Relationship Id="rId7" Type="http://schemas.openxmlformats.org/officeDocument/2006/relationships/image" Target="../media/image10102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25.png"/><Relationship Id="rId4" Type="http://schemas.openxmlformats.org/officeDocument/2006/relationships/image" Target="../media/image2111.png"/><Relationship Id="rId9" Type="http://schemas.openxmlformats.org/officeDocument/2006/relationships/image" Target="../media/image2311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25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1.png"/><Relationship Id="rId18" Type="http://schemas.openxmlformats.org/officeDocument/2006/relationships/image" Target="../media/image3211.png"/><Relationship Id="rId3" Type="http://schemas.openxmlformats.org/officeDocument/2006/relationships/image" Target="../media/image6.jpg"/><Relationship Id="rId7" Type="http://schemas.openxmlformats.org/officeDocument/2006/relationships/image" Target="../media/image269.png"/><Relationship Id="rId12" Type="http://schemas.openxmlformats.org/officeDocument/2006/relationships/image" Target="../media/image3111.png"/><Relationship Id="rId17" Type="http://schemas.openxmlformats.org/officeDocument/2006/relationships/image" Target="../media/image2710.png"/><Relationship Id="rId2" Type="http://schemas.openxmlformats.org/officeDocument/2006/relationships/notesSlide" Target="../notesSlides/notesSlide110.xml"/><Relationship Id="rId16" Type="http://schemas.openxmlformats.org/officeDocument/2006/relationships/image" Target="../media/image3010.png"/><Relationship Id="rId20" Type="http://schemas.openxmlformats.org/officeDocument/2006/relationships/image" Target="../media/image3411.png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2510.png"/><Relationship Id="rId15" Type="http://schemas.openxmlformats.org/officeDocument/2006/relationships/image" Target="../media/image2910.png"/><Relationship Id="rId10" Type="http://schemas.openxmlformats.org/officeDocument/2006/relationships/image" Target="../media/image2312.png"/><Relationship Id="rId19" Type="http://schemas.openxmlformats.org/officeDocument/2006/relationships/image" Target="../media/image3311.png"/><Relationship Id="rId4" Type="http://schemas.openxmlformats.org/officeDocument/2006/relationships/image" Target="../media/image226.jpeg"/><Relationship Id="rId9" Type="http://schemas.openxmlformats.org/officeDocument/2006/relationships/image" Target="../media/image2220.png"/><Relationship Id="rId14" Type="http://schemas.openxmlformats.org/officeDocument/2006/relationships/image" Target="../media/image2811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10.png"/><Relationship Id="rId18" Type="http://schemas.openxmlformats.org/officeDocument/2006/relationships/image" Target="../media/image4011.png"/><Relationship Id="rId3" Type="http://schemas.openxmlformats.org/officeDocument/2006/relationships/image" Target="../media/image6.jpg"/><Relationship Id="rId21" Type="http://schemas.openxmlformats.org/officeDocument/2006/relationships/image" Target="../media/image4311.png"/><Relationship Id="rId7" Type="http://schemas.openxmlformats.org/officeDocument/2006/relationships/image" Target="../media/image340.png"/><Relationship Id="rId17" Type="http://schemas.openxmlformats.org/officeDocument/2006/relationships/image" Target="../media/image3911.png"/><Relationship Id="rId2" Type="http://schemas.openxmlformats.org/officeDocument/2006/relationships/notesSlide" Target="../notesSlides/notesSlide111.xml"/><Relationship Id="rId16" Type="http://schemas.openxmlformats.org/officeDocument/2006/relationships/image" Target="../media/image3811.png"/><Relationship Id="rId20" Type="http://schemas.openxmlformats.org/officeDocument/2006/relationships/image" Target="../media/image42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30.png"/><Relationship Id="rId24" Type="http://schemas.openxmlformats.org/officeDocument/2006/relationships/image" Target="../media/image4611.png"/><Relationship Id="rId5" Type="http://schemas.openxmlformats.org/officeDocument/2006/relationships/image" Target="../media/image320.png"/><Relationship Id="rId15" Type="http://schemas.openxmlformats.org/officeDocument/2006/relationships/image" Target="../media/image3611.png"/><Relationship Id="rId23" Type="http://schemas.openxmlformats.org/officeDocument/2006/relationships/image" Target="../media/image4510.png"/><Relationship Id="rId19" Type="http://schemas.openxmlformats.org/officeDocument/2006/relationships/image" Target="../media/image4111.png"/><Relationship Id="rId4" Type="http://schemas.openxmlformats.org/officeDocument/2006/relationships/image" Target="../media/image2700.png"/><Relationship Id="rId14" Type="http://schemas.openxmlformats.org/officeDocument/2006/relationships/image" Target="../media/image3511.png"/><Relationship Id="rId22" Type="http://schemas.openxmlformats.org/officeDocument/2006/relationships/image" Target="../media/image445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12.png"/><Relationship Id="rId13" Type="http://schemas.openxmlformats.org/officeDocument/2006/relationships/image" Target="../media/image5611.png"/><Relationship Id="rId3" Type="http://schemas.openxmlformats.org/officeDocument/2006/relationships/image" Target="../media/image6.jpg"/><Relationship Id="rId7" Type="http://schemas.openxmlformats.org/officeDocument/2006/relationships/image" Target="../media/image504.png"/><Relationship Id="rId12" Type="http://schemas.openxmlformats.org/officeDocument/2006/relationships/image" Target="../media/image4800.png"/><Relationship Id="rId2" Type="http://schemas.openxmlformats.org/officeDocument/2006/relationships/notesSlide" Target="../notesSlides/notesSlide112.xml"/><Relationship Id="rId16" Type="http://schemas.openxmlformats.org/officeDocument/2006/relationships/image" Target="../media/image53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910.png"/><Relationship Id="rId11" Type="http://schemas.openxmlformats.org/officeDocument/2006/relationships/image" Target="../media/image5410.png"/><Relationship Id="rId5" Type="http://schemas.openxmlformats.org/officeDocument/2006/relationships/image" Target="../media/image230.png"/><Relationship Id="rId15" Type="http://schemas.openxmlformats.org/officeDocument/2006/relationships/image" Target="../media/image5811.png"/><Relationship Id="rId10" Type="http://schemas.openxmlformats.org/officeDocument/2006/relationships/image" Target="../media/image4811.png"/><Relationship Id="rId4" Type="http://schemas.openxmlformats.org/officeDocument/2006/relationships/image" Target="../media/image4710.png"/><Relationship Id="rId9" Type="http://schemas.openxmlformats.org/officeDocument/2006/relationships/image" Target="../media/image5211.png"/><Relationship Id="rId14" Type="http://schemas.openxmlformats.org/officeDocument/2006/relationships/image" Target="../media/image5711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11.png"/><Relationship Id="rId13" Type="http://schemas.openxmlformats.org/officeDocument/2006/relationships/image" Target="../media/image6611.png"/><Relationship Id="rId3" Type="http://schemas.openxmlformats.org/officeDocument/2006/relationships/image" Target="../media/image6.jpg"/><Relationship Id="rId7" Type="http://schemas.openxmlformats.org/officeDocument/2006/relationships/image" Target="../media/image229.png"/><Relationship Id="rId12" Type="http://schemas.openxmlformats.org/officeDocument/2006/relationships/image" Target="../media/image6511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011.png"/><Relationship Id="rId11" Type="http://schemas.openxmlformats.org/officeDocument/2006/relationships/image" Target="../media/image6411.png"/><Relationship Id="rId5" Type="http://schemas.openxmlformats.org/officeDocument/2006/relationships/image" Target="../media/image5911.png"/><Relationship Id="rId10" Type="http://schemas.openxmlformats.org/officeDocument/2006/relationships/image" Target="../media/image238.png"/><Relationship Id="rId9" Type="http://schemas.openxmlformats.org/officeDocument/2006/relationships/image" Target="../media/image6211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0.png"/><Relationship Id="rId13" Type="http://schemas.openxmlformats.org/officeDocument/2006/relationships/image" Target="../media/image7011.png"/><Relationship Id="rId3" Type="http://schemas.openxmlformats.org/officeDocument/2006/relationships/image" Target="../media/image6.jpg"/><Relationship Id="rId7" Type="http://schemas.openxmlformats.org/officeDocument/2006/relationships/image" Target="../media/image640.png"/><Relationship Id="rId12" Type="http://schemas.openxmlformats.org/officeDocument/2006/relationships/image" Target="../media/image6911.png"/><Relationship Id="rId2" Type="http://schemas.openxmlformats.org/officeDocument/2006/relationships/notesSlide" Target="../notesSlides/notesSlide114.xml"/><Relationship Id="rId16" Type="http://schemas.openxmlformats.org/officeDocument/2006/relationships/image" Target="../media/image73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00.png"/><Relationship Id="rId11" Type="http://schemas.openxmlformats.org/officeDocument/2006/relationships/image" Target="../media/image6000.png"/><Relationship Id="rId5" Type="http://schemas.openxmlformats.org/officeDocument/2006/relationships/image" Target="../media/image6200.png"/><Relationship Id="rId10" Type="http://schemas.openxmlformats.org/officeDocument/2006/relationships/image" Target="../media/image6711.png"/><Relationship Id="rId4" Type="http://schemas.openxmlformats.org/officeDocument/2006/relationships/image" Target="../media/image6101.png"/><Relationship Id="rId9" Type="http://schemas.openxmlformats.org/officeDocument/2006/relationships/image" Target="../media/image661.png"/><Relationship Id="rId14" Type="http://schemas.openxmlformats.org/officeDocument/2006/relationships/image" Target="../media/image6811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11.png"/><Relationship Id="rId13" Type="http://schemas.openxmlformats.org/officeDocument/2006/relationships/image" Target="../media/image7911.png"/><Relationship Id="rId18" Type="http://schemas.openxmlformats.org/officeDocument/2006/relationships/image" Target="../media/image8412.png"/><Relationship Id="rId26" Type="http://schemas.openxmlformats.org/officeDocument/2006/relationships/image" Target="../media/image9311.png"/><Relationship Id="rId3" Type="http://schemas.openxmlformats.org/officeDocument/2006/relationships/image" Target="../media/image6.jpg"/><Relationship Id="rId21" Type="http://schemas.openxmlformats.org/officeDocument/2006/relationships/image" Target="../media/image8811.png"/><Relationship Id="rId7" Type="http://schemas.openxmlformats.org/officeDocument/2006/relationships/image" Target="../media/image7411.png"/><Relationship Id="rId12" Type="http://schemas.openxmlformats.org/officeDocument/2006/relationships/image" Target="../media/image7812.png"/><Relationship Id="rId17" Type="http://schemas.openxmlformats.org/officeDocument/2006/relationships/image" Target="../media/image8312.png"/><Relationship Id="rId25" Type="http://schemas.openxmlformats.org/officeDocument/2006/relationships/image" Target="../media/image9211.png"/><Relationship Id="rId2" Type="http://schemas.openxmlformats.org/officeDocument/2006/relationships/notesSlide" Target="../notesSlides/notesSlide115.xml"/><Relationship Id="rId16" Type="http://schemas.openxmlformats.org/officeDocument/2006/relationships/image" Target="../media/image8711.png"/><Relationship Id="rId20" Type="http://schemas.openxmlformats.org/officeDocument/2006/relationships/image" Target="../media/image86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212.png"/><Relationship Id="rId11" Type="http://schemas.openxmlformats.org/officeDocument/2006/relationships/image" Target="../media/image7712.png"/><Relationship Id="rId24" Type="http://schemas.openxmlformats.org/officeDocument/2006/relationships/image" Target="../media/image9112.png"/><Relationship Id="rId5" Type="http://schemas.openxmlformats.org/officeDocument/2006/relationships/image" Target="../media/image7111.png"/><Relationship Id="rId15" Type="http://schemas.openxmlformats.org/officeDocument/2006/relationships/image" Target="../media/image8212.png"/><Relationship Id="rId23" Type="http://schemas.openxmlformats.org/officeDocument/2006/relationships/image" Target="../media/image9011.png"/><Relationship Id="rId10" Type="http://schemas.openxmlformats.org/officeDocument/2006/relationships/image" Target="../media/image8011.png"/><Relationship Id="rId19" Type="http://schemas.openxmlformats.org/officeDocument/2006/relationships/image" Target="../media/image8511.png"/><Relationship Id="rId4" Type="http://schemas.openxmlformats.org/officeDocument/2006/relationships/image" Target="../media/image682.png"/><Relationship Id="rId9" Type="http://schemas.openxmlformats.org/officeDocument/2006/relationships/image" Target="../media/image7612.png"/><Relationship Id="rId14" Type="http://schemas.openxmlformats.org/officeDocument/2006/relationships/image" Target="../media/image8113.png"/><Relationship Id="rId22" Type="http://schemas.openxmlformats.org/officeDocument/2006/relationships/image" Target="../media/image891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3" Type="http://schemas.openxmlformats.org/officeDocument/2006/relationships/image" Target="../media/image6.jpg"/><Relationship Id="rId7" Type="http://schemas.openxmlformats.org/officeDocument/2006/relationships/image" Target="../media/image27.png"/><Relationship Id="rId12" Type="http://schemas.openxmlformats.org/officeDocument/2006/relationships/image" Target="../media/image173.png"/><Relationship Id="rId17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3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2.png"/><Relationship Id="rId10" Type="http://schemas.openxmlformats.org/officeDocument/2006/relationships/image" Target="../media/image18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30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11.png"/><Relationship Id="rId13" Type="http://schemas.openxmlformats.org/officeDocument/2006/relationships/image" Target="../media/image10811.png"/><Relationship Id="rId18" Type="http://schemas.openxmlformats.org/officeDocument/2006/relationships/image" Target="../media/image10311.png"/><Relationship Id="rId3" Type="http://schemas.openxmlformats.org/officeDocument/2006/relationships/image" Target="../media/image6.jpg"/><Relationship Id="rId21" Type="http://schemas.openxmlformats.org/officeDocument/2006/relationships/image" Target="../media/image10611.png"/><Relationship Id="rId7" Type="http://schemas.openxmlformats.org/officeDocument/2006/relationships/image" Target="../media/image9411.png"/><Relationship Id="rId12" Type="http://schemas.openxmlformats.org/officeDocument/2006/relationships/image" Target="../media/image10710.png"/><Relationship Id="rId17" Type="http://schemas.openxmlformats.org/officeDocument/2006/relationships/image" Target="../media/image10212.png"/><Relationship Id="rId2" Type="http://schemas.openxmlformats.org/officeDocument/2006/relationships/notesSlide" Target="../notesSlides/notesSlide116.xml"/><Relationship Id="rId16" Type="http://schemas.openxmlformats.org/officeDocument/2006/relationships/image" Target="../media/image10012.png"/><Relationship Id="rId20" Type="http://schemas.openxmlformats.org/officeDocument/2006/relationships/image" Target="../media/image105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201.png"/><Relationship Id="rId24" Type="http://schemas.openxmlformats.org/officeDocument/2006/relationships/image" Target="../media/image11112.png"/><Relationship Id="rId5" Type="http://schemas.openxmlformats.org/officeDocument/2006/relationships/image" Target="../media/image8103.png"/><Relationship Id="rId15" Type="http://schemas.openxmlformats.org/officeDocument/2006/relationships/image" Target="../media/image9911.png"/><Relationship Id="rId23" Type="http://schemas.openxmlformats.org/officeDocument/2006/relationships/image" Target="../media/image11011.png"/><Relationship Id="rId10" Type="http://schemas.openxmlformats.org/officeDocument/2006/relationships/image" Target="../media/image9711.png"/><Relationship Id="rId19" Type="http://schemas.openxmlformats.org/officeDocument/2006/relationships/image" Target="../media/image10411.png"/><Relationship Id="rId4" Type="http://schemas.openxmlformats.org/officeDocument/2006/relationships/image" Target="../media/image10111.png"/><Relationship Id="rId9" Type="http://schemas.openxmlformats.org/officeDocument/2006/relationships/image" Target="../media/image9611.png"/><Relationship Id="rId14" Type="http://schemas.openxmlformats.org/officeDocument/2006/relationships/image" Target="../media/image9811.png"/><Relationship Id="rId22" Type="http://schemas.openxmlformats.org/officeDocument/2006/relationships/image" Target="../media/image10911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3.xml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311.png"/><Relationship Id="rId3" Type="http://schemas.openxmlformats.org/officeDocument/2006/relationships/image" Target="../media/image6.jpg"/><Relationship Id="rId12" Type="http://schemas.openxmlformats.org/officeDocument/2006/relationships/image" Target="../media/image11211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0.png"/><Relationship Id="rId11" Type="http://schemas.openxmlformats.org/officeDocument/2006/relationships/image" Target="../media/image680.png"/><Relationship Id="rId5" Type="http://schemas.openxmlformats.org/officeDocument/2006/relationships/image" Target="../media/image225.png"/><Relationship Id="rId10" Type="http://schemas.openxmlformats.org/officeDocument/2006/relationships/image" Target="../media/image1314.png"/><Relationship Id="rId4" Type="http://schemas.openxmlformats.org/officeDocument/2006/relationships/image" Target="../media/image2200.png"/><Relationship Id="rId9" Type="http://schemas.openxmlformats.org/officeDocument/2006/relationships/image" Target="../media/image1212.png"/><Relationship Id="rId14" Type="http://schemas.openxmlformats.org/officeDocument/2006/relationships/image" Target="../media/image9601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01.png"/><Relationship Id="rId13" Type="http://schemas.openxmlformats.org/officeDocument/2006/relationships/image" Target="../media/image11811.png"/><Relationship Id="rId18" Type="http://schemas.openxmlformats.org/officeDocument/2006/relationships/image" Target="../media/image12211.png"/><Relationship Id="rId3" Type="http://schemas.openxmlformats.org/officeDocument/2006/relationships/image" Target="../media/image6.jpg"/><Relationship Id="rId21" Type="http://schemas.openxmlformats.org/officeDocument/2006/relationships/image" Target="../media/image12511.png"/><Relationship Id="rId7" Type="http://schemas.openxmlformats.org/officeDocument/2006/relationships/image" Target="../media/image9801.png"/><Relationship Id="rId12" Type="http://schemas.openxmlformats.org/officeDocument/2006/relationships/image" Target="../media/image11711.png"/><Relationship Id="rId17" Type="http://schemas.openxmlformats.org/officeDocument/2006/relationships/image" Target="../media/image12110.png"/><Relationship Id="rId2" Type="http://schemas.openxmlformats.org/officeDocument/2006/relationships/notesSlide" Target="../notesSlides/notesSlide119.xml"/><Relationship Id="rId16" Type="http://schemas.openxmlformats.org/officeDocument/2006/relationships/image" Target="../media/image12011.png"/><Relationship Id="rId20" Type="http://schemas.openxmlformats.org/officeDocument/2006/relationships/image" Target="../media/image124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701.png"/><Relationship Id="rId11" Type="http://schemas.openxmlformats.org/officeDocument/2006/relationships/image" Target="../media/image11611.png"/><Relationship Id="rId5" Type="http://schemas.openxmlformats.org/officeDocument/2006/relationships/image" Target="../media/image7201.png"/><Relationship Id="rId15" Type="http://schemas.openxmlformats.org/officeDocument/2006/relationships/image" Target="../media/image10600.png"/><Relationship Id="rId10" Type="http://schemas.openxmlformats.org/officeDocument/2006/relationships/image" Target="../media/image11511.png"/><Relationship Id="rId19" Type="http://schemas.openxmlformats.org/officeDocument/2006/relationships/image" Target="../media/image12311.png"/><Relationship Id="rId4" Type="http://schemas.openxmlformats.org/officeDocument/2006/relationships/image" Target="../media/image225.png"/><Relationship Id="rId9" Type="http://schemas.openxmlformats.org/officeDocument/2006/relationships/image" Target="../media/image11411.png"/><Relationship Id="rId14" Type="http://schemas.openxmlformats.org/officeDocument/2006/relationships/image" Target="../media/image11911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45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61.png"/><Relationship Id="rId5" Type="http://schemas.openxmlformats.org/officeDocument/2006/relationships/image" Target="../media/image1268.png"/><Relationship Id="rId4" Type="http://schemas.openxmlformats.org/officeDocument/2006/relationships/image" Target="../media/image11101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00.png"/><Relationship Id="rId3" Type="http://schemas.openxmlformats.org/officeDocument/2006/relationships/image" Target="../media/image246.png"/><Relationship Id="rId7" Type="http://schemas.openxmlformats.org/officeDocument/2006/relationships/image" Target="../media/image11600.png"/><Relationship Id="rId12" Type="http://schemas.openxmlformats.org/officeDocument/2006/relationships/image" Target="../media/image1211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50.png"/><Relationship Id="rId11" Type="http://schemas.openxmlformats.org/officeDocument/2006/relationships/image" Target="../media/image12000.png"/><Relationship Id="rId5" Type="http://schemas.openxmlformats.org/officeDocument/2006/relationships/image" Target="../media/image1140.png"/><Relationship Id="rId10" Type="http://schemas.openxmlformats.org/officeDocument/2006/relationships/image" Target="../media/image11900.png"/><Relationship Id="rId4" Type="http://schemas.openxmlformats.org/officeDocument/2006/relationships/image" Target="../media/image6.jpg"/><Relationship Id="rId9" Type="http://schemas.openxmlformats.org/officeDocument/2006/relationships/image" Target="../media/image11800.png"/><Relationship Id="rId14" Type="http://schemas.openxmlformats.org/officeDocument/2006/relationships/image" Target="../media/image681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02.png"/><Relationship Id="rId4" Type="http://schemas.openxmlformats.org/officeDocument/2006/relationships/image" Target="../media/image249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wmf"/><Relationship Id="rId13" Type="http://schemas.openxmlformats.org/officeDocument/2006/relationships/image" Target="../media/image12101.png"/><Relationship Id="rId18" Type="http://schemas.openxmlformats.org/officeDocument/2006/relationships/image" Target="../media/image1373.png"/><Relationship Id="rId3" Type="http://schemas.openxmlformats.org/officeDocument/2006/relationships/notesSlide" Target="../notesSlides/notesSlide123.xml"/><Relationship Id="rId21" Type="http://schemas.openxmlformats.org/officeDocument/2006/relationships/image" Target="../media/image1403.png"/><Relationship Id="rId7" Type="http://schemas.openxmlformats.org/officeDocument/2006/relationships/oleObject" Target="../embeddings/oleObject3.bin"/><Relationship Id="rId17" Type="http://schemas.openxmlformats.org/officeDocument/2006/relationships/image" Target="../media/image83.png"/><Relationship Id="rId25" Type="http://schemas.openxmlformats.org/officeDocument/2006/relationships/image" Target="../media/image1443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253.png"/><Relationship Id="rId20" Type="http://schemas.openxmlformats.org/officeDocument/2006/relationships/image" Target="../media/image1392.png"/><Relationship Id="rId1" Type="http://schemas.openxmlformats.org/officeDocument/2006/relationships/vmlDrawing" Target="../drawings/vmlDrawing2.vml"/><Relationship Id="rId6" Type="http://schemas.openxmlformats.org/officeDocument/2006/relationships/image" Target="../media/image250.wmf"/><Relationship Id="rId24" Type="http://schemas.openxmlformats.org/officeDocument/2006/relationships/image" Target="../media/image1432.pn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252.png"/><Relationship Id="rId23" Type="http://schemas.openxmlformats.org/officeDocument/2006/relationships/image" Target="../media/image1423.png"/><Relationship Id="rId19" Type="http://schemas.openxmlformats.org/officeDocument/2006/relationships/image" Target="../media/image266.png"/><Relationship Id="rId4" Type="http://schemas.openxmlformats.org/officeDocument/2006/relationships/image" Target="../media/image6.jpg"/><Relationship Id="rId14" Type="http://schemas.openxmlformats.org/officeDocument/2006/relationships/image" Target="../media/image1332.png"/><Relationship Id="rId22" Type="http://schemas.openxmlformats.org/officeDocument/2006/relationships/image" Target="../media/image1415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1381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71.png"/><Relationship Id="rId5" Type="http://schemas.openxmlformats.org/officeDocument/2006/relationships/image" Target="../media/image1361.png"/><Relationship Id="rId4" Type="http://schemas.openxmlformats.org/officeDocument/2006/relationships/image" Target="../media/image1351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3.png"/><Relationship Id="rId13" Type="http://schemas.openxmlformats.org/officeDocument/2006/relationships/image" Target="../media/image1482.png"/><Relationship Id="rId3" Type="http://schemas.openxmlformats.org/officeDocument/2006/relationships/image" Target="../media/image6.jpg"/><Relationship Id="rId7" Type="http://schemas.openxmlformats.org/officeDocument/2006/relationships/image" Target="../media/image1421.png"/><Relationship Id="rId12" Type="http://schemas.openxmlformats.org/officeDocument/2006/relationships/image" Target="../media/image1472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1462.png"/><Relationship Id="rId5" Type="http://schemas.openxmlformats.org/officeDocument/2006/relationships/image" Target="../media/image1401.png"/><Relationship Id="rId10" Type="http://schemas.openxmlformats.org/officeDocument/2006/relationships/image" Target="../media/image1452.png"/><Relationship Id="rId9" Type="http://schemas.openxmlformats.org/officeDocument/2006/relationships/image" Target="../media/image144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5.png"/><Relationship Id="rId3" Type="http://schemas.openxmlformats.org/officeDocument/2006/relationships/image" Target="../media/image6.jpg"/><Relationship Id="rId7" Type="http://schemas.openxmlformats.org/officeDocument/2006/relationships/image" Target="../media/image28.png"/><Relationship Id="rId12" Type="http://schemas.openxmlformats.org/officeDocument/2006/relationships/image" Target="../media/image42.png"/><Relationship Id="rId17" Type="http://schemas.openxmlformats.org/officeDocument/2006/relationships/image" Target="../media/image1910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11" Type="http://schemas.openxmlformats.org/officeDocument/2006/relationships/image" Target="../media/image41.png"/><Relationship Id="rId5" Type="http://schemas.openxmlformats.org/officeDocument/2006/relationships/image" Target="../media/image38.png"/><Relationship Id="rId15" Type="http://schemas.openxmlformats.org/officeDocument/2006/relationships/image" Target="../media/image44.png"/><Relationship Id="rId10" Type="http://schemas.openxmlformats.org/officeDocument/2006/relationships/image" Target="../media/image182.png"/><Relationship Id="rId4" Type="http://schemas.openxmlformats.org/officeDocument/2006/relationships/image" Target="../media/image37.png"/><Relationship Id="rId9" Type="http://schemas.openxmlformats.org/officeDocument/2006/relationships/image" Target="../media/image39.png"/><Relationship Id="rId14" Type="http://schemas.openxmlformats.org/officeDocument/2006/relationships/image" Target="../media/image43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0.png"/><Relationship Id="rId13" Type="http://schemas.openxmlformats.org/officeDocument/2006/relationships/image" Target="../media/image13700.png"/><Relationship Id="rId18" Type="http://schemas.openxmlformats.org/officeDocument/2006/relationships/image" Target="../media/image1420.png"/><Relationship Id="rId3" Type="http://schemas.openxmlformats.org/officeDocument/2006/relationships/image" Target="../media/image6.jpg"/><Relationship Id="rId21" Type="http://schemas.openxmlformats.org/officeDocument/2006/relationships/image" Target="../media/image14500.png"/><Relationship Id="rId7" Type="http://schemas.openxmlformats.org/officeDocument/2006/relationships/image" Target="../media/image13101.png"/><Relationship Id="rId12" Type="http://schemas.openxmlformats.org/officeDocument/2006/relationships/image" Target="../media/image13600.png"/><Relationship Id="rId17" Type="http://schemas.openxmlformats.org/officeDocument/2006/relationships/image" Target="../media/image14101.png"/><Relationship Id="rId2" Type="http://schemas.openxmlformats.org/officeDocument/2006/relationships/notesSlide" Target="../notesSlides/notesSlide126.xml"/><Relationship Id="rId16" Type="http://schemas.openxmlformats.org/officeDocument/2006/relationships/image" Target="../media/image14000.png"/><Relationship Id="rId20" Type="http://schemas.openxmlformats.org/officeDocument/2006/relationships/image" Target="../media/image1440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001.png"/><Relationship Id="rId11" Type="http://schemas.openxmlformats.org/officeDocument/2006/relationships/image" Target="../media/image1350.png"/><Relationship Id="rId5" Type="http://schemas.openxmlformats.org/officeDocument/2006/relationships/image" Target="../media/image12901.png"/><Relationship Id="rId15" Type="http://schemas.openxmlformats.org/officeDocument/2006/relationships/image" Target="../media/image13900.png"/><Relationship Id="rId23" Type="http://schemas.openxmlformats.org/officeDocument/2006/relationships/image" Target="../media/image1470.png"/><Relationship Id="rId10" Type="http://schemas.openxmlformats.org/officeDocument/2006/relationships/image" Target="../media/image13400.png"/><Relationship Id="rId19" Type="http://schemas.openxmlformats.org/officeDocument/2006/relationships/image" Target="../media/image14300.png"/><Relationship Id="rId4" Type="http://schemas.openxmlformats.org/officeDocument/2006/relationships/image" Target="../media/image12800.png"/><Relationship Id="rId9" Type="http://schemas.openxmlformats.org/officeDocument/2006/relationships/image" Target="../media/image13300.png"/><Relationship Id="rId14" Type="http://schemas.openxmlformats.org/officeDocument/2006/relationships/image" Target="../media/image1380.png"/><Relationship Id="rId22" Type="http://schemas.openxmlformats.org/officeDocument/2006/relationships/image" Target="../media/image14600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2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8.wmf"/><Relationship Id="rId13" Type="http://schemas.openxmlformats.org/officeDocument/2006/relationships/oleObject" Target="../embeddings/oleObject8.bin"/><Relationship Id="rId26" Type="http://schemas.openxmlformats.org/officeDocument/2006/relationships/image" Target="../media/image1572.png"/><Relationship Id="rId3" Type="http://schemas.openxmlformats.org/officeDocument/2006/relationships/notesSlide" Target="../notesSlides/notesSlide128.xml"/><Relationship Id="rId7" Type="http://schemas.openxmlformats.org/officeDocument/2006/relationships/oleObject" Target="../embeddings/oleObject5.bin"/><Relationship Id="rId12" Type="http://schemas.openxmlformats.org/officeDocument/2006/relationships/image" Target="../media/image270.wmf"/><Relationship Id="rId17" Type="http://schemas.openxmlformats.org/officeDocument/2006/relationships/image" Target="../media/image1553.png"/><Relationship Id="rId25" Type="http://schemas.openxmlformats.org/officeDocument/2006/relationships/image" Target="../media/image1563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272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267.emf"/><Relationship Id="rId11" Type="http://schemas.openxmlformats.org/officeDocument/2006/relationships/oleObject" Target="../embeddings/oleObject7.bin"/><Relationship Id="rId24" Type="http://schemas.openxmlformats.org/officeDocument/2006/relationships/image" Target="../media/image1514.png"/><Relationship Id="rId5" Type="http://schemas.openxmlformats.org/officeDocument/2006/relationships/oleObject" Target="../embeddings/oleObject4.bin"/><Relationship Id="rId15" Type="http://schemas.openxmlformats.org/officeDocument/2006/relationships/oleObject" Target="../embeddings/oleObject9.bin"/><Relationship Id="rId23" Type="http://schemas.openxmlformats.org/officeDocument/2006/relationships/image" Target="../media/image1502.png"/><Relationship Id="rId28" Type="http://schemas.openxmlformats.org/officeDocument/2006/relationships/image" Target="../media/image1401.png"/><Relationship Id="rId10" Type="http://schemas.openxmlformats.org/officeDocument/2006/relationships/image" Target="../media/image269.wmf"/><Relationship Id="rId4" Type="http://schemas.openxmlformats.org/officeDocument/2006/relationships/image" Target="../media/image6.jpg"/><Relationship Id="rId9" Type="http://schemas.openxmlformats.org/officeDocument/2006/relationships/oleObject" Target="../embeddings/oleObject6.bin"/><Relationship Id="rId14" Type="http://schemas.openxmlformats.org/officeDocument/2006/relationships/image" Target="../media/image271.wmf"/><Relationship Id="rId22" Type="http://schemas.openxmlformats.org/officeDocument/2006/relationships/image" Target="../media/image1495.png"/><Relationship Id="rId27" Type="http://schemas.openxmlformats.org/officeDocument/2006/relationships/image" Target="../media/image1584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13" Type="http://schemas.openxmlformats.org/officeDocument/2006/relationships/image" Target="../media/image273.wmf"/><Relationship Id="rId18" Type="http://schemas.openxmlformats.org/officeDocument/2006/relationships/image" Target="../media/image1651.png"/><Relationship Id="rId3" Type="http://schemas.openxmlformats.org/officeDocument/2006/relationships/notesSlide" Target="../notesSlides/notesSlide129.xml"/><Relationship Id="rId7" Type="http://schemas.openxmlformats.org/officeDocument/2006/relationships/image" Target="../media/image1593.png"/><Relationship Id="rId12" Type="http://schemas.openxmlformats.org/officeDocument/2006/relationships/oleObject" Target="../embeddings/oleObject120.bin"/><Relationship Id="rId17" Type="http://schemas.openxmlformats.org/officeDocument/2006/relationships/image" Target="../media/image164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632.png"/><Relationship Id="rId1" Type="http://schemas.openxmlformats.org/officeDocument/2006/relationships/vmlDrawing" Target="../drawings/vmlDrawing4.vml"/><Relationship Id="rId6" Type="http://schemas.openxmlformats.org/officeDocument/2006/relationships/image" Target="../media/image1622.png"/><Relationship Id="rId5" Type="http://schemas.openxmlformats.org/officeDocument/2006/relationships/image" Target="../media/image1615.png"/><Relationship Id="rId15" Type="http://schemas.openxmlformats.org/officeDocument/2006/relationships/image" Target="../media/image1602.png"/><Relationship Id="rId4" Type="http://schemas.openxmlformats.org/officeDocument/2006/relationships/image" Target="../media/image6.jpg"/><Relationship Id="rId9" Type="http://schemas.openxmlformats.org/officeDocument/2006/relationships/image" Target="../media/image273.wmf"/><Relationship Id="rId14" Type="http://schemas.openxmlformats.org/officeDocument/2006/relationships/image" Target="../media/image15901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hyperlink" Target="https://creativecommons.org/licenses/by/4.0/" TargetMode="Externa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75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7" Type="http://schemas.openxmlformats.org/officeDocument/2006/relationships/image" Target="../media/image286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5.png"/><Relationship Id="rId5" Type="http://schemas.openxmlformats.org/officeDocument/2006/relationships/image" Target="../media/image281.png"/><Relationship Id="rId4" Type="http://schemas.openxmlformats.org/officeDocument/2006/relationships/image" Target="../media/image276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7" Type="http://schemas.openxmlformats.org/officeDocument/2006/relationships/image" Target="../media/image296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6.emf"/><Relationship Id="rId5" Type="http://schemas.openxmlformats.org/officeDocument/2006/relationships/image" Target="../media/image292.png"/><Relationship Id="rId4" Type="http://schemas.openxmlformats.org/officeDocument/2006/relationships/image" Target="../media/image291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3.png"/><Relationship Id="rId13" Type="http://schemas.openxmlformats.org/officeDocument/2006/relationships/image" Target="../media/image308.png"/><Relationship Id="rId3" Type="http://schemas.openxmlformats.org/officeDocument/2006/relationships/image" Target="../media/image274.jpeg"/><Relationship Id="rId7" Type="http://schemas.openxmlformats.org/officeDocument/2006/relationships/image" Target="../media/image302.png"/><Relationship Id="rId12" Type="http://schemas.openxmlformats.org/officeDocument/2006/relationships/image" Target="../media/image307.png"/><Relationship Id="rId17" Type="http://schemas.openxmlformats.org/officeDocument/2006/relationships/image" Target="../media/image313.png"/><Relationship Id="rId2" Type="http://schemas.openxmlformats.org/officeDocument/2006/relationships/notesSlide" Target="../notesSlides/notesSlide135.xml"/><Relationship Id="rId16" Type="http://schemas.openxmlformats.org/officeDocument/2006/relationships/image" Target="../media/image31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9.png"/><Relationship Id="rId11" Type="http://schemas.openxmlformats.org/officeDocument/2006/relationships/image" Target="../media/image306.png"/><Relationship Id="rId5" Type="http://schemas.openxmlformats.org/officeDocument/2006/relationships/image" Target="../media/image298.png"/><Relationship Id="rId15" Type="http://schemas.openxmlformats.org/officeDocument/2006/relationships/image" Target="../media/image310.png"/><Relationship Id="rId10" Type="http://schemas.openxmlformats.org/officeDocument/2006/relationships/image" Target="../media/image305.png"/><Relationship Id="rId4" Type="http://schemas.openxmlformats.org/officeDocument/2006/relationships/image" Target="../media/image297.png"/><Relationship Id="rId9" Type="http://schemas.openxmlformats.org/officeDocument/2006/relationships/image" Target="../media/image304.png"/><Relationship Id="rId14" Type="http://schemas.openxmlformats.org/officeDocument/2006/relationships/image" Target="../media/image30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png"/><Relationship Id="rId3" Type="http://schemas.openxmlformats.org/officeDocument/2006/relationships/image" Target="../media/image6.jpg"/><Relationship Id="rId7" Type="http://schemas.openxmlformats.org/officeDocument/2006/relationships/image" Target="../media/image49.png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8.png"/><Relationship Id="rId11" Type="http://schemas.openxmlformats.org/officeDocument/2006/relationships/image" Target="../media/image53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Relationship Id="rId14" Type="http://schemas.openxmlformats.org/officeDocument/2006/relationships/image" Target="../media/image56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8.png"/><Relationship Id="rId13" Type="http://schemas.openxmlformats.org/officeDocument/2006/relationships/image" Target="../media/image325.png"/><Relationship Id="rId3" Type="http://schemas.openxmlformats.org/officeDocument/2006/relationships/image" Target="../media/image274.jpeg"/><Relationship Id="rId7" Type="http://schemas.openxmlformats.org/officeDocument/2006/relationships/image" Target="../media/image317.png"/><Relationship Id="rId12" Type="http://schemas.openxmlformats.org/officeDocument/2006/relationships/image" Target="../media/image324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6.png"/><Relationship Id="rId11" Type="http://schemas.openxmlformats.org/officeDocument/2006/relationships/image" Target="../media/image323.png"/><Relationship Id="rId5" Type="http://schemas.openxmlformats.org/officeDocument/2006/relationships/image" Target="../media/image315.png"/><Relationship Id="rId15" Type="http://schemas.openxmlformats.org/officeDocument/2006/relationships/image" Target="../media/image327.png"/><Relationship Id="rId10" Type="http://schemas.openxmlformats.org/officeDocument/2006/relationships/image" Target="../media/image321.png"/><Relationship Id="rId4" Type="http://schemas.openxmlformats.org/officeDocument/2006/relationships/image" Target="../media/image314.png"/><Relationship Id="rId9" Type="http://schemas.openxmlformats.org/officeDocument/2006/relationships/image" Target="../media/image319.png"/><Relationship Id="rId14" Type="http://schemas.openxmlformats.org/officeDocument/2006/relationships/image" Target="../media/image326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3.png"/><Relationship Id="rId13" Type="http://schemas.openxmlformats.org/officeDocument/2006/relationships/image" Target="../media/image338.png"/><Relationship Id="rId3" Type="http://schemas.openxmlformats.org/officeDocument/2006/relationships/image" Target="../media/image274.jpeg"/><Relationship Id="rId7" Type="http://schemas.openxmlformats.org/officeDocument/2006/relationships/image" Target="../media/image332.png"/><Relationship Id="rId12" Type="http://schemas.openxmlformats.org/officeDocument/2006/relationships/image" Target="../media/image337.png"/><Relationship Id="rId2" Type="http://schemas.openxmlformats.org/officeDocument/2006/relationships/notesSlide" Target="../notesSlides/notesSlide137.xml"/><Relationship Id="rId16" Type="http://schemas.openxmlformats.org/officeDocument/2006/relationships/image" Target="../media/image34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31.png"/><Relationship Id="rId11" Type="http://schemas.openxmlformats.org/officeDocument/2006/relationships/image" Target="../media/image336.png"/><Relationship Id="rId5" Type="http://schemas.openxmlformats.org/officeDocument/2006/relationships/image" Target="../media/image329.png"/><Relationship Id="rId15" Type="http://schemas.openxmlformats.org/officeDocument/2006/relationships/image" Target="../media/image341.png"/><Relationship Id="rId10" Type="http://schemas.openxmlformats.org/officeDocument/2006/relationships/image" Target="../media/image335.png"/><Relationship Id="rId4" Type="http://schemas.openxmlformats.org/officeDocument/2006/relationships/image" Target="../media/image328.png"/><Relationship Id="rId9" Type="http://schemas.openxmlformats.org/officeDocument/2006/relationships/image" Target="../media/image334.png"/><Relationship Id="rId14" Type="http://schemas.openxmlformats.org/officeDocument/2006/relationships/image" Target="../media/image339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44.png"/><Relationship Id="rId4" Type="http://schemas.openxmlformats.org/officeDocument/2006/relationships/image" Target="../media/image343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45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0.png"/><Relationship Id="rId3" Type="http://schemas.openxmlformats.org/officeDocument/2006/relationships/image" Target="../media/image274.jpeg"/><Relationship Id="rId7" Type="http://schemas.openxmlformats.org/officeDocument/2006/relationships/image" Target="../media/image349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48.png"/><Relationship Id="rId5" Type="http://schemas.openxmlformats.org/officeDocument/2006/relationships/image" Target="../media/image347.png"/><Relationship Id="rId4" Type="http://schemas.openxmlformats.org/officeDocument/2006/relationships/image" Target="../media/image346.png"/><Relationship Id="rId9" Type="http://schemas.openxmlformats.org/officeDocument/2006/relationships/image" Target="../media/image351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7" Type="http://schemas.openxmlformats.org/officeDocument/2006/relationships/image" Target="../media/image355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4.png"/><Relationship Id="rId5" Type="http://schemas.openxmlformats.org/officeDocument/2006/relationships/image" Target="../media/image353.png"/><Relationship Id="rId4" Type="http://schemas.openxmlformats.org/officeDocument/2006/relationships/image" Target="../media/image352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1.png"/><Relationship Id="rId13" Type="http://schemas.openxmlformats.org/officeDocument/2006/relationships/image" Target="../media/image366.png"/><Relationship Id="rId18" Type="http://schemas.openxmlformats.org/officeDocument/2006/relationships/image" Target="../media/image372.png"/><Relationship Id="rId3" Type="http://schemas.openxmlformats.org/officeDocument/2006/relationships/image" Target="../media/image274.jpeg"/><Relationship Id="rId7" Type="http://schemas.openxmlformats.org/officeDocument/2006/relationships/image" Target="../media/image359.png"/><Relationship Id="rId12" Type="http://schemas.openxmlformats.org/officeDocument/2006/relationships/image" Target="../media/image365.png"/><Relationship Id="rId17" Type="http://schemas.openxmlformats.org/officeDocument/2006/relationships/image" Target="../media/image371.png"/><Relationship Id="rId2" Type="http://schemas.openxmlformats.org/officeDocument/2006/relationships/notesSlide" Target="../notesSlides/notesSlide142.xml"/><Relationship Id="rId16" Type="http://schemas.openxmlformats.org/officeDocument/2006/relationships/image" Target="../media/image36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8.png"/><Relationship Id="rId11" Type="http://schemas.openxmlformats.org/officeDocument/2006/relationships/image" Target="../media/image364.png"/><Relationship Id="rId5" Type="http://schemas.openxmlformats.org/officeDocument/2006/relationships/image" Target="../media/image357.png"/><Relationship Id="rId15" Type="http://schemas.openxmlformats.org/officeDocument/2006/relationships/image" Target="../media/image368.png"/><Relationship Id="rId10" Type="http://schemas.openxmlformats.org/officeDocument/2006/relationships/image" Target="../media/image363.png"/><Relationship Id="rId4" Type="http://schemas.openxmlformats.org/officeDocument/2006/relationships/image" Target="../media/image356.png"/><Relationship Id="rId9" Type="http://schemas.openxmlformats.org/officeDocument/2006/relationships/image" Target="../media/image362.png"/><Relationship Id="rId14" Type="http://schemas.openxmlformats.org/officeDocument/2006/relationships/image" Target="../media/image367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46.gif"/><Relationship Id="rId5" Type="http://schemas.openxmlformats.org/officeDocument/2006/relationships/image" Target="../media/image374.png"/><Relationship Id="rId4" Type="http://schemas.openxmlformats.org/officeDocument/2006/relationships/image" Target="../media/image373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1.png"/><Relationship Id="rId3" Type="http://schemas.openxmlformats.org/officeDocument/2006/relationships/image" Target="../media/image274.jpeg"/><Relationship Id="rId7" Type="http://schemas.openxmlformats.org/officeDocument/2006/relationships/image" Target="../media/image379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78.png"/><Relationship Id="rId11" Type="http://schemas.openxmlformats.org/officeDocument/2006/relationships/image" Target="../media/image384.png"/><Relationship Id="rId5" Type="http://schemas.openxmlformats.org/officeDocument/2006/relationships/image" Target="../media/image377.png"/><Relationship Id="rId10" Type="http://schemas.openxmlformats.org/officeDocument/2006/relationships/image" Target="../media/image383.png"/><Relationship Id="rId4" Type="http://schemas.openxmlformats.org/officeDocument/2006/relationships/image" Target="../media/image376.png"/><Relationship Id="rId9" Type="http://schemas.openxmlformats.org/officeDocument/2006/relationships/image" Target="../media/image382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8.png"/><Relationship Id="rId13" Type="http://schemas.openxmlformats.org/officeDocument/2006/relationships/image" Target="../media/image396.png"/><Relationship Id="rId3" Type="http://schemas.openxmlformats.org/officeDocument/2006/relationships/image" Target="../media/image274.jpeg"/><Relationship Id="rId7" Type="http://schemas.openxmlformats.org/officeDocument/2006/relationships/image" Target="../media/image387.png"/><Relationship Id="rId12" Type="http://schemas.openxmlformats.org/officeDocument/2006/relationships/image" Target="../media/image395.png"/><Relationship Id="rId2" Type="http://schemas.openxmlformats.org/officeDocument/2006/relationships/notesSlide" Target="../notesSlides/notesSlide145.xml"/><Relationship Id="rId16" Type="http://schemas.openxmlformats.org/officeDocument/2006/relationships/image" Target="../media/image39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86.png"/><Relationship Id="rId11" Type="http://schemas.openxmlformats.org/officeDocument/2006/relationships/image" Target="../media/image394.png"/><Relationship Id="rId5" Type="http://schemas.openxmlformats.org/officeDocument/2006/relationships/image" Target="../media/image385.png"/><Relationship Id="rId15" Type="http://schemas.openxmlformats.org/officeDocument/2006/relationships/image" Target="../media/image398.png"/><Relationship Id="rId10" Type="http://schemas.openxmlformats.org/officeDocument/2006/relationships/image" Target="../media/image393.png"/><Relationship Id="rId4" Type="http://schemas.openxmlformats.org/officeDocument/2006/relationships/image" Target="../media/image376.png"/><Relationship Id="rId9" Type="http://schemas.openxmlformats.org/officeDocument/2006/relationships/image" Target="../media/image389.png"/><Relationship Id="rId14" Type="http://schemas.openxmlformats.org/officeDocument/2006/relationships/image" Target="../media/image39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5.png"/><Relationship Id="rId5" Type="http://schemas.openxmlformats.org/officeDocument/2006/relationships/image" Target="../media/image6.jpg"/><Relationship Id="rId4" Type="http://schemas.openxmlformats.org/officeDocument/2006/relationships/image" Target="../media/image20.png"/><Relationship Id="rId9" Type="http://schemas.openxmlformats.org/officeDocument/2006/relationships/image" Target="../media/image57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03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8.png"/><Relationship Id="rId3" Type="http://schemas.openxmlformats.org/officeDocument/2006/relationships/image" Target="../media/image274.jpeg"/><Relationship Id="rId7" Type="http://schemas.openxmlformats.org/officeDocument/2006/relationships/image" Target="../media/image407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06.png"/><Relationship Id="rId5" Type="http://schemas.openxmlformats.org/officeDocument/2006/relationships/image" Target="../media/image405.png"/><Relationship Id="rId10" Type="http://schemas.openxmlformats.org/officeDocument/2006/relationships/image" Target="../media/image414.png"/><Relationship Id="rId4" Type="http://schemas.openxmlformats.org/officeDocument/2006/relationships/image" Target="../media/image404.png"/><Relationship Id="rId9" Type="http://schemas.openxmlformats.org/officeDocument/2006/relationships/image" Target="../media/image409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9.png"/><Relationship Id="rId13" Type="http://schemas.openxmlformats.org/officeDocument/2006/relationships/image" Target="../media/image426.png"/><Relationship Id="rId3" Type="http://schemas.openxmlformats.org/officeDocument/2006/relationships/image" Target="../media/image274.jpeg"/><Relationship Id="rId7" Type="http://schemas.openxmlformats.org/officeDocument/2006/relationships/image" Target="../media/image418.png"/><Relationship Id="rId12" Type="http://schemas.openxmlformats.org/officeDocument/2006/relationships/image" Target="../media/image425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17.png"/><Relationship Id="rId11" Type="http://schemas.openxmlformats.org/officeDocument/2006/relationships/image" Target="../media/image424.png"/><Relationship Id="rId5" Type="http://schemas.openxmlformats.org/officeDocument/2006/relationships/image" Target="../media/image416.png"/><Relationship Id="rId15" Type="http://schemas.openxmlformats.org/officeDocument/2006/relationships/image" Target="../media/image428.png"/><Relationship Id="rId10" Type="http://schemas.openxmlformats.org/officeDocument/2006/relationships/image" Target="../media/image423.png"/><Relationship Id="rId4" Type="http://schemas.openxmlformats.org/officeDocument/2006/relationships/image" Target="../media/image415.png"/><Relationship Id="rId9" Type="http://schemas.openxmlformats.org/officeDocument/2006/relationships/image" Target="../media/image422.png"/><Relationship Id="rId14" Type="http://schemas.openxmlformats.org/officeDocument/2006/relationships/image" Target="../media/image427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4.png"/><Relationship Id="rId13" Type="http://schemas.openxmlformats.org/officeDocument/2006/relationships/image" Target="../media/image439.png"/><Relationship Id="rId3" Type="http://schemas.openxmlformats.org/officeDocument/2006/relationships/image" Target="../media/image274.jpeg"/><Relationship Id="rId7" Type="http://schemas.openxmlformats.org/officeDocument/2006/relationships/image" Target="../media/image433.png"/><Relationship Id="rId12" Type="http://schemas.openxmlformats.org/officeDocument/2006/relationships/image" Target="../media/image438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32.png"/><Relationship Id="rId11" Type="http://schemas.openxmlformats.org/officeDocument/2006/relationships/image" Target="../media/image437.png"/><Relationship Id="rId5" Type="http://schemas.openxmlformats.org/officeDocument/2006/relationships/image" Target="../media/image431.png"/><Relationship Id="rId10" Type="http://schemas.openxmlformats.org/officeDocument/2006/relationships/image" Target="../media/image436.png"/><Relationship Id="rId4" Type="http://schemas.openxmlformats.org/officeDocument/2006/relationships/image" Target="../media/image429.png"/><Relationship Id="rId9" Type="http://schemas.openxmlformats.org/officeDocument/2006/relationships/image" Target="../media/image435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41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44.jpeg"/><Relationship Id="rId5" Type="http://schemas.openxmlformats.org/officeDocument/2006/relationships/image" Target="../media/image443.png"/><Relationship Id="rId4" Type="http://schemas.openxmlformats.org/officeDocument/2006/relationships/image" Target="../media/image442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png"/><Relationship Id="rId3" Type="http://schemas.openxmlformats.org/officeDocument/2006/relationships/image" Target="../media/image445.emf"/><Relationship Id="rId7" Type="http://schemas.openxmlformats.org/officeDocument/2006/relationships/image" Target="../media/image448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47.png"/><Relationship Id="rId5" Type="http://schemas.openxmlformats.org/officeDocument/2006/relationships/image" Target="../media/image446.png"/><Relationship Id="rId10" Type="http://schemas.openxmlformats.org/officeDocument/2006/relationships/image" Target="../media/image446.emf"/><Relationship Id="rId4" Type="http://schemas.openxmlformats.org/officeDocument/2006/relationships/image" Target="../media/image274.jpeg"/><Relationship Id="rId9" Type="http://schemas.openxmlformats.org/officeDocument/2006/relationships/image" Target="../media/image452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8.png"/><Relationship Id="rId13" Type="http://schemas.openxmlformats.org/officeDocument/2006/relationships/image" Target="../media/image464.png"/><Relationship Id="rId3" Type="http://schemas.openxmlformats.org/officeDocument/2006/relationships/image" Target="../media/image274.jpeg"/><Relationship Id="rId7" Type="http://schemas.openxmlformats.org/officeDocument/2006/relationships/image" Target="../media/image457.png"/><Relationship Id="rId12" Type="http://schemas.openxmlformats.org/officeDocument/2006/relationships/image" Target="../media/image463.png"/><Relationship Id="rId2" Type="http://schemas.openxmlformats.org/officeDocument/2006/relationships/notesSlide" Target="../notesSlides/notesSlide153.xml"/><Relationship Id="rId16" Type="http://schemas.openxmlformats.org/officeDocument/2006/relationships/image" Target="../media/image46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56.png"/><Relationship Id="rId11" Type="http://schemas.openxmlformats.org/officeDocument/2006/relationships/image" Target="../media/image462.png"/><Relationship Id="rId5" Type="http://schemas.openxmlformats.org/officeDocument/2006/relationships/image" Target="../media/image455.png"/><Relationship Id="rId15" Type="http://schemas.openxmlformats.org/officeDocument/2006/relationships/image" Target="../media/image466.png"/><Relationship Id="rId10" Type="http://schemas.openxmlformats.org/officeDocument/2006/relationships/image" Target="../media/image461.png"/><Relationship Id="rId4" Type="http://schemas.openxmlformats.org/officeDocument/2006/relationships/image" Target="../media/image454.png"/><Relationship Id="rId9" Type="http://schemas.openxmlformats.org/officeDocument/2006/relationships/image" Target="../media/image459.png"/><Relationship Id="rId14" Type="http://schemas.openxmlformats.org/officeDocument/2006/relationships/image" Target="../media/image465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4.png"/><Relationship Id="rId13" Type="http://schemas.openxmlformats.org/officeDocument/2006/relationships/image" Target="../media/image479.png"/><Relationship Id="rId3" Type="http://schemas.openxmlformats.org/officeDocument/2006/relationships/image" Target="../media/image274.jpeg"/><Relationship Id="rId7" Type="http://schemas.openxmlformats.org/officeDocument/2006/relationships/image" Target="../media/image473.png"/><Relationship Id="rId12" Type="http://schemas.openxmlformats.org/officeDocument/2006/relationships/image" Target="../media/image478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72.png"/><Relationship Id="rId11" Type="http://schemas.openxmlformats.org/officeDocument/2006/relationships/image" Target="../media/image477.png"/><Relationship Id="rId5" Type="http://schemas.openxmlformats.org/officeDocument/2006/relationships/image" Target="../media/image469.png"/><Relationship Id="rId10" Type="http://schemas.openxmlformats.org/officeDocument/2006/relationships/image" Target="../media/image476.png"/><Relationship Id="rId4" Type="http://schemas.openxmlformats.org/officeDocument/2006/relationships/image" Target="../media/image468.png"/><Relationship Id="rId9" Type="http://schemas.openxmlformats.org/officeDocument/2006/relationships/image" Target="../media/image447.emf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5.png"/><Relationship Id="rId3" Type="http://schemas.openxmlformats.org/officeDocument/2006/relationships/image" Target="../media/image274.jpeg"/><Relationship Id="rId7" Type="http://schemas.openxmlformats.org/officeDocument/2006/relationships/image" Target="../media/image484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83.png"/><Relationship Id="rId5" Type="http://schemas.openxmlformats.org/officeDocument/2006/relationships/image" Target="../media/image482.png"/><Relationship Id="rId4" Type="http://schemas.openxmlformats.org/officeDocument/2006/relationships/image" Target="../media/image481.png"/><Relationship Id="rId9" Type="http://schemas.openxmlformats.org/officeDocument/2006/relationships/image" Target="../media/image48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3.png"/><Relationship Id="rId3" Type="http://schemas.openxmlformats.org/officeDocument/2006/relationships/image" Target="../media/image274.jpeg"/><Relationship Id="rId7" Type="http://schemas.openxmlformats.org/officeDocument/2006/relationships/image" Target="../media/image492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89.png"/><Relationship Id="rId5" Type="http://schemas.openxmlformats.org/officeDocument/2006/relationships/image" Target="../media/image488.png"/><Relationship Id="rId4" Type="http://schemas.openxmlformats.org/officeDocument/2006/relationships/image" Target="../media/image487.png"/><Relationship Id="rId9" Type="http://schemas.openxmlformats.org/officeDocument/2006/relationships/image" Target="../media/image494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7.png"/><Relationship Id="rId3" Type="http://schemas.openxmlformats.org/officeDocument/2006/relationships/notesSlide" Target="../notesSlides/notesSlide157.xml"/><Relationship Id="rId7" Type="http://schemas.openxmlformats.org/officeDocument/2006/relationships/image" Target="../media/image495.wm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496.png"/><Relationship Id="rId4" Type="http://schemas.openxmlformats.org/officeDocument/2006/relationships/image" Target="../media/image274.jpeg"/><Relationship Id="rId9" Type="http://schemas.openxmlformats.org/officeDocument/2006/relationships/image" Target="../media/image498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01.png"/><Relationship Id="rId4" Type="http://schemas.openxmlformats.org/officeDocument/2006/relationships/image" Target="../media/image499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03.png"/><Relationship Id="rId4" Type="http://schemas.openxmlformats.org/officeDocument/2006/relationships/image" Target="../media/image502.jpe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04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3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5.wmf"/><Relationship Id="rId3" Type="http://schemas.openxmlformats.org/officeDocument/2006/relationships/notesSlide" Target="../notesSlides/notesSlide163.xml"/><Relationship Id="rId7" Type="http://schemas.openxmlformats.org/officeDocument/2006/relationships/oleObject" Target="../embeddings/oleObject1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507.png"/><Relationship Id="rId11" Type="http://schemas.openxmlformats.org/officeDocument/2006/relationships/image" Target="../media/image512.png"/><Relationship Id="rId5" Type="http://schemas.openxmlformats.org/officeDocument/2006/relationships/image" Target="../media/image506.png"/><Relationship Id="rId10" Type="http://schemas.openxmlformats.org/officeDocument/2006/relationships/image" Target="../media/image509.png"/><Relationship Id="rId4" Type="http://schemas.openxmlformats.org/officeDocument/2006/relationships/image" Target="../media/image274.jpeg"/><Relationship Id="rId9" Type="http://schemas.openxmlformats.org/officeDocument/2006/relationships/image" Target="../media/image508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5.png"/><Relationship Id="rId5" Type="http://schemas.openxmlformats.org/officeDocument/2006/relationships/image" Target="../media/image514.png"/><Relationship Id="rId4" Type="http://schemas.openxmlformats.org/officeDocument/2006/relationships/image" Target="../media/image513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0.png"/><Relationship Id="rId3" Type="http://schemas.openxmlformats.org/officeDocument/2006/relationships/image" Target="../media/image274.jpeg"/><Relationship Id="rId7" Type="http://schemas.openxmlformats.org/officeDocument/2006/relationships/image" Target="../media/image519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8.png"/><Relationship Id="rId11" Type="http://schemas.openxmlformats.org/officeDocument/2006/relationships/image" Target="../media/image523.png"/><Relationship Id="rId5" Type="http://schemas.openxmlformats.org/officeDocument/2006/relationships/image" Target="../media/image517.png"/><Relationship Id="rId10" Type="http://schemas.openxmlformats.org/officeDocument/2006/relationships/image" Target="../media/image522.png"/><Relationship Id="rId4" Type="http://schemas.openxmlformats.org/officeDocument/2006/relationships/image" Target="../media/image516.png"/><Relationship Id="rId9" Type="http://schemas.openxmlformats.org/officeDocument/2006/relationships/image" Target="../media/image52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0.png"/><Relationship Id="rId3" Type="http://schemas.openxmlformats.org/officeDocument/2006/relationships/image" Target="../media/image6.jpg"/><Relationship Id="rId7" Type="http://schemas.openxmlformats.org/officeDocument/2006/relationships/image" Target="../media/image56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71.png"/><Relationship Id="rId5" Type="http://schemas.openxmlformats.org/officeDocument/2006/relationships/image" Target="../media/image58.png"/><Relationship Id="rId4" Type="http://schemas.openxmlformats.org/officeDocument/2006/relationships/image" Target="../media/image530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3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8.png"/><Relationship Id="rId13" Type="http://schemas.openxmlformats.org/officeDocument/2006/relationships/image" Target="../media/image534.png"/><Relationship Id="rId18" Type="http://schemas.openxmlformats.org/officeDocument/2006/relationships/image" Target="../media/image538.png"/><Relationship Id="rId26" Type="http://schemas.openxmlformats.org/officeDocument/2006/relationships/image" Target="../media/image547.png"/><Relationship Id="rId3" Type="http://schemas.openxmlformats.org/officeDocument/2006/relationships/image" Target="../media/image274.jpeg"/><Relationship Id="rId21" Type="http://schemas.openxmlformats.org/officeDocument/2006/relationships/image" Target="../media/image542.png"/><Relationship Id="rId7" Type="http://schemas.openxmlformats.org/officeDocument/2006/relationships/image" Target="../media/image527.png"/><Relationship Id="rId12" Type="http://schemas.openxmlformats.org/officeDocument/2006/relationships/image" Target="../media/image533.png"/><Relationship Id="rId17" Type="http://schemas.openxmlformats.org/officeDocument/2006/relationships/image" Target="../media/image537.png"/><Relationship Id="rId25" Type="http://schemas.openxmlformats.org/officeDocument/2006/relationships/image" Target="../media/image546.png"/><Relationship Id="rId2" Type="http://schemas.openxmlformats.org/officeDocument/2006/relationships/notesSlide" Target="../notesSlides/notesSlide167.xml"/><Relationship Id="rId16" Type="http://schemas.openxmlformats.org/officeDocument/2006/relationships/image" Target="../media/image365.png"/><Relationship Id="rId20" Type="http://schemas.openxmlformats.org/officeDocument/2006/relationships/image" Target="../media/image541.png"/><Relationship Id="rId29" Type="http://schemas.openxmlformats.org/officeDocument/2006/relationships/image" Target="../media/image55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26.png"/><Relationship Id="rId11" Type="http://schemas.openxmlformats.org/officeDocument/2006/relationships/image" Target="../media/image532.png"/><Relationship Id="rId24" Type="http://schemas.openxmlformats.org/officeDocument/2006/relationships/image" Target="../media/image545.png"/><Relationship Id="rId5" Type="http://schemas.openxmlformats.org/officeDocument/2006/relationships/image" Target="../media/image525.png"/><Relationship Id="rId15" Type="http://schemas.openxmlformats.org/officeDocument/2006/relationships/image" Target="../media/image536.png"/><Relationship Id="rId23" Type="http://schemas.openxmlformats.org/officeDocument/2006/relationships/image" Target="../media/image544.png"/><Relationship Id="rId28" Type="http://schemas.openxmlformats.org/officeDocument/2006/relationships/image" Target="../media/image549.png"/><Relationship Id="rId10" Type="http://schemas.openxmlformats.org/officeDocument/2006/relationships/image" Target="../media/image531.png"/><Relationship Id="rId19" Type="http://schemas.openxmlformats.org/officeDocument/2006/relationships/image" Target="../media/image539.png"/><Relationship Id="rId4" Type="http://schemas.openxmlformats.org/officeDocument/2006/relationships/image" Target="../media/image524.png"/><Relationship Id="rId9" Type="http://schemas.openxmlformats.org/officeDocument/2006/relationships/image" Target="../media/image529.png"/><Relationship Id="rId14" Type="http://schemas.openxmlformats.org/officeDocument/2006/relationships/image" Target="../media/image535.png"/><Relationship Id="rId22" Type="http://schemas.openxmlformats.org/officeDocument/2006/relationships/image" Target="../media/image543.png"/><Relationship Id="rId27" Type="http://schemas.openxmlformats.org/officeDocument/2006/relationships/image" Target="../media/image548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7.png"/><Relationship Id="rId13" Type="http://schemas.openxmlformats.org/officeDocument/2006/relationships/image" Target="../media/image563.png"/><Relationship Id="rId3" Type="http://schemas.openxmlformats.org/officeDocument/2006/relationships/image" Target="../media/image274.jpeg"/><Relationship Id="rId7" Type="http://schemas.openxmlformats.org/officeDocument/2006/relationships/image" Target="../media/image556.png"/><Relationship Id="rId12" Type="http://schemas.openxmlformats.org/officeDocument/2006/relationships/image" Target="../media/image562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5.png"/><Relationship Id="rId11" Type="http://schemas.openxmlformats.org/officeDocument/2006/relationships/image" Target="../media/image561.png"/><Relationship Id="rId5" Type="http://schemas.openxmlformats.org/officeDocument/2006/relationships/image" Target="../media/image554.png"/><Relationship Id="rId10" Type="http://schemas.openxmlformats.org/officeDocument/2006/relationships/image" Target="../media/image559.png"/><Relationship Id="rId4" Type="http://schemas.openxmlformats.org/officeDocument/2006/relationships/image" Target="../media/image553.png"/><Relationship Id="rId9" Type="http://schemas.openxmlformats.org/officeDocument/2006/relationships/image" Target="../media/image558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8.png"/><Relationship Id="rId13" Type="http://schemas.openxmlformats.org/officeDocument/2006/relationships/image" Target="../media/image575.png"/><Relationship Id="rId18" Type="http://schemas.openxmlformats.org/officeDocument/2006/relationships/image" Target="../media/image581.png"/><Relationship Id="rId26" Type="http://schemas.openxmlformats.org/officeDocument/2006/relationships/image" Target="../media/image587.png"/><Relationship Id="rId3" Type="http://schemas.openxmlformats.org/officeDocument/2006/relationships/image" Target="../media/image274.jpeg"/><Relationship Id="rId21" Type="http://schemas.openxmlformats.org/officeDocument/2006/relationships/image" Target="../media/image584.png"/><Relationship Id="rId7" Type="http://schemas.openxmlformats.org/officeDocument/2006/relationships/image" Target="../media/image567.png"/><Relationship Id="rId12" Type="http://schemas.openxmlformats.org/officeDocument/2006/relationships/image" Target="../media/image574.png"/><Relationship Id="rId17" Type="http://schemas.openxmlformats.org/officeDocument/2006/relationships/image" Target="../media/image579.png"/><Relationship Id="rId25" Type="http://schemas.openxmlformats.org/officeDocument/2006/relationships/image" Target="../media/image552.png"/><Relationship Id="rId2" Type="http://schemas.openxmlformats.org/officeDocument/2006/relationships/notesSlide" Target="../notesSlides/notesSlide169.xml"/><Relationship Id="rId16" Type="http://schemas.openxmlformats.org/officeDocument/2006/relationships/image" Target="../media/image578.png"/><Relationship Id="rId20" Type="http://schemas.openxmlformats.org/officeDocument/2006/relationships/image" Target="../media/image583.png"/><Relationship Id="rId29" Type="http://schemas.openxmlformats.org/officeDocument/2006/relationships/image" Target="../media/image59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66.png"/><Relationship Id="rId11" Type="http://schemas.openxmlformats.org/officeDocument/2006/relationships/image" Target="../media/image573.png"/><Relationship Id="rId24" Type="http://schemas.openxmlformats.org/officeDocument/2006/relationships/image" Target="../media/image586.png"/><Relationship Id="rId5" Type="http://schemas.openxmlformats.org/officeDocument/2006/relationships/image" Target="../media/image565.png"/><Relationship Id="rId15" Type="http://schemas.openxmlformats.org/officeDocument/2006/relationships/image" Target="../media/image577.png"/><Relationship Id="rId23" Type="http://schemas.openxmlformats.org/officeDocument/2006/relationships/image" Target="../media/image548.png"/><Relationship Id="rId28" Type="http://schemas.openxmlformats.org/officeDocument/2006/relationships/image" Target="../media/image589.png"/><Relationship Id="rId10" Type="http://schemas.openxmlformats.org/officeDocument/2006/relationships/image" Target="../media/image572.png"/><Relationship Id="rId19" Type="http://schemas.openxmlformats.org/officeDocument/2006/relationships/image" Target="../media/image582.png"/><Relationship Id="rId4" Type="http://schemas.openxmlformats.org/officeDocument/2006/relationships/image" Target="../media/image564.png"/><Relationship Id="rId9" Type="http://schemas.openxmlformats.org/officeDocument/2006/relationships/image" Target="../media/image569.png"/><Relationship Id="rId14" Type="http://schemas.openxmlformats.org/officeDocument/2006/relationships/image" Target="../media/image576.png"/><Relationship Id="rId22" Type="http://schemas.openxmlformats.org/officeDocument/2006/relationships/image" Target="../media/image585.png"/><Relationship Id="rId27" Type="http://schemas.openxmlformats.org/officeDocument/2006/relationships/image" Target="../media/image588.png"/><Relationship Id="rId30" Type="http://schemas.openxmlformats.org/officeDocument/2006/relationships/image" Target="../media/image592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7.png"/><Relationship Id="rId13" Type="http://schemas.openxmlformats.org/officeDocument/2006/relationships/image" Target="../media/image603.png"/><Relationship Id="rId3" Type="http://schemas.openxmlformats.org/officeDocument/2006/relationships/image" Target="../media/image274.jpeg"/><Relationship Id="rId7" Type="http://schemas.openxmlformats.org/officeDocument/2006/relationships/image" Target="../media/image596.png"/><Relationship Id="rId12" Type="http://schemas.openxmlformats.org/officeDocument/2006/relationships/image" Target="../media/image602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95.png"/><Relationship Id="rId11" Type="http://schemas.openxmlformats.org/officeDocument/2006/relationships/image" Target="../media/image601.png"/><Relationship Id="rId5" Type="http://schemas.openxmlformats.org/officeDocument/2006/relationships/image" Target="../media/image594.png"/><Relationship Id="rId10" Type="http://schemas.openxmlformats.org/officeDocument/2006/relationships/image" Target="../media/image599.png"/><Relationship Id="rId4" Type="http://schemas.openxmlformats.org/officeDocument/2006/relationships/image" Target="../media/image593.png"/><Relationship Id="rId9" Type="http://schemas.openxmlformats.org/officeDocument/2006/relationships/image" Target="../media/image598.png"/><Relationship Id="rId14" Type="http://schemas.openxmlformats.org/officeDocument/2006/relationships/image" Target="../media/image604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hyperlink" Target="https://creativecommons.org/licenses/by/4.0/" TargetMode="Externa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7" Type="http://schemas.openxmlformats.org/officeDocument/2006/relationships/image" Target="../media/image608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07.png"/><Relationship Id="rId5" Type="http://schemas.openxmlformats.org/officeDocument/2006/relationships/image" Target="../media/image606.png"/><Relationship Id="rId4" Type="http://schemas.openxmlformats.org/officeDocument/2006/relationships/image" Target="../media/image605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3.png"/><Relationship Id="rId5" Type="http://schemas.openxmlformats.org/officeDocument/2006/relationships/image" Target="../media/image612.png"/><Relationship Id="rId4" Type="http://schemas.openxmlformats.org/officeDocument/2006/relationships/image" Target="../media/image60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68.png"/><Relationship Id="rId3" Type="http://schemas.openxmlformats.org/officeDocument/2006/relationships/image" Target="../media/image6.jpg"/><Relationship Id="rId7" Type="http://schemas.openxmlformats.org/officeDocument/2006/relationships/image" Target="../media/image62.png"/><Relationship Id="rId12" Type="http://schemas.openxmlformats.org/officeDocument/2006/relationships/image" Target="../media/image67.png"/><Relationship Id="rId17" Type="http://schemas.openxmlformats.org/officeDocument/2006/relationships/image" Target="../media/image571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.png"/><Relationship Id="rId11" Type="http://schemas.openxmlformats.org/officeDocument/2006/relationships/image" Target="../media/image66.png"/><Relationship Id="rId5" Type="http://schemas.openxmlformats.org/officeDocument/2006/relationships/image" Target="../media/image60.png"/><Relationship Id="rId15" Type="http://schemas.openxmlformats.org/officeDocument/2006/relationships/image" Target="../media/image70.png"/><Relationship Id="rId10" Type="http://schemas.openxmlformats.org/officeDocument/2006/relationships/image" Target="../media/image65.png"/><Relationship Id="rId4" Type="http://schemas.openxmlformats.org/officeDocument/2006/relationships/image" Target="../media/image181.png"/><Relationship Id="rId9" Type="http://schemas.openxmlformats.org/officeDocument/2006/relationships/image" Target="../media/image64.png"/><Relationship Id="rId14" Type="http://schemas.openxmlformats.org/officeDocument/2006/relationships/image" Target="../media/image69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15.png"/><Relationship Id="rId4" Type="http://schemas.openxmlformats.org/officeDocument/2006/relationships/image" Target="../media/image614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3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13" Type="http://schemas.openxmlformats.org/officeDocument/2006/relationships/image" Target="../media/image624.png"/><Relationship Id="rId18" Type="http://schemas.openxmlformats.org/officeDocument/2006/relationships/image" Target="../media/image629.png"/><Relationship Id="rId3" Type="http://schemas.openxmlformats.org/officeDocument/2006/relationships/notesSlide" Target="../notesSlides/notesSlide178.xml"/><Relationship Id="rId21" Type="http://schemas.openxmlformats.org/officeDocument/2006/relationships/image" Target="../media/image633.png"/><Relationship Id="rId7" Type="http://schemas.openxmlformats.org/officeDocument/2006/relationships/image" Target="../media/image619.png"/><Relationship Id="rId12" Type="http://schemas.openxmlformats.org/officeDocument/2006/relationships/image" Target="../media/image623.png"/><Relationship Id="rId17" Type="http://schemas.openxmlformats.org/officeDocument/2006/relationships/image" Target="../media/image628.png"/><Relationship Id="rId25" Type="http://schemas.openxmlformats.org/officeDocument/2006/relationships/image" Target="../media/image637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627.png"/><Relationship Id="rId20" Type="http://schemas.openxmlformats.org/officeDocument/2006/relationships/image" Target="../media/image632.png"/><Relationship Id="rId1" Type="http://schemas.openxmlformats.org/officeDocument/2006/relationships/vmlDrawing" Target="../drawings/vmlDrawing7.vml"/><Relationship Id="rId6" Type="http://schemas.openxmlformats.org/officeDocument/2006/relationships/image" Target="../media/image618.png"/><Relationship Id="rId11" Type="http://schemas.openxmlformats.org/officeDocument/2006/relationships/image" Target="../media/image616.wmf"/><Relationship Id="rId24" Type="http://schemas.openxmlformats.org/officeDocument/2006/relationships/image" Target="../media/image636.png"/><Relationship Id="rId5" Type="http://schemas.openxmlformats.org/officeDocument/2006/relationships/image" Target="../media/image617.png"/><Relationship Id="rId15" Type="http://schemas.openxmlformats.org/officeDocument/2006/relationships/image" Target="../media/image626.png"/><Relationship Id="rId23" Type="http://schemas.openxmlformats.org/officeDocument/2006/relationships/image" Target="../media/image635.png"/><Relationship Id="rId10" Type="http://schemas.openxmlformats.org/officeDocument/2006/relationships/oleObject" Target="../embeddings/oleObject13.bin"/><Relationship Id="rId19" Type="http://schemas.openxmlformats.org/officeDocument/2006/relationships/image" Target="../media/image631.png"/><Relationship Id="rId4" Type="http://schemas.openxmlformats.org/officeDocument/2006/relationships/image" Target="../media/image274.jpeg"/><Relationship Id="rId9" Type="http://schemas.openxmlformats.org/officeDocument/2006/relationships/image" Target="../media/image622.png"/><Relationship Id="rId14" Type="http://schemas.openxmlformats.org/officeDocument/2006/relationships/image" Target="../media/image625.png"/><Relationship Id="rId22" Type="http://schemas.openxmlformats.org/officeDocument/2006/relationships/image" Target="../media/image634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1.png"/><Relationship Id="rId13" Type="http://schemas.openxmlformats.org/officeDocument/2006/relationships/image" Target="../media/image646.png"/><Relationship Id="rId18" Type="http://schemas.openxmlformats.org/officeDocument/2006/relationships/image" Target="../media/image652.png"/><Relationship Id="rId26" Type="http://schemas.openxmlformats.org/officeDocument/2006/relationships/image" Target="../media/image662.png"/><Relationship Id="rId3" Type="http://schemas.openxmlformats.org/officeDocument/2006/relationships/image" Target="../media/image274.jpeg"/><Relationship Id="rId21" Type="http://schemas.openxmlformats.org/officeDocument/2006/relationships/image" Target="../media/image655.png"/><Relationship Id="rId7" Type="http://schemas.openxmlformats.org/officeDocument/2006/relationships/image" Target="../media/image632.png"/><Relationship Id="rId12" Type="http://schemas.openxmlformats.org/officeDocument/2006/relationships/image" Target="../media/image645.png"/><Relationship Id="rId17" Type="http://schemas.openxmlformats.org/officeDocument/2006/relationships/image" Target="../media/image651.png"/><Relationship Id="rId25" Type="http://schemas.openxmlformats.org/officeDocument/2006/relationships/image" Target="../media/image659.png"/><Relationship Id="rId2" Type="http://schemas.openxmlformats.org/officeDocument/2006/relationships/notesSlide" Target="../notesSlides/notesSlide179.xml"/><Relationship Id="rId16" Type="http://schemas.openxmlformats.org/officeDocument/2006/relationships/image" Target="../media/image649.png"/><Relationship Id="rId20" Type="http://schemas.openxmlformats.org/officeDocument/2006/relationships/image" Target="../media/image654.png"/><Relationship Id="rId29" Type="http://schemas.openxmlformats.org/officeDocument/2006/relationships/image" Target="../media/image66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9.png"/><Relationship Id="rId11" Type="http://schemas.openxmlformats.org/officeDocument/2006/relationships/image" Target="../media/image644.png"/><Relationship Id="rId24" Type="http://schemas.openxmlformats.org/officeDocument/2006/relationships/image" Target="../media/image658.png"/><Relationship Id="rId5" Type="http://schemas.openxmlformats.org/officeDocument/2006/relationships/image" Target="../media/image638.png"/><Relationship Id="rId15" Type="http://schemas.openxmlformats.org/officeDocument/2006/relationships/image" Target="../media/image648.png"/><Relationship Id="rId23" Type="http://schemas.openxmlformats.org/officeDocument/2006/relationships/image" Target="../media/image657.png"/><Relationship Id="rId28" Type="http://schemas.openxmlformats.org/officeDocument/2006/relationships/image" Target="../media/image664.png"/><Relationship Id="rId10" Type="http://schemas.openxmlformats.org/officeDocument/2006/relationships/image" Target="../media/image643.png"/><Relationship Id="rId19" Type="http://schemas.openxmlformats.org/officeDocument/2006/relationships/image" Target="../media/image653.png"/><Relationship Id="rId4" Type="http://schemas.openxmlformats.org/officeDocument/2006/relationships/image" Target="../media/image625.png"/><Relationship Id="rId9" Type="http://schemas.openxmlformats.org/officeDocument/2006/relationships/image" Target="../media/image642.png"/><Relationship Id="rId14" Type="http://schemas.openxmlformats.org/officeDocument/2006/relationships/image" Target="../media/image647.png"/><Relationship Id="rId22" Type="http://schemas.openxmlformats.org/officeDocument/2006/relationships/image" Target="../media/image656.png"/><Relationship Id="rId27" Type="http://schemas.openxmlformats.org/officeDocument/2006/relationships/image" Target="../media/image663.png"/><Relationship Id="rId30" Type="http://schemas.openxmlformats.org/officeDocument/2006/relationships/image" Target="../media/image666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1.png"/><Relationship Id="rId13" Type="http://schemas.openxmlformats.org/officeDocument/2006/relationships/image" Target="../media/image676.png"/><Relationship Id="rId18" Type="http://schemas.openxmlformats.org/officeDocument/2006/relationships/image" Target="../media/image684.png"/><Relationship Id="rId3" Type="http://schemas.openxmlformats.org/officeDocument/2006/relationships/image" Target="../media/image274.jpeg"/><Relationship Id="rId21" Type="http://schemas.openxmlformats.org/officeDocument/2006/relationships/image" Target="../media/image687.png"/><Relationship Id="rId7" Type="http://schemas.openxmlformats.org/officeDocument/2006/relationships/image" Target="../media/image670.png"/><Relationship Id="rId12" Type="http://schemas.openxmlformats.org/officeDocument/2006/relationships/image" Target="../media/image675.png"/><Relationship Id="rId17" Type="http://schemas.openxmlformats.org/officeDocument/2006/relationships/image" Target="../media/image683.png"/><Relationship Id="rId2" Type="http://schemas.openxmlformats.org/officeDocument/2006/relationships/notesSlide" Target="../notesSlides/notesSlide180.xml"/><Relationship Id="rId16" Type="http://schemas.openxmlformats.org/officeDocument/2006/relationships/image" Target="../media/image679.png"/><Relationship Id="rId20" Type="http://schemas.openxmlformats.org/officeDocument/2006/relationships/image" Target="../media/image68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9.png"/><Relationship Id="rId11" Type="http://schemas.openxmlformats.org/officeDocument/2006/relationships/image" Target="../media/image674.png"/><Relationship Id="rId5" Type="http://schemas.openxmlformats.org/officeDocument/2006/relationships/image" Target="../media/image668.png"/><Relationship Id="rId15" Type="http://schemas.openxmlformats.org/officeDocument/2006/relationships/image" Target="../media/image678.png"/><Relationship Id="rId23" Type="http://schemas.openxmlformats.org/officeDocument/2006/relationships/image" Target="../media/image689.png"/><Relationship Id="rId10" Type="http://schemas.openxmlformats.org/officeDocument/2006/relationships/image" Target="../media/image673.png"/><Relationship Id="rId19" Type="http://schemas.openxmlformats.org/officeDocument/2006/relationships/image" Target="../media/image685.png"/><Relationship Id="rId4" Type="http://schemas.openxmlformats.org/officeDocument/2006/relationships/image" Target="../media/image667.png"/><Relationship Id="rId9" Type="http://schemas.openxmlformats.org/officeDocument/2006/relationships/image" Target="../media/image672.png"/><Relationship Id="rId14" Type="http://schemas.openxmlformats.org/officeDocument/2006/relationships/image" Target="../media/image677.png"/><Relationship Id="rId22" Type="http://schemas.openxmlformats.org/officeDocument/2006/relationships/image" Target="../media/image688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3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4.png"/><Relationship Id="rId3" Type="http://schemas.openxmlformats.org/officeDocument/2006/relationships/image" Target="../media/image274.jpeg"/><Relationship Id="rId7" Type="http://schemas.openxmlformats.org/officeDocument/2006/relationships/image" Target="../media/image693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92.png"/><Relationship Id="rId5" Type="http://schemas.openxmlformats.org/officeDocument/2006/relationships/image" Target="../media/image691.png"/><Relationship Id="rId4" Type="http://schemas.openxmlformats.org/officeDocument/2006/relationships/image" Target="../media/image690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3.xml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9.png"/><Relationship Id="rId13" Type="http://schemas.openxmlformats.org/officeDocument/2006/relationships/image" Target="../media/image704.png"/><Relationship Id="rId18" Type="http://schemas.openxmlformats.org/officeDocument/2006/relationships/image" Target="../media/image657.png"/><Relationship Id="rId3" Type="http://schemas.openxmlformats.org/officeDocument/2006/relationships/image" Target="../media/image274.jpeg"/><Relationship Id="rId21" Type="http://schemas.openxmlformats.org/officeDocument/2006/relationships/image" Target="../media/image714.png"/><Relationship Id="rId7" Type="http://schemas.openxmlformats.org/officeDocument/2006/relationships/image" Target="../media/image698.png"/><Relationship Id="rId12" Type="http://schemas.openxmlformats.org/officeDocument/2006/relationships/image" Target="../media/image703.png"/><Relationship Id="rId17" Type="http://schemas.openxmlformats.org/officeDocument/2006/relationships/image" Target="../media/image624.png"/><Relationship Id="rId2" Type="http://schemas.openxmlformats.org/officeDocument/2006/relationships/notesSlide" Target="../notesSlides/notesSlide184.xml"/><Relationship Id="rId16" Type="http://schemas.openxmlformats.org/officeDocument/2006/relationships/image" Target="../media/image707.png"/><Relationship Id="rId20" Type="http://schemas.openxmlformats.org/officeDocument/2006/relationships/image" Target="../media/image70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97.png"/><Relationship Id="rId11" Type="http://schemas.openxmlformats.org/officeDocument/2006/relationships/image" Target="../media/image702.png"/><Relationship Id="rId5" Type="http://schemas.openxmlformats.org/officeDocument/2006/relationships/image" Target="../media/image696.png"/><Relationship Id="rId15" Type="http://schemas.openxmlformats.org/officeDocument/2006/relationships/image" Target="../media/image706.png"/><Relationship Id="rId10" Type="http://schemas.openxmlformats.org/officeDocument/2006/relationships/image" Target="../media/image701.png"/><Relationship Id="rId19" Type="http://schemas.openxmlformats.org/officeDocument/2006/relationships/image" Target="../media/image708.png"/><Relationship Id="rId4" Type="http://schemas.openxmlformats.org/officeDocument/2006/relationships/image" Target="../media/image695.png"/><Relationship Id="rId9" Type="http://schemas.openxmlformats.org/officeDocument/2006/relationships/image" Target="../media/image700.png"/><Relationship Id="rId14" Type="http://schemas.openxmlformats.org/officeDocument/2006/relationships/image" Target="../media/image705.png"/><Relationship Id="rId22" Type="http://schemas.openxmlformats.org/officeDocument/2006/relationships/image" Target="../media/image715.pn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3.png"/><Relationship Id="rId13" Type="http://schemas.openxmlformats.org/officeDocument/2006/relationships/image" Target="../media/image727.png"/><Relationship Id="rId3" Type="http://schemas.openxmlformats.org/officeDocument/2006/relationships/image" Target="../media/image274.jpeg"/><Relationship Id="rId7" Type="http://schemas.openxmlformats.org/officeDocument/2006/relationships/image" Target="../media/image719.png"/><Relationship Id="rId12" Type="http://schemas.openxmlformats.org/officeDocument/2006/relationships/image" Target="../media/image726.png"/><Relationship Id="rId17" Type="http://schemas.openxmlformats.org/officeDocument/2006/relationships/image" Target="../media/image735.png"/><Relationship Id="rId2" Type="http://schemas.openxmlformats.org/officeDocument/2006/relationships/notesSlide" Target="../notesSlides/notesSlide185.xml"/><Relationship Id="rId16" Type="http://schemas.openxmlformats.org/officeDocument/2006/relationships/image" Target="../media/image73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18.png"/><Relationship Id="rId11" Type="http://schemas.openxmlformats.org/officeDocument/2006/relationships/image" Target="../media/image725.png"/><Relationship Id="rId5" Type="http://schemas.openxmlformats.org/officeDocument/2006/relationships/image" Target="../media/image717.png"/><Relationship Id="rId15" Type="http://schemas.openxmlformats.org/officeDocument/2006/relationships/image" Target="../media/image729.png"/><Relationship Id="rId10" Type="http://schemas.openxmlformats.org/officeDocument/2006/relationships/image" Target="../media/image643.png"/><Relationship Id="rId4" Type="http://schemas.openxmlformats.org/officeDocument/2006/relationships/image" Target="../media/image716.png"/><Relationship Id="rId9" Type="http://schemas.openxmlformats.org/officeDocument/2006/relationships/image" Target="../media/image724.png"/><Relationship Id="rId14" Type="http://schemas.openxmlformats.org/officeDocument/2006/relationships/image" Target="../media/image7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711.png"/><Relationship Id="rId4" Type="http://schemas.openxmlformats.org/officeDocument/2006/relationships/image" Target="../media/image1511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3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1.png"/><Relationship Id="rId13" Type="http://schemas.openxmlformats.org/officeDocument/2006/relationships/image" Target="../media/image746.png"/><Relationship Id="rId18" Type="http://schemas.openxmlformats.org/officeDocument/2006/relationships/image" Target="../media/image754.png"/><Relationship Id="rId26" Type="http://schemas.openxmlformats.org/officeDocument/2006/relationships/image" Target="../media/image766.png"/><Relationship Id="rId3" Type="http://schemas.openxmlformats.org/officeDocument/2006/relationships/image" Target="../media/image274.jpeg"/><Relationship Id="rId21" Type="http://schemas.openxmlformats.org/officeDocument/2006/relationships/image" Target="../media/image757.png"/><Relationship Id="rId34" Type="http://schemas.openxmlformats.org/officeDocument/2006/relationships/image" Target="../media/image777.png"/><Relationship Id="rId7" Type="http://schemas.openxmlformats.org/officeDocument/2006/relationships/image" Target="../media/image739.png"/><Relationship Id="rId12" Type="http://schemas.openxmlformats.org/officeDocument/2006/relationships/image" Target="../media/image745.png"/><Relationship Id="rId17" Type="http://schemas.openxmlformats.org/officeDocument/2006/relationships/image" Target="../media/image753.png"/><Relationship Id="rId25" Type="http://schemas.openxmlformats.org/officeDocument/2006/relationships/image" Target="../media/image765.png"/><Relationship Id="rId33" Type="http://schemas.openxmlformats.org/officeDocument/2006/relationships/image" Target="../media/image776.png"/><Relationship Id="rId2" Type="http://schemas.openxmlformats.org/officeDocument/2006/relationships/notesSlide" Target="../notesSlides/notesSlide187.xml"/><Relationship Id="rId16" Type="http://schemas.openxmlformats.org/officeDocument/2006/relationships/image" Target="../media/image749.png"/><Relationship Id="rId20" Type="http://schemas.openxmlformats.org/officeDocument/2006/relationships/image" Target="../media/image756.png"/><Relationship Id="rId29" Type="http://schemas.openxmlformats.org/officeDocument/2006/relationships/image" Target="../media/image76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8.png"/><Relationship Id="rId11" Type="http://schemas.openxmlformats.org/officeDocument/2006/relationships/image" Target="../media/image744.png"/><Relationship Id="rId24" Type="http://schemas.openxmlformats.org/officeDocument/2006/relationships/image" Target="../media/image764.png"/><Relationship Id="rId32" Type="http://schemas.openxmlformats.org/officeDocument/2006/relationships/image" Target="../media/image775.png"/><Relationship Id="rId5" Type="http://schemas.openxmlformats.org/officeDocument/2006/relationships/image" Target="../media/image737.png"/><Relationship Id="rId15" Type="http://schemas.openxmlformats.org/officeDocument/2006/relationships/image" Target="../media/image748.png"/><Relationship Id="rId23" Type="http://schemas.openxmlformats.org/officeDocument/2006/relationships/image" Target="../media/image759.png"/><Relationship Id="rId28" Type="http://schemas.openxmlformats.org/officeDocument/2006/relationships/image" Target="../media/image768.png"/><Relationship Id="rId10" Type="http://schemas.openxmlformats.org/officeDocument/2006/relationships/image" Target="../media/image743.png"/><Relationship Id="rId19" Type="http://schemas.openxmlformats.org/officeDocument/2006/relationships/image" Target="../media/image755.png"/><Relationship Id="rId31" Type="http://schemas.openxmlformats.org/officeDocument/2006/relationships/image" Target="../media/image774.png"/><Relationship Id="rId4" Type="http://schemas.openxmlformats.org/officeDocument/2006/relationships/image" Target="../media/image736.png"/><Relationship Id="rId9" Type="http://schemas.openxmlformats.org/officeDocument/2006/relationships/image" Target="../media/image742.png"/><Relationship Id="rId14" Type="http://schemas.openxmlformats.org/officeDocument/2006/relationships/image" Target="../media/image747.png"/><Relationship Id="rId22" Type="http://schemas.openxmlformats.org/officeDocument/2006/relationships/image" Target="../media/image758.png"/><Relationship Id="rId27" Type="http://schemas.openxmlformats.org/officeDocument/2006/relationships/image" Target="../media/image767.png"/><Relationship Id="rId30" Type="http://schemas.openxmlformats.org/officeDocument/2006/relationships/image" Target="../media/image773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6.png"/><Relationship Id="rId3" Type="http://schemas.openxmlformats.org/officeDocument/2006/relationships/image" Target="../media/image274.jpeg"/><Relationship Id="rId7" Type="http://schemas.openxmlformats.org/officeDocument/2006/relationships/image" Target="../media/image785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84.png"/><Relationship Id="rId5" Type="http://schemas.openxmlformats.org/officeDocument/2006/relationships/image" Target="../media/image779.png"/><Relationship Id="rId10" Type="http://schemas.openxmlformats.org/officeDocument/2006/relationships/image" Target="../media/image788.png"/><Relationship Id="rId4" Type="http://schemas.openxmlformats.org/officeDocument/2006/relationships/image" Target="../media/image778.png"/><Relationship Id="rId9" Type="http://schemas.openxmlformats.org/officeDocument/2006/relationships/image" Target="../media/image736.emf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7.png"/><Relationship Id="rId13" Type="http://schemas.openxmlformats.org/officeDocument/2006/relationships/image" Target="../media/image806.png"/><Relationship Id="rId3" Type="http://schemas.openxmlformats.org/officeDocument/2006/relationships/image" Target="../media/image274.jpeg"/><Relationship Id="rId7" Type="http://schemas.openxmlformats.org/officeDocument/2006/relationships/image" Target="../media/image796.png"/><Relationship Id="rId12" Type="http://schemas.openxmlformats.org/officeDocument/2006/relationships/image" Target="../media/image805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95.png"/><Relationship Id="rId11" Type="http://schemas.openxmlformats.org/officeDocument/2006/relationships/image" Target="../media/image804.png"/><Relationship Id="rId5" Type="http://schemas.openxmlformats.org/officeDocument/2006/relationships/image" Target="../media/image794.png"/><Relationship Id="rId10" Type="http://schemas.openxmlformats.org/officeDocument/2006/relationships/image" Target="../media/image799.png"/><Relationship Id="rId4" Type="http://schemas.openxmlformats.org/officeDocument/2006/relationships/image" Target="../media/image789.png"/><Relationship Id="rId9" Type="http://schemas.openxmlformats.org/officeDocument/2006/relationships/image" Target="../media/image798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3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6.png"/><Relationship Id="rId13" Type="http://schemas.openxmlformats.org/officeDocument/2006/relationships/image" Target="../media/image819.png"/><Relationship Id="rId18" Type="http://schemas.openxmlformats.org/officeDocument/2006/relationships/image" Target="../media/image828.png"/><Relationship Id="rId26" Type="http://schemas.openxmlformats.org/officeDocument/2006/relationships/image" Target="../media/image838.png"/><Relationship Id="rId3" Type="http://schemas.openxmlformats.org/officeDocument/2006/relationships/image" Target="../media/image274.jpeg"/><Relationship Id="rId21" Type="http://schemas.openxmlformats.org/officeDocument/2006/relationships/image" Target="../media/image833.png"/><Relationship Id="rId7" Type="http://schemas.openxmlformats.org/officeDocument/2006/relationships/image" Target="../media/image815.png"/><Relationship Id="rId12" Type="http://schemas.openxmlformats.org/officeDocument/2006/relationships/image" Target="../media/image818.png"/><Relationship Id="rId17" Type="http://schemas.openxmlformats.org/officeDocument/2006/relationships/image" Target="../media/image827.png"/><Relationship Id="rId25" Type="http://schemas.openxmlformats.org/officeDocument/2006/relationships/image" Target="../media/image837.png"/><Relationship Id="rId33" Type="http://schemas.openxmlformats.org/officeDocument/2006/relationships/image" Target="../media/image848.png"/><Relationship Id="rId2" Type="http://schemas.openxmlformats.org/officeDocument/2006/relationships/notesSlide" Target="../notesSlides/notesSlide191.xml"/><Relationship Id="rId16" Type="http://schemas.openxmlformats.org/officeDocument/2006/relationships/image" Target="../media/image826.png"/><Relationship Id="rId20" Type="http://schemas.openxmlformats.org/officeDocument/2006/relationships/image" Target="../media/image829.png"/><Relationship Id="rId29" Type="http://schemas.openxmlformats.org/officeDocument/2006/relationships/image" Target="../media/image84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09.png"/><Relationship Id="rId11" Type="http://schemas.openxmlformats.org/officeDocument/2006/relationships/image" Target="../media/image817.png"/><Relationship Id="rId24" Type="http://schemas.openxmlformats.org/officeDocument/2006/relationships/image" Target="../media/image836.png"/><Relationship Id="rId32" Type="http://schemas.openxmlformats.org/officeDocument/2006/relationships/image" Target="../media/image847.png"/><Relationship Id="rId5" Type="http://schemas.openxmlformats.org/officeDocument/2006/relationships/image" Target="../media/image808.png"/><Relationship Id="rId15" Type="http://schemas.openxmlformats.org/officeDocument/2006/relationships/image" Target="../media/image825.png"/><Relationship Id="rId23" Type="http://schemas.openxmlformats.org/officeDocument/2006/relationships/image" Target="../media/image835.png"/><Relationship Id="rId28" Type="http://schemas.openxmlformats.org/officeDocument/2006/relationships/image" Target="../media/image843.png"/><Relationship Id="rId10" Type="http://schemas.openxmlformats.org/officeDocument/2006/relationships/image" Target="../media/image657.png"/><Relationship Id="rId19" Type="http://schemas.openxmlformats.org/officeDocument/2006/relationships/image" Target="../media/image725.png"/><Relationship Id="rId31" Type="http://schemas.openxmlformats.org/officeDocument/2006/relationships/image" Target="../media/image846.png"/><Relationship Id="rId4" Type="http://schemas.openxmlformats.org/officeDocument/2006/relationships/image" Target="../media/image807.png"/><Relationship Id="rId9" Type="http://schemas.openxmlformats.org/officeDocument/2006/relationships/image" Target="../media/image624.png"/><Relationship Id="rId14" Type="http://schemas.openxmlformats.org/officeDocument/2006/relationships/image" Target="../media/image824.png"/><Relationship Id="rId22" Type="http://schemas.openxmlformats.org/officeDocument/2006/relationships/image" Target="../media/image834.png"/><Relationship Id="rId27" Type="http://schemas.openxmlformats.org/officeDocument/2006/relationships/image" Target="../media/image839.png"/><Relationship Id="rId30" Type="http://schemas.openxmlformats.org/officeDocument/2006/relationships/image" Target="../media/image845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3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6.png"/><Relationship Id="rId13" Type="http://schemas.openxmlformats.org/officeDocument/2006/relationships/image" Target="../media/image863.png"/><Relationship Id="rId18" Type="http://schemas.openxmlformats.org/officeDocument/2006/relationships/image" Target="../media/image868.png"/><Relationship Id="rId26" Type="http://schemas.openxmlformats.org/officeDocument/2006/relationships/image" Target="../media/image834.png"/><Relationship Id="rId3" Type="http://schemas.openxmlformats.org/officeDocument/2006/relationships/image" Target="../media/image274.jpeg"/><Relationship Id="rId21" Type="http://schemas.openxmlformats.org/officeDocument/2006/relationships/image" Target="../media/image873.png"/><Relationship Id="rId7" Type="http://schemas.openxmlformats.org/officeDocument/2006/relationships/image" Target="../media/image855.png"/><Relationship Id="rId12" Type="http://schemas.openxmlformats.org/officeDocument/2006/relationships/image" Target="../media/image862.png"/><Relationship Id="rId17" Type="http://schemas.openxmlformats.org/officeDocument/2006/relationships/image" Target="../media/image867.png"/><Relationship Id="rId25" Type="http://schemas.openxmlformats.org/officeDocument/2006/relationships/image" Target="../media/image876.png"/><Relationship Id="rId2" Type="http://schemas.openxmlformats.org/officeDocument/2006/relationships/notesSlide" Target="../notesSlides/notesSlide193.xml"/><Relationship Id="rId16" Type="http://schemas.openxmlformats.org/officeDocument/2006/relationships/image" Target="../media/image866.png"/><Relationship Id="rId20" Type="http://schemas.openxmlformats.org/officeDocument/2006/relationships/image" Target="../media/image872.png"/><Relationship Id="rId29" Type="http://schemas.openxmlformats.org/officeDocument/2006/relationships/image" Target="../media/image87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54.png"/><Relationship Id="rId11" Type="http://schemas.openxmlformats.org/officeDocument/2006/relationships/image" Target="../media/image859.png"/><Relationship Id="rId24" Type="http://schemas.openxmlformats.org/officeDocument/2006/relationships/image" Target="../media/image875.png"/><Relationship Id="rId5" Type="http://schemas.openxmlformats.org/officeDocument/2006/relationships/image" Target="../media/image853.png"/><Relationship Id="rId15" Type="http://schemas.openxmlformats.org/officeDocument/2006/relationships/image" Target="../media/image865.png"/><Relationship Id="rId23" Type="http://schemas.openxmlformats.org/officeDocument/2006/relationships/image" Target="../media/image874.png"/><Relationship Id="rId28" Type="http://schemas.openxmlformats.org/officeDocument/2006/relationships/image" Target="../media/image878.png"/><Relationship Id="rId10" Type="http://schemas.openxmlformats.org/officeDocument/2006/relationships/image" Target="../media/image858.png"/><Relationship Id="rId19" Type="http://schemas.openxmlformats.org/officeDocument/2006/relationships/image" Target="../media/image869.png"/><Relationship Id="rId4" Type="http://schemas.openxmlformats.org/officeDocument/2006/relationships/image" Target="../media/image849.png"/><Relationship Id="rId9" Type="http://schemas.openxmlformats.org/officeDocument/2006/relationships/image" Target="../media/image857.png"/><Relationship Id="rId14" Type="http://schemas.openxmlformats.org/officeDocument/2006/relationships/image" Target="../media/image864.png"/><Relationship Id="rId22" Type="http://schemas.openxmlformats.org/officeDocument/2006/relationships/image" Target="../media/image824.png"/><Relationship Id="rId27" Type="http://schemas.openxmlformats.org/officeDocument/2006/relationships/image" Target="../media/image877.pn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6.png"/><Relationship Id="rId13" Type="http://schemas.openxmlformats.org/officeDocument/2006/relationships/image" Target="../media/image895.png"/><Relationship Id="rId18" Type="http://schemas.openxmlformats.org/officeDocument/2006/relationships/image" Target="../media/image903.png"/><Relationship Id="rId26" Type="http://schemas.openxmlformats.org/officeDocument/2006/relationships/image" Target="../media/image914.png"/><Relationship Id="rId3" Type="http://schemas.openxmlformats.org/officeDocument/2006/relationships/image" Target="../media/image274.jpeg"/><Relationship Id="rId21" Type="http://schemas.openxmlformats.org/officeDocument/2006/relationships/image" Target="../media/image906.png"/><Relationship Id="rId7" Type="http://schemas.openxmlformats.org/officeDocument/2006/relationships/image" Target="../media/image885.png"/><Relationship Id="rId12" Type="http://schemas.openxmlformats.org/officeDocument/2006/relationships/image" Target="../media/image894.png"/><Relationship Id="rId17" Type="http://schemas.openxmlformats.org/officeDocument/2006/relationships/image" Target="../media/image899.png"/><Relationship Id="rId25" Type="http://schemas.openxmlformats.org/officeDocument/2006/relationships/image" Target="../media/image913.png"/><Relationship Id="rId2" Type="http://schemas.openxmlformats.org/officeDocument/2006/relationships/notesSlide" Target="../notesSlides/notesSlide194.xml"/><Relationship Id="rId16" Type="http://schemas.openxmlformats.org/officeDocument/2006/relationships/image" Target="../media/image898.png"/><Relationship Id="rId20" Type="http://schemas.openxmlformats.org/officeDocument/2006/relationships/image" Target="../media/image90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84.png"/><Relationship Id="rId11" Type="http://schemas.openxmlformats.org/officeDocument/2006/relationships/image" Target="../media/image889.png"/><Relationship Id="rId24" Type="http://schemas.openxmlformats.org/officeDocument/2006/relationships/image" Target="../media/image909.png"/><Relationship Id="rId5" Type="http://schemas.openxmlformats.org/officeDocument/2006/relationships/image" Target="../media/image883.png"/><Relationship Id="rId15" Type="http://schemas.openxmlformats.org/officeDocument/2006/relationships/image" Target="../media/image897.png"/><Relationship Id="rId23" Type="http://schemas.openxmlformats.org/officeDocument/2006/relationships/image" Target="../media/image908.png"/><Relationship Id="rId10" Type="http://schemas.openxmlformats.org/officeDocument/2006/relationships/image" Target="../media/image888.png"/><Relationship Id="rId19" Type="http://schemas.openxmlformats.org/officeDocument/2006/relationships/image" Target="../media/image904.png"/><Relationship Id="rId4" Type="http://schemas.openxmlformats.org/officeDocument/2006/relationships/image" Target="../media/image882.png"/><Relationship Id="rId9" Type="http://schemas.openxmlformats.org/officeDocument/2006/relationships/image" Target="../media/image887.png"/><Relationship Id="rId14" Type="http://schemas.openxmlformats.org/officeDocument/2006/relationships/image" Target="../media/image896.png"/><Relationship Id="rId22" Type="http://schemas.openxmlformats.org/officeDocument/2006/relationships/image" Target="../media/image907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9.png"/><Relationship Id="rId3" Type="http://schemas.openxmlformats.org/officeDocument/2006/relationships/image" Target="../media/image274.jpeg"/><Relationship Id="rId7" Type="http://schemas.openxmlformats.org/officeDocument/2006/relationships/image" Target="../media/image918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17.png"/><Relationship Id="rId5" Type="http://schemas.openxmlformats.org/officeDocument/2006/relationships/image" Target="../media/image828.jpeg"/><Relationship Id="rId4" Type="http://schemas.openxmlformats.org/officeDocument/2006/relationships/image" Target="../media/image915.png"/><Relationship Id="rId9" Type="http://schemas.openxmlformats.org/officeDocument/2006/relationships/image" Target="../media/image92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1.png"/><Relationship Id="rId3" Type="http://schemas.openxmlformats.org/officeDocument/2006/relationships/image" Target="../media/image6.jpg"/><Relationship Id="rId7" Type="http://schemas.openxmlformats.org/officeDocument/2006/relationships/image" Target="../media/image9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01.png"/><Relationship Id="rId5" Type="http://schemas.openxmlformats.org/officeDocument/2006/relationships/image" Target="../media/image891.png"/><Relationship Id="rId4" Type="http://schemas.openxmlformats.org/officeDocument/2006/relationships/image" Target="../media/image720.png"/><Relationship Id="rId9" Type="http://schemas.openxmlformats.org/officeDocument/2006/relationships/image" Target="../media/image730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8.png"/><Relationship Id="rId13" Type="http://schemas.openxmlformats.org/officeDocument/2006/relationships/image" Target="../media/image935.png"/><Relationship Id="rId18" Type="http://schemas.openxmlformats.org/officeDocument/2006/relationships/image" Target="../media/image941.png"/><Relationship Id="rId3" Type="http://schemas.openxmlformats.org/officeDocument/2006/relationships/image" Target="../media/image274.jpeg"/><Relationship Id="rId21" Type="http://schemas.openxmlformats.org/officeDocument/2006/relationships/image" Target="../media/image945.png"/><Relationship Id="rId7" Type="http://schemas.openxmlformats.org/officeDocument/2006/relationships/image" Target="../media/image927.png"/><Relationship Id="rId12" Type="http://schemas.openxmlformats.org/officeDocument/2006/relationships/image" Target="../media/image934.png"/><Relationship Id="rId17" Type="http://schemas.openxmlformats.org/officeDocument/2006/relationships/image" Target="../media/image939.png"/><Relationship Id="rId2" Type="http://schemas.openxmlformats.org/officeDocument/2006/relationships/notesSlide" Target="../notesSlides/notesSlide196.xml"/><Relationship Id="rId16" Type="http://schemas.openxmlformats.org/officeDocument/2006/relationships/image" Target="../media/image938.png"/><Relationship Id="rId20" Type="http://schemas.openxmlformats.org/officeDocument/2006/relationships/image" Target="../media/image94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26.png"/><Relationship Id="rId11" Type="http://schemas.openxmlformats.org/officeDocument/2006/relationships/image" Target="../media/image933.png"/><Relationship Id="rId5" Type="http://schemas.openxmlformats.org/officeDocument/2006/relationships/image" Target="../media/image925.png"/><Relationship Id="rId15" Type="http://schemas.openxmlformats.org/officeDocument/2006/relationships/image" Target="../media/image937.png"/><Relationship Id="rId10" Type="http://schemas.openxmlformats.org/officeDocument/2006/relationships/image" Target="../media/image932.png"/><Relationship Id="rId19" Type="http://schemas.openxmlformats.org/officeDocument/2006/relationships/image" Target="../media/image943.png"/><Relationship Id="rId4" Type="http://schemas.openxmlformats.org/officeDocument/2006/relationships/image" Target="../media/image924.png"/><Relationship Id="rId9" Type="http://schemas.openxmlformats.org/officeDocument/2006/relationships/image" Target="../media/image929.png"/><Relationship Id="rId14" Type="http://schemas.openxmlformats.org/officeDocument/2006/relationships/image" Target="../media/image936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1.png"/><Relationship Id="rId13" Type="http://schemas.openxmlformats.org/officeDocument/2006/relationships/image" Target="../media/image955.png"/><Relationship Id="rId18" Type="http://schemas.openxmlformats.org/officeDocument/2006/relationships/image" Target="../media/image961.png"/><Relationship Id="rId26" Type="http://schemas.openxmlformats.org/officeDocument/2006/relationships/image" Target="../media/image969.png"/><Relationship Id="rId3" Type="http://schemas.openxmlformats.org/officeDocument/2006/relationships/image" Target="../media/image944.png"/><Relationship Id="rId21" Type="http://schemas.openxmlformats.org/officeDocument/2006/relationships/image" Target="../media/image964.png"/><Relationship Id="rId7" Type="http://schemas.openxmlformats.org/officeDocument/2006/relationships/image" Target="../media/image949.png"/><Relationship Id="rId12" Type="http://schemas.openxmlformats.org/officeDocument/2006/relationships/image" Target="../media/image954.png"/><Relationship Id="rId17" Type="http://schemas.openxmlformats.org/officeDocument/2006/relationships/image" Target="../media/image959.png"/><Relationship Id="rId25" Type="http://schemas.openxmlformats.org/officeDocument/2006/relationships/image" Target="../media/image968.png"/><Relationship Id="rId2" Type="http://schemas.openxmlformats.org/officeDocument/2006/relationships/notesSlide" Target="../notesSlides/notesSlide197.xml"/><Relationship Id="rId16" Type="http://schemas.openxmlformats.org/officeDocument/2006/relationships/image" Target="../media/image958.png"/><Relationship Id="rId20" Type="http://schemas.openxmlformats.org/officeDocument/2006/relationships/image" Target="../media/image96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48.png"/><Relationship Id="rId11" Type="http://schemas.openxmlformats.org/officeDocument/2006/relationships/image" Target="../media/image274.jpeg"/><Relationship Id="rId24" Type="http://schemas.openxmlformats.org/officeDocument/2006/relationships/image" Target="../media/image967.png"/><Relationship Id="rId5" Type="http://schemas.openxmlformats.org/officeDocument/2006/relationships/image" Target="../media/image947.png"/><Relationship Id="rId15" Type="http://schemas.openxmlformats.org/officeDocument/2006/relationships/image" Target="../media/image957.png"/><Relationship Id="rId23" Type="http://schemas.openxmlformats.org/officeDocument/2006/relationships/image" Target="../media/image966.png"/><Relationship Id="rId28" Type="http://schemas.openxmlformats.org/officeDocument/2006/relationships/image" Target="../media/image945.png"/><Relationship Id="rId10" Type="http://schemas.openxmlformats.org/officeDocument/2006/relationships/image" Target="../media/image953.png"/><Relationship Id="rId19" Type="http://schemas.openxmlformats.org/officeDocument/2006/relationships/image" Target="../media/image962.png"/><Relationship Id="rId4" Type="http://schemas.openxmlformats.org/officeDocument/2006/relationships/image" Target="../media/image946.png"/><Relationship Id="rId9" Type="http://schemas.openxmlformats.org/officeDocument/2006/relationships/image" Target="../media/image952.png"/><Relationship Id="rId14" Type="http://schemas.openxmlformats.org/officeDocument/2006/relationships/image" Target="../media/image956.png"/><Relationship Id="rId22" Type="http://schemas.openxmlformats.org/officeDocument/2006/relationships/image" Target="../media/image965.png"/><Relationship Id="rId27" Type="http://schemas.openxmlformats.org/officeDocument/2006/relationships/image" Target="../media/image972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7.png"/><Relationship Id="rId13" Type="http://schemas.openxmlformats.org/officeDocument/2006/relationships/image" Target="../media/image983.png"/><Relationship Id="rId18" Type="http://schemas.openxmlformats.org/officeDocument/2006/relationships/image" Target="../media/image988.png"/><Relationship Id="rId3" Type="http://schemas.openxmlformats.org/officeDocument/2006/relationships/image" Target="../media/image274.jpeg"/><Relationship Id="rId21" Type="http://schemas.openxmlformats.org/officeDocument/2006/relationships/image" Target="../media/image993.png"/><Relationship Id="rId7" Type="http://schemas.openxmlformats.org/officeDocument/2006/relationships/image" Target="../media/image976.png"/><Relationship Id="rId12" Type="http://schemas.openxmlformats.org/officeDocument/2006/relationships/image" Target="../media/image982.png"/><Relationship Id="rId17" Type="http://schemas.openxmlformats.org/officeDocument/2006/relationships/image" Target="../media/image987.png"/><Relationship Id="rId2" Type="http://schemas.openxmlformats.org/officeDocument/2006/relationships/notesSlide" Target="../notesSlides/notesSlide198.xml"/><Relationship Id="rId16" Type="http://schemas.openxmlformats.org/officeDocument/2006/relationships/image" Target="../media/image986.png"/><Relationship Id="rId20" Type="http://schemas.openxmlformats.org/officeDocument/2006/relationships/image" Target="../media/image99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75.png"/><Relationship Id="rId11" Type="http://schemas.openxmlformats.org/officeDocument/2006/relationships/image" Target="../media/image981.png"/><Relationship Id="rId5" Type="http://schemas.openxmlformats.org/officeDocument/2006/relationships/image" Target="../media/image974.png"/><Relationship Id="rId15" Type="http://schemas.openxmlformats.org/officeDocument/2006/relationships/image" Target="../media/image985.png"/><Relationship Id="rId23" Type="http://schemas.openxmlformats.org/officeDocument/2006/relationships/image" Target="../media/image995.png"/><Relationship Id="rId10" Type="http://schemas.openxmlformats.org/officeDocument/2006/relationships/image" Target="../media/image979.png"/><Relationship Id="rId19" Type="http://schemas.openxmlformats.org/officeDocument/2006/relationships/image" Target="../media/image989.png"/><Relationship Id="rId4" Type="http://schemas.openxmlformats.org/officeDocument/2006/relationships/image" Target="../media/image973.png"/><Relationship Id="rId9" Type="http://schemas.openxmlformats.org/officeDocument/2006/relationships/image" Target="../media/image978.png"/><Relationship Id="rId14" Type="http://schemas.openxmlformats.org/officeDocument/2006/relationships/image" Target="../media/image984.png"/><Relationship Id="rId22" Type="http://schemas.openxmlformats.org/officeDocument/2006/relationships/image" Target="../media/image994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3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8.png"/><Relationship Id="rId3" Type="http://schemas.openxmlformats.org/officeDocument/2006/relationships/image" Target="../media/image140.png"/><Relationship Id="rId7" Type="http://schemas.openxmlformats.org/officeDocument/2006/relationships/image" Target="../media/image997.pn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96.png"/><Relationship Id="rId5" Type="http://schemas.openxmlformats.org/officeDocument/2006/relationships/image" Target="../media/image274.jpeg"/><Relationship Id="rId4" Type="http://schemas.openxmlformats.org/officeDocument/2006/relationships/image" Target="../media/image693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3.xml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6.png"/><Relationship Id="rId3" Type="http://schemas.openxmlformats.org/officeDocument/2006/relationships/image" Target="../media/image274.jpeg"/><Relationship Id="rId7" Type="http://schemas.openxmlformats.org/officeDocument/2006/relationships/image" Target="../media/image1005.pn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04.png"/><Relationship Id="rId5" Type="http://schemas.openxmlformats.org/officeDocument/2006/relationships/image" Target="../media/image1003.png"/><Relationship Id="rId10" Type="http://schemas.openxmlformats.org/officeDocument/2006/relationships/image" Target="../media/image1008.png"/><Relationship Id="rId4" Type="http://schemas.openxmlformats.org/officeDocument/2006/relationships/image" Target="../media/image999.png"/><Relationship Id="rId9" Type="http://schemas.openxmlformats.org/officeDocument/2006/relationships/image" Target="../media/image1007.pn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5.png"/><Relationship Id="rId13" Type="http://schemas.openxmlformats.org/officeDocument/2006/relationships/image" Target="../media/image1020.png"/><Relationship Id="rId18" Type="http://schemas.openxmlformats.org/officeDocument/2006/relationships/image" Target="../media/image1026.png"/><Relationship Id="rId3" Type="http://schemas.openxmlformats.org/officeDocument/2006/relationships/image" Target="../media/image274.jpeg"/><Relationship Id="rId21" Type="http://schemas.openxmlformats.org/officeDocument/2006/relationships/image" Target="../media/image1029.png"/><Relationship Id="rId7" Type="http://schemas.openxmlformats.org/officeDocument/2006/relationships/image" Target="../media/image1014.png"/><Relationship Id="rId12" Type="http://schemas.openxmlformats.org/officeDocument/2006/relationships/image" Target="../media/image1019.png"/><Relationship Id="rId17" Type="http://schemas.openxmlformats.org/officeDocument/2006/relationships/image" Target="../media/image1025.png"/><Relationship Id="rId2" Type="http://schemas.openxmlformats.org/officeDocument/2006/relationships/notesSlide" Target="../notesSlides/notesSlide203.xml"/><Relationship Id="rId16" Type="http://schemas.openxmlformats.org/officeDocument/2006/relationships/image" Target="../media/image1024.png"/><Relationship Id="rId20" Type="http://schemas.openxmlformats.org/officeDocument/2006/relationships/image" Target="../media/image102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13.png"/><Relationship Id="rId11" Type="http://schemas.openxmlformats.org/officeDocument/2006/relationships/image" Target="../media/image1018.png"/><Relationship Id="rId5" Type="http://schemas.openxmlformats.org/officeDocument/2006/relationships/image" Target="../media/image1005.jpeg"/><Relationship Id="rId15" Type="http://schemas.openxmlformats.org/officeDocument/2006/relationships/image" Target="../media/image1023.png"/><Relationship Id="rId23" Type="http://schemas.openxmlformats.org/officeDocument/2006/relationships/image" Target="../media/image1034.png"/><Relationship Id="rId10" Type="http://schemas.openxmlformats.org/officeDocument/2006/relationships/image" Target="../media/image1017.png"/><Relationship Id="rId19" Type="http://schemas.openxmlformats.org/officeDocument/2006/relationships/image" Target="../media/image1027.png"/><Relationship Id="rId4" Type="http://schemas.openxmlformats.org/officeDocument/2006/relationships/image" Target="../media/image1009.png"/><Relationship Id="rId9" Type="http://schemas.openxmlformats.org/officeDocument/2006/relationships/image" Target="../media/image1016.png"/><Relationship Id="rId14" Type="http://schemas.openxmlformats.org/officeDocument/2006/relationships/image" Target="../media/image1022.png"/><Relationship Id="rId22" Type="http://schemas.openxmlformats.org/officeDocument/2006/relationships/image" Target="../media/image1033.png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2.png"/><Relationship Id="rId13" Type="http://schemas.openxmlformats.org/officeDocument/2006/relationships/image" Target="../media/image1046.png"/><Relationship Id="rId18" Type="http://schemas.openxmlformats.org/officeDocument/2006/relationships/image" Target="../media/image1053.png"/><Relationship Id="rId3" Type="http://schemas.openxmlformats.org/officeDocument/2006/relationships/image" Target="../media/image1035.png"/><Relationship Id="rId7" Type="http://schemas.openxmlformats.org/officeDocument/2006/relationships/image" Target="../media/image1039.png"/><Relationship Id="rId12" Type="http://schemas.openxmlformats.org/officeDocument/2006/relationships/image" Target="../media/image1045.png"/><Relationship Id="rId17" Type="http://schemas.openxmlformats.org/officeDocument/2006/relationships/image" Target="../media/image1052.png"/><Relationship Id="rId2" Type="http://schemas.openxmlformats.org/officeDocument/2006/relationships/notesSlide" Target="../notesSlides/notesSlide204.xml"/><Relationship Id="rId16" Type="http://schemas.openxmlformats.org/officeDocument/2006/relationships/image" Target="../media/image104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38.png"/><Relationship Id="rId11" Type="http://schemas.openxmlformats.org/officeDocument/2006/relationships/image" Target="../media/image1044.png"/><Relationship Id="rId5" Type="http://schemas.openxmlformats.org/officeDocument/2006/relationships/image" Target="../media/image1037.png"/><Relationship Id="rId15" Type="http://schemas.openxmlformats.org/officeDocument/2006/relationships/image" Target="../media/image1048.png"/><Relationship Id="rId10" Type="http://schemas.openxmlformats.org/officeDocument/2006/relationships/image" Target="../media/image1043.png"/><Relationship Id="rId19" Type="http://schemas.openxmlformats.org/officeDocument/2006/relationships/image" Target="../media/image1054.png"/><Relationship Id="rId4" Type="http://schemas.openxmlformats.org/officeDocument/2006/relationships/image" Target="../media/image1036.png"/><Relationship Id="rId9" Type="http://schemas.openxmlformats.org/officeDocument/2006/relationships/image" Target="../media/image274.jpeg"/><Relationship Id="rId14" Type="http://schemas.openxmlformats.org/officeDocument/2006/relationships/image" Target="../media/image1047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9.png"/><Relationship Id="rId13" Type="http://schemas.openxmlformats.org/officeDocument/2006/relationships/image" Target="../media/image1066.png"/><Relationship Id="rId18" Type="http://schemas.openxmlformats.org/officeDocument/2006/relationships/image" Target="../media/image1073.png"/><Relationship Id="rId3" Type="http://schemas.openxmlformats.org/officeDocument/2006/relationships/image" Target="../media/image274.jpeg"/><Relationship Id="rId21" Type="http://schemas.openxmlformats.org/officeDocument/2006/relationships/image" Target="../media/image1076.png"/><Relationship Id="rId34" Type="http://schemas.openxmlformats.org/officeDocument/2006/relationships/image" Target="../media/image1078.png"/><Relationship Id="rId7" Type="http://schemas.openxmlformats.org/officeDocument/2006/relationships/image" Target="../media/image1058.png"/><Relationship Id="rId12" Type="http://schemas.openxmlformats.org/officeDocument/2006/relationships/image" Target="../media/image1065.png"/><Relationship Id="rId17" Type="http://schemas.openxmlformats.org/officeDocument/2006/relationships/image" Target="../media/image1072.png"/><Relationship Id="rId33" Type="http://schemas.openxmlformats.org/officeDocument/2006/relationships/image" Target="../media/image1991.png"/><Relationship Id="rId2" Type="http://schemas.openxmlformats.org/officeDocument/2006/relationships/notesSlide" Target="../notesSlides/notesSlide205.xml"/><Relationship Id="rId16" Type="http://schemas.openxmlformats.org/officeDocument/2006/relationships/image" Target="../media/image1069.png"/><Relationship Id="rId20" Type="http://schemas.openxmlformats.org/officeDocument/2006/relationships/image" Target="../media/image107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57.png"/><Relationship Id="rId11" Type="http://schemas.openxmlformats.org/officeDocument/2006/relationships/image" Target="../media/image1064.png"/><Relationship Id="rId5" Type="http://schemas.openxmlformats.org/officeDocument/2006/relationships/image" Target="../media/image1056.png"/><Relationship Id="rId15" Type="http://schemas.openxmlformats.org/officeDocument/2006/relationships/image" Target="../media/image1068.png"/><Relationship Id="rId23" Type="http://schemas.openxmlformats.org/officeDocument/2006/relationships/image" Target="../media/image1077.png"/><Relationship Id="rId36" Type="http://schemas.openxmlformats.org/officeDocument/2006/relationships/image" Target="../media/image1082.png"/><Relationship Id="rId10" Type="http://schemas.openxmlformats.org/officeDocument/2006/relationships/image" Target="../media/image1063.png"/><Relationship Id="rId19" Type="http://schemas.openxmlformats.org/officeDocument/2006/relationships/image" Target="../media/image1074.png"/><Relationship Id="rId4" Type="http://schemas.openxmlformats.org/officeDocument/2006/relationships/image" Target="../media/image1055.png"/><Relationship Id="rId9" Type="http://schemas.openxmlformats.org/officeDocument/2006/relationships/image" Target="../media/image1062.png"/><Relationship Id="rId14" Type="http://schemas.openxmlformats.org/officeDocument/2006/relationships/image" Target="../media/image1067.png"/><Relationship Id="rId22" Type="http://schemas.microsoft.com/office/2017/06/relationships/model3d" Target="../media/model3d2.glb"/><Relationship Id="rId35" Type="http://schemas.openxmlformats.org/officeDocument/2006/relationships/image" Target="../media/image1079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21.png"/><Relationship Id="rId18" Type="http://schemas.openxmlformats.org/officeDocument/2006/relationships/image" Target="../media/image76.png"/><Relationship Id="rId3" Type="http://schemas.openxmlformats.org/officeDocument/2006/relationships/image" Target="../media/image6.jpg"/><Relationship Id="rId21" Type="http://schemas.openxmlformats.org/officeDocument/2006/relationships/image" Target="../media/image79.png"/><Relationship Id="rId7" Type="http://schemas.openxmlformats.org/officeDocument/2006/relationships/image" Target="../media/image59.png"/><Relationship Id="rId17" Type="http://schemas.openxmlformats.org/officeDocument/2006/relationships/image" Target="../media/image75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4.png"/><Relationship Id="rId20" Type="http://schemas.openxmlformats.org/officeDocument/2006/relationships/image" Target="../media/image7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012.png"/><Relationship Id="rId11" Type="http://schemas.openxmlformats.org/officeDocument/2006/relationships/image" Target="../media/image1001.png"/><Relationship Id="rId5" Type="http://schemas.openxmlformats.org/officeDocument/2006/relationships/image" Target="../media/image942.png"/><Relationship Id="rId15" Type="http://schemas.openxmlformats.org/officeDocument/2006/relationships/image" Target="../media/image73.png"/><Relationship Id="rId19" Type="http://schemas.openxmlformats.org/officeDocument/2006/relationships/image" Target="../media/image77.png"/><Relationship Id="rId4" Type="http://schemas.openxmlformats.org/officeDocument/2006/relationships/image" Target="../media/image931.png"/><Relationship Id="rId14" Type="http://schemas.openxmlformats.org/officeDocument/2006/relationships/image" Target="../media/image72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hyperlink" Target="https://creativecommons.org/licenses/by/4.0/" TargetMode="Externa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3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83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3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8.png"/><Relationship Id="rId3" Type="http://schemas.openxmlformats.org/officeDocument/2006/relationships/image" Target="../media/image274.jpeg"/><Relationship Id="rId7" Type="http://schemas.openxmlformats.org/officeDocument/2006/relationships/image" Target="../media/image1087.png"/><Relationship Id="rId12" Type="http://schemas.openxmlformats.org/officeDocument/2006/relationships/image" Target="../media/image1095.pn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86.png"/><Relationship Id="rId11" Type="http://schemas.openxmlformats.org/officeDocument/2006/relationships/image" Target="../media/image1094.png"/><Relationship Id="rId5" Type="http://schemas.openxmlformats.org/officeDocument/2006/relationships/image" Target="../media/image1085.png"/><Relationship Id="rId10" Type="http://schemas.openxmlformats.org/officeDocument/2006/relationships/image" Target="../media/image1093.png"/><Relationship Id="rId4" Type="http://schemas.openxmlformats.org/officeDocument/2006/relationships/image" Target="../media/image1084.png"/><Relationship Id="rId9" Type="http://schemas.openxmlformats.org/officeDocument/2006/relationships/image" Target="../media/image1089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1.png"/><Relationship Id="rId3" Type="http://schemas.openxmlformats.org/officeDocument/2006/relationships/image" Target="../media/image274.jpeg"/><Relationship Id="rId7" Type="http://schemas.openxmlformats.org/officeDocument/2006/relationships/image" Target="../media/image1099.pn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98.png"/><Relationship Id="rId11" Type="http://schemas.openxmlformats.org/officeDocument/2006/relationships/image" Target="../media/image578.png"/><Relationship Id="rId5" Type="http://schemas.openxmlformats.org/officeDocument/2006/relationships/image" Target="../media/image1097.png"/><Relationship Id="rId10" Type="http://schemas.openxmlformats.org/officeDocument/2006/relationships/image" Target="../media/image1103.png"/><Relationship Id="rId4" Type="http://schemas.openxmlformats.org/officeDocument/2006/relationships/image" Target="../media/image1096.png"/><Relationship Id="rId9" Type="http://schemas.openxmlformats.org/officeDocument/2006/relationships/image" Target="../media/image1102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3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06.png"/><Relationship Id="rId5" Type="http://schemas.openxmlformats.org/officeDocument/2006/relationships/image" Target="../media/image1105.png"/><Relationship Id="rId4" Type="http://schemas.openxmlformats.org/officeDocument/2006/relationships/image" Target="../media/image1104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2.png"/><Relationship Id="rId3" Type="http://schemas.openxmlformats.org/officeDocument/2006/relationships/image" Target="../media/image1106.png"/><Relationship Id="rId7" Type="http://schemas.openxmlformats.org/officeDocument/2006/relationships/image" Target="../media/image1109.pn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08.png"/><Relationship Id="rId5" Type="http://schemas.openxmlformats.org/officeDocument/2006/relationships/image" Target="../media/image1107.png"/><Relationship Id="rId4" Type="http://schemas.openxmlformats.org/officeDocument/2006/relationships/image" Target="../media/image274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13" Type="http://schemas.openxmlformats.org/officeDocument/2006/relationships/image" Target="../media/image113.png"/><Relationship Id="rId3" Type="http://schemas.openxmlformats.org/officeDocument/2006/relationships/image" Target="../media/image6.jpg"/><Relationship Id="rId7" Type="http://schemas.openxmlformats.org/officeDocument/2006/relationships/image" Target="../media/image1041.png"/><Relationship Id="rId12" Type="http://schemas.openxmlformats.org/officeDocument/2006/relationships/image" Target="../media/image112.png"/><Relationship Id="rId17" Type="http://schemas.openxmlformats.org/officeDocument/2006/relationships/image" Target="../media/image82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61.png"/><Relationship Id="rId11" Type="http://schemas.openxmlformats.org/officeDocument/2006/relationships/image" Target="../media/image108.png"/><Relationship Id="rId5" Type="http://schemas.openxmlformats.org/officeDocument/2006/relationships/image" Target="../media/image105.png"/><Relationship Id="rId15" Type="http://schemas.openxmlformats.org/officeDocument/2006/relationships/image" Target="../media/image80.png"/><Relationship Id="rId10" Type="http://schemas.openxmlformats.org/officeDocument/2006/relationships/image" Target="../media/image110.png"/><Relationship Id="rId9" Type="http://schemas.openxmlformats.org/officeDocument/2006/relationships/image" Target="../media/image109.png"/><Relationship Id="rId14" Type="http://schemas.openxmlformats.org/officeDocument/2006/relationships/image" Target="../media/image114.pn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7.png"/><Relationship Id="rId13" Type="http://schemas.openxmlformats.org/officeDocument/2006/relationships/image" Target="../media/image365.png"/><Relationship Id="rId3" Type="http://schemas.openxmlformats.org/officeDocument/2006/relationships/image" Target="../media/image274.jpeg"/><Relationship Id="rId7" Type="http://schemas.openxmlformats.org/officeDocument/2006/relationships/image" Target="../media/image1116.png"/><Relationship Id="rId12" Type="http://schemas.openxmlformats.org/officeDocument/2006/relationships/image" Target="../media/image1119.pn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15.png"/><Relationship Id="rId11" Type="http://schemas.openxmlformats.org/officeDocument/2006/relationships/image" Target="../media/image652.png"/><Relationship Id="rId5" Type="http://schemas.openxmlformats.org/officeDocument/2006/relationships/image" Target="../media/image1114.png"/><Relationship Id="rId10" Type="http://schemas.openxmlformats.org/officeDocument/2006/relationships/image" Target="../media/image547.png"/><Relationship Id="rId4" Type="http://schemas.openxmlformats.org/officeDocument/2006/relationships/image" Target="../media/image1113.png"/><Relationship Id="rId9" Type="http://schemas.openxmlformats.org/officeDocument/2006/relationships/image" Target="../media/image1118.png"/><Relationship Id="rId14" Type="http://schemas.openxmlformats.org/officeDocument/2006/relationships/image" Target="../media/image1122.png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5.png"/><Relationship Id="rId13" Type="http://schemas.openxmlformats.org/officeDocument/2006/relationships/image" Target="../media/image1122.png"/><Relationship Id="rId3" Type="http://schemas.openxmlformats.org/officeDocument/2006/relationships/image" Target="../media/image274.jpeg"/><Relationship Id="rId7" Type="http://schemas.openxmlformats.org/officeDocument/2006/relationships/image" Target="../media/image1117.png"/><Relationship Id="rId12" Type="http://schemas.openxmlformats.org/officeDocument/2006/relationships/image" Target="../media/image365.pn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16.png"/><Relationship Id="rId11" Type="http://schemas.openxmlformats.org/officeDocument/2006/relationships/image" Target="../media/image1126.png"/><Relationship Id="rId5" Type="http://schemas.openxmlformats.org/officeDocument/2006/relationships/image" Target="../media/image1124.png"/><Relationship Id="rId10" Type="http://schemas.openxmlformats.org/officeDocument/2006/relationships/image" Target="../media/image657.png"/><Relationship Id="rId4" Type="http://schemas.openxmlformats.org/officeDocument/2006/relationships/image" Target="../media/image1123.png"/><Relationship Id="rId9" Type="http://schemas.openxmlformats.org/officeDocument/2006/relationships/image" Target="../media/image547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3.xml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6.png"/><Relationship Id="rId13" Type="http://schemas.openxmlformats.org/officeDocument/2006/relationships/image" Target="../media/image1135.png"/><Relationship Id="rId3" Type="http://schemas.openxmlformats.org/officeDocument/2006/relationships/image" Target="../media/image274.jpeg"/><Relationship Id="rId7" Type="http://schemas.openxmlformats.org/officeDocument/2006/relationships/image" Target="../media/image1132.png"/><Relationship Id="rId12" Type="http://schemas.openxmlformats.org/officeDocument/2006/relationships/image" Target="../media/image1134.png"/><Relationship Id="rId2" Type="http://schemas.openxmlformats.org/officeDocument/2006/relationships/notesSlide" Target="../notesSlides/notesSlide219.xml"/><Relationship Id="rId16" Type="http://schemas.openxmlformats.org/officeDocument/2006/relationships/image" Target="../media/image113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29.png"/><Relationship Id="rId11" Type="http://schemas.openxmlformats.org/officeDocument/2006/relationships/image" Target="../media/image591.png"/><Relationship Id="rId5" Type="http://schemas.openxmlformats.org/officeDocument/2006/relationships/image" Target="../media/image1128.png"/><Relationship Id="rId15" Type="http://schemas.openxmlformats.org/officeDocument/2006/relationships/image" Target="../media/image1122.png"/><Relationship Id="rId10" Type="http://schemas.openxmlformats.org/officeDocument/2006/relationships/image" Target="../media/image1133.png"/><Relationship Id="rId4" Type="http://schemas.openxmlformats.org/officeDocument/2006/relationships/image" Target="../media/image1127.png"/><Relationship Id="rId9" Type="http://schemas.openxmlformats.org/officeDocument/2006/relationships/image" Target="../media/image1117.png"/><Relationship Id="rId14" Type="http://schemas.openxmlformats.org/officeDocument/2006/relationships/image" Target="../media/image1136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3.png"/><Relationship Id="rId13" Type="http://schemas.openxmlformats.org/officeDocument/2006/relationships/image" Target="../media/image1117.png"/><Relationship Id="rId18" Type="http://schemas.openxmlformats.org/officeDocument/2006/relationships/image" Target="../media/image1153.png"/><Relationship Id="rId3" Type="http://schemas.openxmlformats.org/officeDocument/2006/relationships/image" Target="../media/image1116.png"/><Relationship Id="rId7" Type="http://schemas.openxmlformats.org/officeDocument/2006/relationships/image" Target="../media/image1142.png"/><Relationship Id="rId12" Type="http://schemas.openxmlformats.org/officeDocument/2006/relationships/image" Target="../media/image1147.png"/><Relationship Id="rId17" Type="http://schemas.openxmlformats.org/officeDocument/2006/relationships/image" Target="../media/image1152.png"/><Relationship Id="rId2" Type="http://schemas.openxmlformats.org/officeDocument/2006/relationships/notesSlide" Target="../notesSlides/notesSlide220.xml"/><Relationship Id="rId16" Type="http://schemas.openxmlformats.org/officeDocument/2006/relationships/image" Target="../media/image115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4.jpeg"/><Relationship Id="rId11" Type="http://schemas.openxmlformats.org/officeDocument/2006/relationships/image" Target="../media/image1146.png"/><Relationship Id="rId5" Type="http://schemas.openxmlformats.org/officeDocument/2006/relationships/image" Target="../media/image1139.png"/><Relationship Id="rId15" Type="http://schemas.openxmlformats.org/officeDocument/2006/relationships/image" Target="../media/image1149.png"/><Relationship Id="rId10" Type="http://schemas.openxmlformats.org/officeDocument/2006/relationships/image" Target="../media/image1145.png"/><Relationship Id="rId19" Type="http://schemas.openxmlformats.org/officeDocument/2006/relationships/image" Target="../media/image365.png"/><Relationship Id="rId4" Type="http://schemas.openxmlformats.org/officeDocument/2006/relationships/image" Target="../media/image1138.png"/><Relationship Id="rId9" Type="http://schemas.openxmlformats.org/officeDocument/2006/relationships/image" Target="../media/image1144.png"/><Relationship Id="rId14" Type="http://schemas.openxmlformats.org/officeDocument/2006/relationships/image" Target="../media/image1148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4.png"/><Relationship Id="rId13" Type="http://schemas.openxmlformats.org/officeDocument/2006/relationships/image" Target="../media/image1159.png"/><Relationship Id="rId18" Type="http://schemas.openxmlformats.org/officeDocument/2006/relationships/image" Target="../media/image365.png"/><Relationship Id="rId3" Type="http://schemas.openxmlformats.org/officeDocument/2006/relationships/image" Target="../media/image1116.png"/><Relationship Id="rId7" Type="http://schemas.openxmlformats.org/officeDocument/2006/relationships/image" Target="../media/image1155.png"/><Relationship Id="rId12" Type="http://schemas.openxmlformats.org/officeDocument/2006/relationships/image" Target="../media/image1117.png"/><Relationship Id="rId17" Type="http://schemas.openxmlformats.org/officeDocument/2006/relationships/image" Target="../media/image1164.png"/><Relationship Id="rId2" Type="http://schemas.openxmlformats.org/officeDocument/2006/relationships/notesSlide" Target="../notesSlides/notesSlide221.xml"/><Relationship Id="rId16" Type="http://schemas.openxmlformats.org/officeDocument/2006/relationships/image" Target="../media/image116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54.png"/><Relationship Id="rId11" Type="http://schemas.openxmlformats.org/officeDocument/2006/relationships/image" Target="../media/image1158.png"/><Relationship Id="rId5" Type="http://schemas.openxmlformats.org/officeDocument/2006/relationships/image" Target="../media/image274.jpeg"/><Relationship Id="rId15" Type="http://schemas.openxmlformats.org/officeDocument/2006/relationships/image" Target="../media/image578.png"/><Relationship Id="rId10" Type="http://schemas.openxmlformats.org/officeDocument/2006/relationships/image" Target="../media/image1157.png"/><Relationship Id="rId19" Type="http://schemas.openxmlformats.org/officeDocument/2006/relationships/image" Target="../media/image1165.png"/><Relationship Id="rId4" Type="http://schemas.openxmlformats.org/officeDocument/2006/relationships/image" Target="../media/image1138.png"/><Relationship Id="rId9" Type="http://schemas.openxmlformats.org/officeDocument/2006/relationships/image" Target="../media/image1156.png"/><Relationship Id="rId14" Type="http://schemas.openxmlformats.org/officeDocument/2006/relationships/image" Target="../media/image1162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1.png"/><Relationship Id="rId13" Type="http://schemas.openxmlformats.org/officeDocument/2006/relationships/image" Target="../media/image1175.png"/><Relationship Id="rId18" Type="http://schemas.openxmlformats.org/officeDocument/2006/relationships/image" Target="../media/image1182.png"/><Relationship Id="rId3" Type="http://schemas.openxmlformats.org/officeDocument/2006/relationships/image" Target="../media/image274.jpeg"/><Relationship Id="rId7" Type="http://schemas.openxmlformats.org/officeDocument/2006/relationships/image" Target="../media/image1169.png"/><Relationship Id="rId12" Type="http://schemas.openxmlformats.org/officeDocument/2006/relationships/image" Target="../media/image1174.png"/><Relationship Id="rId17" Type="http://schemas.openxmlformats.org/officeDocument/2006/relationships/image" Target="../media/image1179.png"/><Relationship Id="rId2" Type="http://schemas.openxmlformats.org/officeDocument/2006/relationships/notesSlide" Target="../notesSlides/notesSlide222.xml"/><Relationship Id="rId16" Type="http://schemas.openxmlformats.org/officeDocument/2006/relationships/image" Target="../media/image117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68.png"/><Relationship Id="rId11" Type="http://schemas.openxmlformats.org/officeDocument/2006/relationships/image" Target="../media/image1173.png"/><Relationship Id="rId5" Type="http://schemas.openxmlformats.org/officeDocument/2006/relationships/image" Target="../media/image1167.png"/><Relationship Id="rId15" Type="http://schemas.openxmlformats.org/officeDocument/2006/relationships/image" Target="../media/image1177.png"/><Relationship Id="rId10" Type="http://schemas.openxmlformats.org/officeDocument/2006/relationships/image" Target="../media/image1172.png"/><Relationship Id="rId4" Type="http://schemas.openxmlformats.org/officeDocument/2006/relationships/image" Target="../media/image1166.png"/><Relationship Id="rId9" Type="http://schemas.openxmlformats.org/officeDocument/2006/relationships/image" Target="../media/image366.png"/><Relationship Id="rId14" Type="http://schemas.openxmlformats.org/officeDocument/2006/relationships/image" Target="../media/image1176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3.xml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7.png"/><Relationship Id="rId13" Type="http://schemas.openxmlformats.org/officeDocument/2006/relationships/image" Target="../media/image1189.png"/><Relationship Id="rId3" Type="http://schemas.openxmlformats.org/officeDocument/2006/relationships/image" Target="../media/image274.jpeg"/><Relationship Id="rId7" Type="http://schemas.openxmlformats.org/officeDocument/2006/relationships/image" Target="../media/image1186.png"/><Relationship Id="rId12" Type="http://schemas.openxmlformats.org/officeDocument/2006/relationships/image" Target="../media/image1188.png"/><Relationship Id="rId17" Type="http://schemas.openxmlformats.org/officeDocument/2006/relationships/image" Target="../media/image1194.png"/><Relationship Id="rId2" Type="http://schemas.openxmlformats.org/officeDocument/2006/relationships/notesSlide" Target="../notesSlides/notesSlide224.xml"/><Relationship Id="rId16" Type="http://schemas.openxmlformats.org/officeDocument/2006/relationships/image" Target="../media/image119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85.png"/><Relationship Id="rId11" Type="http://schemas.openxmlformats.org/officeDocument/2006/relationships/image" Target="../media/image591.png"/><Relationship Id="rId5" Type="http://schemas.openxmlformats.org/officeDocument/2006/relationships/image" Target="../media/image1184.png"/><Relationship Id="rId15" Type="http://schemas.openxmlformats.org/officeDocument/2006/relationships/image" Target="../media/image1192.png"/><Relationship Id="rId10" Type="http://schemas.openxmlformats.org/officeDocument/2006/relationships/image" Target="../media/image993.png"/><Relationship Id="rId4" Type="http://schemas.openxmlformats.org/officeDocument/2006/relationships/image" Target="../media/image1183.png"/><Relationship Id="rId9" Type="http://schemas.openxmlformats.org/officeDocument/2006/relationships/image" Target="../media/image1187.png"/><Relationship Id="rId14" Type="http://schemas.openxmlformats.org/officeDocument/2006/relationships/image" Target="../media/image1191.pn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9.png"/><Relationship Id="rId3" Type="http://schemas.openxmlformats.org/officeDocument/2006/relationships/image" Target="../media/image274.jpeg"/><Relationship Id="rId7" Type="http://schemas.openxmlformats.org/officeDocument/2006/relationships/image" Target="../media/image1198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97.png"/><Relationship Id="rId5" Type="http://schemas.openxmlformats.org/officeDocument/2006/relationships/image" Target="../media/image1196.png"/><Relationship Id="rId4" Type="http://schemas.openxmlformats.org/officeDocument/2006/relationships/image" Target="../media/image1195.png"/><Relationship Id="rId9" Type="http://schemas.openxmlformats.org/officeDocument/2006/relationships/image" Target="../media/image36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3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6.png"/><Relationship Id="rId13" Type="http://schemas.openxmlformats.org/officeDocument/2006/relationships/image" Target="../media/image1214.png"/><Relationship Id="rId3" Type="http://schemas.openxmlformats.org/officeDocument/2006/relationships/image" Target="../media/image274.jpeg"/><Relationship Id="rId7" Type="http://schemas.openxmlformats.org/officeDocument/2006/relationships/image" Target="../media/image1205.png"/><Relationship Id="rId12" Type="http://schemas.openxmlformats.org/officeDocument/2006/relationships/image" Target="../media/image1213.png"/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04.png"/><Relationship Id="rId11" Type="http://schemas.openxmlformats.org/officeDocument/2006/relationships/image" Target="../media/image1209.png"/><Relationship Id="rId5" Type="http://schemas.openxmlformats.org/officeDocument/2006/relationships/image" Target="../media/image1203.png"/><Relationship Id="rId10" Type="http://schemas.openxmlformats.org/officeDocument/2006/relationships/image" Target="../media/image1208.png"/><Relationship Id="rId4" Type="http://schemas.openxmlformats.org/officeDocument/2006/relationships/image" Target="../media/image1202.png"/><Relationship Id="rId9" Type="http://schemas.openxmlformats.org/officeDocument/2006/relationships/image" Target="../media/image1207.png"/><Relationship Id="rId14" Type="http://schemas.openxmlformats.org/officeDocument/2006/relationships/image" Target="../media/image1215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3.png"/><Relationship Id="rId13" Type="http://schemas.openxmlformats.org/officeDocument/2006/relationships/image" Target="../media/image1228.png"/><Relationship Id="rId18" Type="http://schemas.openxmlformats.org/officeDocument/2006/relationships/image" Target="../media/image1233.png"/><Relationship Id="rId3" Type="http://schemas.openxmlformats.org/officeDocument/2006/relationships/image" Target="../media/image274.jpeg"/><Relationship Id="rId7" Type="http://schemas.openxmlformats.org/officeDocument/2006/relationships/image" Target="../media/image1219.png"/><Relationship Id="rId12" Type="http://schemas.openxmlformats.org/officeDocument/2006/relationships/image" Target="../media/image1227.png"/><Relationship Id="rId17" Type="http://schemas.openxmlformats.org/officeDocument/2006/relationships/image" Target="../media/image1232.png"/><Relationship Id="rId2" Type="http://schemas.openxmlformats.org/officeDocument/2006/relationships/notesSlide" Target="../notesSlides/notesSlide228.xml"/><Relationship Id="rId16" Type="http://schemas.openxmlformats.org/officeDocument/2006/relationships/image" Target="../media/image123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18.png"/><Relationship Id="rId11" Type="http://schemas.openxmlformats.org/officeDocument/2006/relationships/image" Target="../media/image1226.png"/><Relationship Id="rId5" Type="http://schemas.openxmlformats.org/officeDocument/2006/relationships/image" Target="../media/image1217.png"/><Relationship Id="rId15" Type="http://schemas.openxmlformats.org/officeDocument/2006/relationships/image" Target="../media/image1230.png"/><Relationship Id="rId10" Type="http://schemas.openxmlformats.org/officeDocument/2006/relationships/image" Target="../media/image1225.png"/><Relationship Id="rId4" Type="http://schemas.openxmlformats.org/officeDocument/2006/relationships/image" Target="../media/image1216.png"/><Relationship Id="rId9" Type="http://schemas.openxmlformats.org/officeDocument/2006/relationships/image" Target="../media/image1224.png"/><Relationship Id="rId14" Type="http://schemas.openxmlformats.org/officeDocument/2006/relationships/image" Target="../media/image1229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3.xml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8.png"/><Relationship Id="rId13" Type="http://schemas.openxmlformats.org/officeDocument/2006/relationships/image" Target="../media/image1245.png"/><Relationship Id="rId18" Type="http://schemas.openxmlformats.org/officeDocument/2006/relationships/image" Target="../media/image1251.png"/><Relationship Id="rId3" Type="http://schemas.openxmlformats.org/officeDocument/2006/relationships/image" Target="../media/image274.jpeg"/><Relationship Id="rId7" Type="http://schemas.openxmlformats.org/officeDocument/2006/relationships/image" Target="../media/image1237.png"/><Relationship Id="rId12" Type="http://schemas.openxmlformats.org/officeDocument/2006/relationships/image" Target="../media/image1244.png"/><Relationship Id="rId17" Type="http://schemas.openxmlformats.org/officeDocument/2006/relationships/image" Target="../media/image1249.png"/><Relationship Id="rId2" Type="http://schemas.openxmlformats.org/officeDocument/2006/relationships/notesSlide" Target="../notesSlides/notesSlide230.xml"/><Relationship Id="rId16" Type="http://schemas.openxmlformats.org/officeDocument/2006/relationships/image" Target="../media/image124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36.png"/><Relationship Id="rId11" Type="http://schemas.openxmlformats.org/officeDocument/2006/relationships/image" Target="../media/image1243.png"/><Relationship Id="rId5" Type="http://schemas.openxmlformats.org/officeDocument/2006/relationships/image" Target="../media/image1235.png"/><Relationship Id="rId15" Type="http://schemas.openxmlformats.org/officeDocument/2006/relationships/image" Target="../media/image1247.png"/><Relationship Id="rId10" Type="http://schemas.openxmlformats.org/officeDocument/2006/relationships/image" Target="../media/image1242.png"/><Relationship Id="rId4" Type="http://schemas.openxmlformats.org/officeDocument/2006/relationships/image" Target="../media/image1234.png"/><Relationship Id="rId9" Type="http://schemas.openxmlformats.org/officeDocument/2006/relationships/image" Target="../media/image1239.png"/><Relationship Id="rId14" Type="http://schemas.openxmlformats.org/officeDocument/2006/relationships/image" Target="../media/image1246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6.png"/><Relationship Id="rId3" Type="http://schemas.openxmlformats.org/officeDocument/2006/relationships/image" Target="../media/image274.jpeg"/><Relationship Id="rId7" Type="http://schemas.openxmlformats.org/officeDocument/2006/relationships/image" Target="../media/image1255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54.png"/><Relationship Id="rId5" Type="http://schemas.openxmlformats.org/officeDocument/2006/relationships/image" Target="../media/image1253.png"/><Relationship Id="rId4" Type="http://schemas.openxmlformats.org/officeDocument/2006/relationships/image" Target="../media/image1252.png"/><Relationship Id="rId9" Type="http://schemas.openxmlformats.org/officeDocument/2006/relationships/image" Target="../media/image1257.pn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3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7" Type="http://schemas.openxmlformats.org/officeDocument/2006/relationships/image" Target="../media/image1264.png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63.png"/><Relationship Id="rId5" Type="http://schemas.openxmlformats.org/officeDocument/2006/relationships/image" Target="../media/image1259.png"/><Relationship Id="rId4" Type="http://schemas.openxmlformats.org/officeDocument/2006/relationships/image" Target="../media/image125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85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0.png"/><Relationship Id="rId3" Type="http://schemas.openxmlformats.org/officeDocument/2006/relationships/image" Target="../media/image6.jpg"/><Relationship Id="rId7" Type="http://schemas.openxmlformats.org/officeDocument/2006/relationships/image" Target="../media/image920.png"/><Relationship Id="rId12" Type="http://schemas.openxmlformats.org/officeDocument/2006/relationships/image" Target="../media/image97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10.png"/><Relationship Id="rId11" Type="http://schemas.openxmlformats.org/officeDocument/2006/relationships/image" Target="../media/image960.png"/><Relationship Id="rId5" Type="http://schemas.openxmlformats.org/officeDocument/2006/relationships/image" Target="../media/image900.png"/><Relationship Id="rId10" Type="http://schemas.openxmlformats.org/officeDocument/2006/relationships/image" Target="../media/image950.png"/><Relationship Id="rId4" Type="http://schemas.openxmlformats.org/officeDocument/2006/relationships/image" Target="../media/image890.png"/><Relationship Id="rId9" Type="http://schemas.openxmlformats.org/officeDocument/2006/relationships/image" Target="../media/image94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00.png"/><Relationship Id="rId5" Type="http://schemas.openxmlformats.org/officeDocument/2006/relationships/image" Target="../media/image990.png"/><Relationship Id="rId4" Type="http://schemas.openxmlformats.org/officeDocument/2006/relationships/image" Target="../media/image98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0.png"/><Relationship Id="rId3" Type="http://schemas.openxmlformats.org/officeDocument/2006/relationships/image" Target="../media/image6.jpg"/><Relationship Id="rId7" Type="http://schemas.openxmlformats.org/officeDocument/2006/relationships/image" Target="../media/image8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90.png"/><Relationship Id="rId5" Type="http://schemas.openxmlformats.org/officeDocument/2006/relationships/image" Target="../media/image780.png"/><Relationship Id="rId4" Type="http://schemas.openxmlformats.org/officeDocument/2006/relationships/image" Target="../media/image770.png"/><Relationship Id="rId9" Type="http://schemas.openxmlformats.org/officeDocument/2006/relationships/image" Target="../media/image82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0.png"/><Relationship Id="rId13" Type="http://schemas.openxmlformats.org/officeDocument/2006/relationships/image" Target="../media/image783.png"/><Relationship Id="rId3" Type="http://schemas.openxmlformats.org/officeDocument/2006/relationships/image" Target="../media/image6.jpg"/><Relationship Id="rId7" Type="http://schemas.openxmlformats.org/officeDocument/2006/relationships/image" Target="../media/image116.png"/><Relationship Id="rId12" Type="http://schemas.openxmlformats.org/officeDocument/2006/relationships/image" Target="../media/image77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5.png"/><Relationship Id="rId11" Type="http://schemas.openxmlformats.org/officeDocument/2006/relationships/image" Target="../media/image763.png"/><Relationship Id="rId10" Type="http://schemas.openxmlformats.org/officeDocument/2006/relationships/image" Target="../media/image752.png"/><Relationship Id="rId4" Type="http://schemas.openxmlformats.org/officeDocument/2006/relationships/image" Target="../media/image721.png"/><Relationship Id="rId9" Type="http://schemas.openxmlformats.org/officeDocument/2006/relationships/image" Target="../media/image733.png"/><Relationship Id="rId14" Type="http://schemas.openxmlformats.org/officeDocument/2006/relationships/image" Target="../media/image79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3.png"/><Relationship Id="rId13" Type="http://schemas.openxmlformats.org/officeDocument/2006/relationships/image" Target="../media/image852.png"/><Relationship Id="rId3" Type="http://schemas.openxmlformats.org/officeDocument/2006/relationships/image" Target="../media/image6.jpg"/><Relationship Id="rId7" Type="http://schemas.openxmlformats.org/officeDocument/2006/relationships/image" Target="../media/image111.png"/><Relationship Id="rId12" Type="http://schemas.openxmlformats.org/officeDocument/2006/relationships/image" Target="../media/image84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832.png"/><Relationship Id="rId5" Type="http://schemas.openxmlformats.org/officeDocument/2006/relationships/image" Target="../media/image117.png"/><Relationship Id="rId15" Type="http://schemas.openxmlformats.org/officeDocument/2006/relationships/image" Target="../media/image87.png"/><Relationship Id="rId10" Type="http://schemas.openxmlformats.org/officeDocument/2006/relationships/image" Target="../media/image823.png"/><Relationship Id="rId4" Type="http://schemas.openxmlformats.org/officeDocument/2006/relationships/image" Target="../media/image751.png"/><Relationship Id="rId9" Type="http://schemas.openxmlformats.org/officeDocument/2006/relationships/image" Target="../media/image814.png"/><Relationship Id="rId1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2.png"/><Relationship Id="rId13" Type="http://schemas.openxmlformats.org/officeDocument/2006/relationships/image" Target="../media/image92.png"/><Relationship Id="rId3" Type="http://schemas.openxmlformats.org/officeDocument/2006/relationships/image" Target="../media/image6.jpg"/><Relationship Id="rId7" Type="http://schemas.openxmlformats.org/officeDocument/2006/relationships/image" Target="../media/image121.png"/><Relationship Id="rId12" Type="http://schemas.openxmlformats.org/officeDocument/2006/relationships/image" Target="../media/image9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90.png"/><Relationship Id="rId5" Type="http://schemas.openxmlformats.org/officeDocument/2006/relationships/image" Target="../media/image122.png"/><Relationship Id="rId10" Type="http://schemas.openxmlformats.org/officeDocument/2006/relationships/image" Target="../media/image89.png"/><Relationship Id="rId4" Type="http://schemas.openxmlformats.org/officeDocument/2006/relationships/image" Target="../media/image782.png"/><Relationship Id="rId9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0.png"/><Relationship Id="rId13" Type="http://schemas.openxmlformats.org/officeDocument/2006/relationships/image" Target="../media/image1160.png"/><Relationship Id="rId18" Type="http://schemas.openxmlformats.org/officeDocument/2006/relationships/image" Target="../media/image1210.png"/><Relationship Id="rId26" Type="http://schemas.openxmlformats.org/officeDocument/2006/relationships/image" Target="../media/image128.png"/><Relationship Id="rId3" Type="http://schemas.openxmlformats.org/officeDocument/2006/relationships/image" Target="../media/image6.jpg"/><Relationship Id="rId21" Type="http://schemas.openxmlformats.org/officeDocument/2006/relationships/image" Target="../media/image1240.png"/><Relationship Id="rId7" Type="http://schemas.openxmlformats.org/officeDocument/2006/relationships/image" Target="../media/image792.png"/><Relationship Id="rId12" Type="http://schemas.openxmlformats.org/officeDocument/2006/relationships/image" Target="../media/image123.png"/><Relationship Id="rId17" Type="http://schemas.openxmlformats.org/officeDocument/2006/relationships/image" Target="../media/image1201.png"/><Relationship Id="rId25" Type="http://schemas.openxmlformats.org/officeDocument/2006/relationships/image" Target="../media/image861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1190.png"/><Relationship Id="rId20" Type="http://schemas.openxmlformats.org/officeDocument/2006/relationships/image" Target="../media/image8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91.png"/><Relationship Id="rId11" Type="http://schemas.openxmlformats.org/officeDocument/2006/relationships/image" Target="../media/image822.png"/><Relationship Id="rId24" Type="http://schemas.openxmlformats.org/officeDocument/2006/relationships/image" Target="../media/image851.png"/><Relationship Id="rId5" Type="http://schemas.openxmlformats.org/officeDocument/2006/relationships/image" Target="../media/image762.png"/><Relationship Id="rId15" Type="http://schemas.openxmlformats.org/officeDocument/2006/relationships/image" Target="../media/image1181.png"/><Relationship Id="rId23" Type="http://schemas.openxmlformats.org/officeDocument/2006/relationships/image" Target="../media/image841.png"/><Relationship Id="rId28" Type="http://schemas.openxmlformats.org/officeDocument/2006/relationships/image" Target="../media/image881.png"/><Relationship Id="rId10" Type="http://schemas.openxmlformats.org/officeDocument/2006/relationships/image" Target="../media/image1130.png"/><Relationship Id="rId19" Type="http://schemas.openxmlformats.org/officeDocument/2006/relationships/image" Target="../media/image1220.png"/><Relationship Id="rId4" Type="http://schemas.openxmlformats.org/officeDocument/2006/relationships/image" Target="../media/image731.png"/><Relationship Id="rId9" Type="http://schemas.openxmlformats.org/officeDocument/2006/relationships/image" Target="../media/image813.png"/><Relationship Id="rId14" Type="http://schemas.openxmlformats.org/officeDocument/2006/relationships/image" Target="../media/image1170.png"/><Relationship Id="rId22" Type="http://schemas.openxmlformats.org/officeDocument/2006/relationships/image" Target="../media/image125.png"/><Relationship Id="rId27" Type="http://schemas.openxmlformats.org/officeDocument/2006/relationships/image" Target="../media/image870.png"/></Relationships>
</file>

<file path=ppt/slides/_rels/slide3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760.png"/><Relationship Id="rId26" Type="http://schemas.openxmlformats.org/officeDocument/2006/relationships/image" Target="../media/image840.png"/><Relationship Id="rId39" Type="http://schemas.openxmlformats.org/officeDocument/2006/relationships/image" Target="../media/image98.png"/><Relationship Id="rId3" Type="http://schemas.openxmlformats.org/officeDocument/2006/relationships/image" Target="../media/image732.png"/><Relationship Id="rId21" Type="http://schemas.openxmlformats.org/officeDocument/2006/relationships/image" Target="../media/image893.png"/><Relationship Id="rId34" Type="http://schemas.openxmlformats.org/officeDocument/2006/relationships/image" Target="../media/image93.png"/><Relationship Id="rId42" Type="http://schemas.openxmlformats.org/officeDocument/2006/relationships/image" Target="../media/image100.png"/><Relationship Id="rId7" Type="http://schemas.openxmlformats.org/officeDocument/2006/relationships/image" Target="../media/image812.png"/><Relationship Id="rId17" Type="http://schemas.openxmlformats.org/officeDocument/2006/relationships/image" Target="../media/image750.png"/><Relationship Id="rId25" Type="http://schemas.openxmlformats.org/officeDocument/2006/relationships/image" Target="../media/image830.png"/><Relationship Id="rId33" Type="http://schemas.openxmlformats.org/officeDocument/2006/relationships/image" Target="../media/image912.png"/><Relationship Id="rId38" Type="http://schemas.openxmlformats.org/officeDocument/2006/relationships/image" Target="../media/image96.png"/><Relationship Id="rId2" Type="http://schemas.openxmlformats.org/officeDocument/2006/relationships/notesSlide" Target="../notesSlides/notesSlide32.xml"/><Relationship Id="rId20" Type="http://schemas.openxmlformats.org/officeDocument/2006/relationships/image" Target="../media/image781.png"/><Relationship Id="rId29" Type="http://schemas.openxmlformats.org/officeDocument/2006/relationships/image" Target="../media/image871.png"/><Relationship Id="rId41" Type="http://schemas.openxmlformats.org/officeDocument/2006/relationships/image" Target="../media/image9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jpg"/><Relationship Id="rId24" Type="http://schemas.openxmlformats.org/officeDocument/2006/relationships/image" Target="../media/image821.png"/><Relationship Id="rId32" Type="http://schemas.openxmlformats.org/officeDocument/2006/relationships/image" Target="../media/image902.png"/><Relationship Id="rId37" Type="http://schemas.openxmlformats.org/officeDocument/2006/relationships/image" Target="../media/image95.png"/><Relationship Id="rId40" Type="http://schemas.openxmlformats.org/officeDocument/2006/relationships/image" Target="../media/image97.png"/><Relationship Id="rId5" Type="http://schemas.openxmlformats.org/officeDocument/2006/relationships/image" Target="../media/image791.png"/><Relationship Id="rId23" Type="http://schemas.openxmlformats.org/officeDocument/2006/relationships/image" Target="../media/image811.png"/><Relationship Id="rId28" Type="http://schemas.openxmlformats.org/officeDocument/2006/relationships/image" Target="../media/image860.png"/><Relationship Id="rId36" Type="http://schemas.openxmlformats.org/officeDocument/2006/relationships/image" Target="../media/image94.png"/><Relationship Id="rId19" Type="http://schemas.openxmlformats.org/officeDocument/2006/relationships/image" Target="../media/image771.png"/><Relationship Id="rId31" Type="http://schemas.openxmlformats.org/officeDocument/2006/relationships/image" Target="../media/image892.png"/><Relationship Id="rId4" Type="http://schemas.openxmlformats.org/officeDocument/2006/relationships/image" Target="../media/image761.png"/><Relationship Id="rId22" Type="http://schemas.openxmlformats.org/officeDocument/2006/relationships/image" Target="../media/image801.png"/><Relationship Id="rId27" Type="http://schemas.openxmlformats.org/officeDocument/2006/relationships/image" Target="../media/image850.png"/><Relationship Id="rId30" Type="http://schemas.openxmlformats.org/officeDocument/2006/relationships/image" Target="../media/image880.png"/><Relationship Id="rId35" Type="http://schemas.openxmlformats.org/officeDocument/2006/relationships/image" Target="../media/image922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13" Type="http://schemas.openxmlformats.org/officeDocument/2006/relationships/image" Target="../media/image1081.png"/><Relationship Id="rId18" Type="http://schemas.openxmlformats.org/officeDocument/2006/relationships/image" Target="../media/image1141.png"/><Relationship Id="rId3" Type="http://schemas.openxmlformats.org/officeDocument/2006/relationships/image" Target="../media/image6.jpg"/><Relationship Id="rId7" Type="http://schemas.openxmlformats.org/officeDocument/2006/relationships/image" Target="../media/image102.png"/><Relationship Id="rId12" Type="http://schemas.openxmlformats.org/officeDocument/2006/relationships/image" Target="../media/image1070.png"/><Relationship Id="rId17" Type="http://schemas.openxmlformats.org/officeDocument/2006/relationships/image" Target="../media/image1131.png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112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1.png"/><Relationship Id="rId11" Type="http://schemas.openxmlformats.org/officeDocument/2006/relationships/image" Target="../media/image106.png"/><Relationship Id="rId5" Type="http://schemas.openxmlformats.org/officeDocument/2006/relationships/image" Target="../media/image1002.png"/><Relationship Id="rId15" Type="http://schemas.openxmlformats.org/officeDocument/2006/relationships/image" Target="../media/image1100.png"/><Relationship Id="rId10" Type="http://schemas.openxmlformats.org/officeDocument/2006/relationships/image" Target="../media/image1051.png"/><Relationship Id="rId4" Type="http://schemas.openxmlformats.org/officeDocument/2006/relationships/image" Target="../media/image992.png"/><Relationship Id="rId9" Type="http://schemas.openxmlformats.org/officeDocument/2006/relationships/image" Target="../media/image104.png"/><Relationship Id="rId14" Type="http://schemas.openxmlformats.org/officeDocument/2006/relationships/image" Target="../media/image109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png"/><Relationship Id="rId3" Type="http://schemas.openxmlformats.org/officeDocument/2006/relationships/image" Target="../media/image6.jpg"/><Relationship Id="rId7" Type="http://schemas.openxmlformats.org/officeDocument/2006/relationships/image" Target="../media/image16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9.png"/><Relationship Id="rId5" Type="http://schemas.openxmlformats.org/officeDocument/2006/relationships/image" Target="../media/image164.png"/><Relationship Id="rId4" Type="http://schemas.openxmlformats.org/officeDocument/2006/relationships/image" Target="../media/image124.png"/><Relationship Id="rId9" Type="http://schemas.openxmlformats.org/officeDocument/2006/relationships/image" Target="../media/image16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0.png"/><Relationship Id="rId13" Type="http://schemas.openxmlformats.org/officeDocument/2006/relationships/image" Target="../media/image1620.png"/><Relationship Id="rId18" Type="http://schemas.openxmlformats.org/officeDocument/2006/relationships/image" Target="../media/image126.png"/><Relationship Id="rId3" Type="http://schemas.openxmlformats.org/officeDocument/2006/relationships/image" Target="../media/image6.jpg"/><Relationship Id="rId21" Type="http://schemas.openxmlformats.org/officeDocument/2006/relationships/image" Target="../media/image130.png"/><Relationship Id="rId7" Type="http://schemas.openxmlformats.org/officeDocument/2006/relationships/image" Target="../media/image1560.png"/><Relationship Id="rId12" Type="http://schemas.openxmlformats.org/officeDocument/2006/relationships/image" Target="../media/image1610.png"/><Relationship Id="rId17" Type="http://schemas.openxmlformats.org/officeDocument/2006/relationships/image" Target="../media/image166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65.png"/><Relationship Id="rId20" Type="http://schemas.openxmlformats.org/officeDocument/2006/relationships/image" Target="../media/image12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50.png"/><Relationship Id="rId11" Type="http://schemas.openxmlformats.org/officeDocument/2006/relationships/image" Target="../media/image163.png"/><Relationship Id="rId5" Type="http://schemas.openxmlformats.org/officeDocument/2006/relationships/image" Target="../media/image1540.png"/><Relationship Id="rId15" Type="http://schemas.openxmlformats.org/officeDocument/2006/relationships/image" Target="../media/image1640.png"/><Relationship Id="rId10" Type="http://schemas.openxmlformats.org/officeDocument/2006/relationships/image" Target="../media/image1591.png"/><Relationship Id="rId19" Type="http://schemas.openxmlformats.org/officeDocument/2006/relationships/image" Target="../media/image127.png"/><Relationship Id="rId9" Type="http://schemas.openxmlformats.org/officeDocument/2006/relationships/image" Target="../media/image1581.png"/><Relationship Id="rId14" Type="http://schemas.openxmlformats.org/officeDocument/2006/relationships/image" Target="../media/image1630.png"/><Relationship Id="rId22" Type="http://schemas.openxmlformats.org/officeDocument/2006/relationships/image" Target="../media/image131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0.png"/><Relationship Id="rId3" Type="http://schemas.openxmlformats.org/officeDocument/2006/relationships/image" Target="../media/image6.jpg"/><Relationship Id="rId7" Type="http://schemas.openxmlformats.org/officeDocument/2006/relationships/image" Target="../media/image129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270.png"/><Relationship Id="rId5" Type="http://schemas.openxmlformats.org/officeDocument/2006/relationships/image" Target="../media/image1260.png"/><Relationship Id="rId4" Type="http://schemas.openxmlformats.org/officeDocument/2006/relationships/image" Target="../media/image1241.png"/><Relationship Id="rId9" Type="http://schemas.openxmlformats.org/officeDocument/2006/relationships/image" Target="../media/image1310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6.jp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10" Type="http://schemas.openxmlformats.org/officeDocument/2006/relationships/image" Target="../media/image137.png"/><Relationship Id="rId4" Type="http://schemas.openxmlformats.org/officeDocument/2006/relationships/image" Target="../media/image85.png"/><Relationship Id="rId9" Type="http://schemas.openxmlformats.org/officeDocument/2006/relationships/image" Target="../media/image13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png"/><Relationship Id="rId3" Type="http://schemas.openxmlformats.org/officeDocument/2006/relationships/image" Target="../media/image6.jpg"/><Relationship Id="rId7" Type="http://schemas.openxmlformats.org/officeDocument/2006/relationships/image" Target="../media/image14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Relationship Id="rId9" Type="http://schemas.openxmlformats.org/officeDocument/2006/relationships/image" Target="../media/image14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090.png"/><Relationship Id="rId26" Type="http://schemas.openxmlformats.org/officeDocument/2006/relationships/image" Target="../media/image147.png"/><Relationship Id="rId3" Type="http://schemas.openxmlformats.org/officeDocument/2006/relationships/image" Target="../media/image6.jpg"/><Relationship Id="rId17" Type="http://schemas.openxmlformats.org/officeDocument/2006/relationships/image" Target="../media/image2171.png"/><Relationship Id="rId25" Type="http://schemas.openxmlformats.org/officeDocument/2006/relationships/image" Target="../media/image146.png"/><Relationship Id="rId2" Type="http://schemas.openxmlformats.org/officeDocument/2006/relationships/notesSlide" Target="../notesSlides/notesSlide40.xml"/><Relationship Id="rId29" Type="http://schemas.openxmlformats.org/officeDocument/2006/relationships/image" Target="../media/image150.png"/><Relationship Id="rId1" Type="http://schemas.openxmlformats.org/officeDocument/2006/relationships/slideLayout" Target="../slideLayouts/slideLayout12.xml"/><Relationship Id="rId24" Type="http://schemas.openxmlformats.org/officeDocument/2006/relationships/image" Target="../media/image145.png"/><Relationship Id="rId32" Type="http://schemas.openxmlformats.org/officeDocument/2006/relationships/image" Target="../media/image153.png"/><Relationship Id="rId23" Type="http://schemas.openxmlformats.org/officeDocument/2006/relationships/image" Target="../media/image144.png"/><Relationship Id="rId28" Type="http://schemas.openxmlformats.org/officeDocument/2006/relationships/image" Target="../media/image149.png"/><Relationship Id="rId31" Type="http://schemas.openxmlformats.org/officeDocument/2006/relationships/image" Target="../media/image152.png"/><Relationship Id="rId4" Type="http://schemas.openxmlformats.org/officeDocument/2006/relationships/image" Target="../media/image1222.png"/><Relationship Id="rId22" Type="http://schemas.openxmlformats.org/officeDocument/2006/relationships/image" Target="../media/image1411.png"/><Relationship Id="rId27" Type="http://schemas.openxmlformats.org/officeDocument/2006/relationships/image" Target="../media/image148.png"/><Relationship Id="rId30" Type="http://schemas.openxmlformats.org/officeDocument/2006/relationships/image" Target="../media/image15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1.png"/><Relationship Id="rId3" Type="http://schemas.openxmlformats.org/officeDocument/2006/relationships/image" Target="../media/image6.jpg"/><Relationship Id="rId12" Type="http://schemas.openxmlformats.org/officeDocument/2006/relationships/image" Target="../media/image156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00.png"/><Relationship Id="rId11" Type="http://schemas.openxmlformats.org/officeDocument/2006/relationships/image" Target="../media/image155.png"/><Relationship Id="rId5" Type="http://schemas.openxmlformats.org/officeDocument/2006/relationships/image" Target="../media/image1262.png"/><Relationship Id="rId10" Type="http://schemas.openxmlformats.org/officeDocument/2006/relationships/image" Target="../media/image154.png"/><Relationship Id="rId4" Type="http://schemas.openxmlformats.org/officeDocument/2006/relationships/image" Target="../media/image1180.png"/><Relationship Id="rId9" Type="http://schemas.openxmlformats.org/officeDocument/2006/relationships/image" Target="../media/image1410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.png"/><Relationship Id="rId3" Type="http://schemas.openxmlformats.org/officeDocument/2006/relationships/image" Target="../media/image6.jpg"/><Relationship Id="rId7" Type="http://schemas.openxmlformats.org/officeDocument/2006/relationships/image" Target="../media/image159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80.png"/><Relationship Id="rId5" Type="http://schemas.openxmlformats.org/officeDocument/2006/relationships/image" Target="../media/image1200.png"/><Relationship Id="rId4" Type="http://schemas.openxmlformats.org/officeDocument/2006/relationships/image" Target="../media/image126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8.png"/><Relationship Id="rId5" Type="http://schemas.openxmlformats.org/officeDocument/2006/relationships/image" Target="../media/image22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17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9.png"/><Relationship Id="rId5" Type="http://schemas.openxmlformats.org/officeDocument/2006/relationships/image" Target="../media/image168.png"/><Relationship Id="rId4" Type="http://schemas.openxmlformats.org/officeDocument/2006/relationships/image" Target="../media/image16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34.png"/><Relationship Id="rId12" Type="http://schemas.openxmlformats.org/officeDocument/2006/relationships/image" Target="../media/image239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171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172.png"/><Relationship Id="rId7" Type="http://schemas.openxmlformats.org/officeDocument/2006/relationships/image" Target="../media/image23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2.png"/><Relationship Id="rId11" Type="http://schemas.openxmlformats.org/officeDocument/2006/relationships/image" Target="../media/image243.png"/><Relationship Id="rId5" Type="http://schemas.openxmlformats.org/officeDocument/2006/relationships/image" Target="../media/image242.png"/><Relationship Id="rId10" Type="http://schemas.openxmlformats.org/officeDocument/2006/relationships/image" Target="../media/image241.png"/><Relationship Id="rId4" Type="http://schemas.openxmlformats.org/officeDocument/2006/relationships/image" Target="../media/image6.jpg"/><Relationship Id="rId9" Type="http://schemas.openxmlformats.org/officeDocument/2006/relationships/image" Target="../media/image24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0.png"/><Relationship Id="rId3" Type="http://schemas.openxmlformats.org/officeDocument/2006/relationships/image" Target="../media/image174.png"/><Relationship Id="rId7" Type="http://schemas.openxmlformats.org/officeDocument/2006/relationships/image" Target="../media/image175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40.png"/><Relationship Id="rId10" Type="http://schemas.openxmlformats.org/officeDocument/2006/relationships/image" Target="../media/image176.png"/><Relationship Id="rId4" Type="http://schemas.openxmlformats.org/officeDocument/2006/relationships/image" Target="../media/image6.jpg"/><Relationship Id="rId9" Type="http://schemas.openxmlformats.org/officeDocument/2006/relationships/image" Target="../media/image1770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4.png"/><Relationship Id="rId13" Type="http://schemas.openxmlformats.org/officeDocument/2006/relationships/image" Target="../media/image1671.png"/><Relationship Id="rId18" Type="http://schemas.openxmlformats.org/officeDocument/2006/relationships/image" Target="../media/image189.png"/><Relationship Id="rId3" Type="http://schemas.openxmlformats.org/officeDocument/2006/relationships/image" Target="../media/image177.png"/><Relationship Id="rId21" Type="http://schemas.openxmlformats.org/officeDocument/2006/relationships/image" Target="../media/image192.png"/><Relationship Id="rId7" Type="http://schemas.openxmlformats.org/officeDocument/2006/relationships/image" Target="../media/image6.jpg"/><Relationship Id="rId17" Type="http://schemas.openxmlformats.org/officeDocument/2006/relationships/image" Target="../media/image188.png"/><Relationship Id="rId2" Type="http://schemas.openxmlformats.org/officeDocument/2006/relationships/notesSlide" Target="../notesSlides/notesSlide49.xml"/><Relationship Id="rId16" Type="http://schemas.openxmlformats.org/officeDocument/2006/relationships/image" Target="../media/image187.png"/><Relationship Id="rId20" Type="http://schemas.openxmlformats.org/officeDocument/2006/relationships/image" Target="../media/image19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3.png"/><Relationship Id="rId11" Type="http://schemas.openxmlformats.org/officeDocument/2006/relationships/image" Target="../media/image186.png"/><Relationship Id="rId5" Type="http://schemas.openxmlformats.org/officeDocument/2006/relationships/image" Target="../media/image179.png"/><Relationship Id="rId15" Type="http://schemas.openxmlformats.org/officeDocument/2006/relationships/image" Target="../media/image187.png"/><Relationship Id="rId10" Type="http://schemas.openxmlformats.org/officeDocument/2006/relationships/image" Target="../media/image157.png"/><Relationship Id="rId19" Type="http://schemas.openxmlformats.org/officeDocument/2006/relationships/image" Target="../media/image190.png"/><Relationship Id="rId4" Type="http://schemas.openxmlformats.org/officeDocument/2006/relationships/image" Target="../media/image178.png"/><Relationship Id="rId9" Type="http://schemas.openxmlformats.org/officeDocument/2006/relationships/image" Target="../media/image185.png"/><Relationship Id="rId14" Type="http://schemas.microsoft.com/office/2017/06/relationships/model3d" Target="../media/model3d1.glb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830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0.png"/><Relationship Id="rId13" Type="http://schemas.openxmlformats.org/officeDocument/2006/relationships/image" Target="../media/image195.png"/><Relationship Id="rId3" Type="http://schemas.openxmlformats.org/officeDocument/2006/relationships/image" Target="../media/image6.jpg"/><Relationship Id="rId7" Type="http://schemas.openxmlformats.org/officeDocument/2006/relationships/image" Target="../media/image1870.png"/><Relationship Id="rId12" Type="http://schemas.openxmlformats.org/officeDocument/2006/relationships/image" Target="../media/image19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60.png"/><Relationship Id="rId11" Type="http://schemas.openxmlformats.org/officeDocument/2006/relationships/image" Target="../media/image193.png"/><Relationship Id="rId5" Type="http://schemas.openxmlformats.org/officeDocument/2006/relationships/image" Target="../media/image1850.png"/><Relationship Id="rId10" Type="http://schemas.openxmlformats.org/officeDocument/2006/relationships/image" Target="../media/image1900.png"/><Relationship Id="rId4" Type="http://schemas.openxmlformats.org/officeDocument/2006/relationships/image" Target="../media/image1840.png"/><Relationship Id="rId9" Type="http://schemas.openxmlformats.org/officeDocument/2006/relationships/image" Target="../media/image1890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0.png"/><Relationship Id="rId13" Type="http://schemas.openxmlformats.org/officeDocument/2006/relationships/image" Target="../media/image1530.png"/><Relationship Id="rId18" Type="http://schemas.openxmlformats.org/officeDocument/2006/relationships/image" Target="../media/image1780.png"/><Relationship Id="rId3" Type="http://schemas.openxmlformats.org/officeDocument/2006/relationships/image" Target="../media/image6.jpg"/><Relationship Id="rId21" Type="http://schemas.openxmlformats.org/officeDocument/2006/relationships/image" Target="../media/image1571.png"/><Relationship Id="rId7" Type="http://schemas.openxmlformats.org/officeDocument/2006/relationships/image" Target="../media/image1500.png"/><Relationship Id="rId12" Type="http://schemas.openxmlformats.org/officeDocument/2006/relationships/image" Target="../media/image203.png"/><Relationship Id="rId17" Type="http://schemas.openxmlformats.org/officeDocument/2006/relationships/image" Target="../media/image206.png"/><Relationship Id="rId2" Type="http://schemas.openxmlformats.org/officeDocument/2006/relationships/notesSlide" Target="../notesSlides/notesSlide52.xml"/><Relationship Id="rId16" Type="http://schemas.openxmlformats.org/officeDocument/2006/relationships/image" Target="../media/image1551.png"/><Relationship Id="rId20" Type="http://schemas.openxmlformats.org/officeDocument/2006/relationships/image" Target="../media/image18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90.png"/><Relationship Id="rId11" Type="http://schemas.openxmlformats.org/officeDocument/2006/relationships/image" Target="../media/image1771.png"/><Relationship Id="rId5" Type="http://schemas.openxmlformats.org/officeDocument/2006/relationships/image" Target="../media/image1491.png"/><Relationship Id="rId15" Type="http://schemas.openxmlformats.org/officeDocument/2006/relationships/image" Target="../media/image204.png"/><Relationship Id="rId23" Type="http://schemas.openxmlformats.org/officeDocument/2006/relationships/image" Target="../media/image1670.png"/><Relationship Id="rId19" Type="http://schemas.openxmlformats.org/officeDocument/2006/relationships/image" Target="../media/image1561.png"/><Relationship Id="rId4" Type="http://schemas.openxmlformats.org/officeDocument/2006/relationships/image" Target="../media/image1480.png"/><Relationship Id="rId9" Type="http://schemas.openxmlformats.org/officeDocument/2006/relationships/image" Target="../media/image1520.png"/><Relationship Id="rId14" Type="http://schemas.openxmlformats.org/officeDocument/2006/relationships/image" Target="../media/image1541.png"/><Relationship Id="rId22" Type="http://schemas.openxmlformats.org/officeDocument/2006/relationships/image" Target="../media/image158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5.png"/><Relationship Id="rId13" Type="http://schemas.openxmlformats.org/officeDocument/2006/relationships/image" Target="../media/image220.png"/><Relationship Id="rId18" Type="http://schemas.openxmlformats.org/officeDocument/2006/relationships/image" Target="../media/image228.png"/><Relationship Id="rId26" Type="http://schemas.openxmlformats.org/officeDocument/2006/relationships/image" Target="../media/image1730.png"/><Relationship Id="rId3" Type="http://schemas.openxmlformats.org/officeDocument/2006/relationships/image" Target="../media/image6.jpg"/><Relationship Id="rId21" Type="http://schemas.openxmlformats.org/officeDocument/2006/relationships/image" Target="../media/image1712.png"/><Relationship Id="rId12" Type="http://schemas.openxmlformats.org/officeDocument/2006/relationships/image" Target="../media/image1690.png"/><Relationship Id="rId17" Type="http://schemas.openxmlformats.org/officeDocument/2006/relationships/image" Target="../media/image227.png"/><Relationship Id="rId2" Type="http://schemas.openxmlformats.org/officeDocument/2006/relationships/notesSlide" Target="../notesSlides/notesSlide53.xml"/><Relationship Id="rId16" Type="http://schemas.openxmlformats.org/officeDocument/2006/relationships/image" Target="../media/image224.png"/><Relationship Id="rId20" Type="http://schemas.openxmlformats.org/officeDocument/2006/relationships/image" Target="../media/image1700.png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218.png"/><Relationship Id="rId5" Type="http://schemas.openxmlformats.org/officeDocument/2006/relationships/image" Target="../media/image196.png"/><Relationship Id="rId15" Type="http://schemas.openxmlformats.org/officeDocument/2006/relationships/image" Target="../media/image222.png"/><Relationship Id="rId23" Type="http://schemas.openxmlformats.org/officeDocument/2006/relationships/image" Target="../media/image248.png"/><Relationship Id="rId10" Type="http://schemas.openxmlformats.org/officeDocument/2006/relationships/image" Target="../media/image217.png"/><Relationship Id="rId19" Type="http://schemas.openxmlformats.org/officeDocument/2006/relationships/image" Target="../media/image244.png"/><Relationship Id="rId4" Type="http://schemas.openxmlformats.org/officeDocument/2006/relationships/image" Target="../media/image211.png"/><Relationship Id="rId9" Type="http://schemas.openxmlformats.org/officeDocument/2006/relationships/image" Target="../media/image216.png"/><Relationship Id="rId14" Type="http://schemas.openxmlformats.org/officeDocument/2006/relationships/image" Target="../media/image221.png"/><Relationship Id="rId22" Type="http://schemas.openxmlformats.org/officeDocument/2006/relationships/image" Target="../media/image247.png"/><Relationship Id="rId27" Type="http://schemas.openxmlformats.org/officeDocument/2006/relationships/image" Target="../media/image174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5.png"/><Relationship Id="rId13" Type="http://schemas.openxmlformats.org/officeDocument/2006/relationships/image" Target="../media/image260.png"/><Relationship Id="rId3" Type="http://schemas.openxmlformats.org/officeDocument/2006/relationships/image" Target="../media/image6.jpg"/><Relationship Id="rId7" Type="http://schemas.openxmlformats.org/officeDocument/2006/relationships/image" Target="../media/image254.png"/><Relationship Id="rId12" Type="http://schemas.openxmlformats.org/officeDocument/2006/relationships/image" Target="../media/image259.png"/><Relationship Id="rId2" Type="http://schemas.openxmlformats.org/officeDocument/2006/relationships/notesSlide" Target="../notesSlides/notesSlide54.xml"/><Relationship Id="rId16" Type="http://schemas.openxmlformats.org/officeDocument/2006/relationships/image" Target="../media/image26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61.png"/><Relationship Id="rId11" Type="http://schemas.openxmlformats.org/officeDocument/2006/relationships/image" Target="../media/image258.png"/><Relationship Id="rId5" Type="http://schemas.openxmlformats.org/officeDocument/2006/relationships/image" Target="../media/image1751.png"/><Relationship Id="rId15" Type="http://schemas.openxmlformats.org/officeDocument/2006/relationships/image" Target="../media/image262.png"/><Relationship Id="rId10" Type="http://schemas.openxmlformats.org/officeDocument/2006/relationships/image" Target="../media/image257.png"/><Relationship Id="rId4" Type="http://schemas.openxmlformats.org/officeDocument/2006/relationships/image" Target="../media/image251.png"/><Relationship Id="rId9" Type="http://schemas.openxmlformats.org/officeDocument/2006/relationships/image" Target="../media/image256.png"/><Relationship Id="rId14" Type="http://schemas.openxmlformats.org/officeDocument/2006/relationships/image" Target="../media/image26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64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20.png"/><Relationship Id="rId13" Type="http://schemas.openxmlformats.org/officeDocument/2006/relationships/image" Target="../media/image2001.png"/><Relationship Id="rId3" Type="http://schemas.openxmlformats.org/officeDocument/2006/relationships/image" Target="../media/image6.jpg"/><Relationship Id="rId7" Type="http://schemas.openxmlformats.org/officeDocument/2006/relationships/image" Target="../media/image2610.png"/><Relationship Id="rId12" Type="http://schemas.openxmlformats.org/officeDocument/2006/relationships/image" Target="../media/image1710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520.png"/><Relationship Id="rId11" Type="http://schemas.openxmlformats.org/officeDocument/2006/relationships/image" Target="../media/image265.png"/><Relationship Id="rId5" Type="http://schemas.openxmlformats.org/officeDocument/2006/relationships/image" Target="../media/image1790.png"/><Relationship Id="rId10" Type="http://schemas.openxmlformats.org/officeDocument/2006/relationships/image" Target="../media/image2640.png"/><Relationship Id="rId4" Type="http://schemas.openxmlformats.org/officeDocument/2006/relationships/image" Target="../media/image2580.png"/><Relationship Id="rId9" Type="http://schemas.openxmlformats.org/officeDocument/2006/relationships/image" Target="../media/image2630.png"/><Relationship Id="rId14" Type="http://schemas.openxmlformats.org/officeDocument/2006/relationships/image" Target="../media/image2590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2.png"/><Relationship Id="rId3" Type="http://schemas.openxmlformats.org/officeDocument/2006/relationships/image" Target="../media/image6.jpg"/><Relationship Id="rId7" Type="http://schemas.openxmlformats.org/officeDocument/2006/relationships/image" Target="../media/image271.png"/><Relationship Id="rId12" Type="http://schemas.openxmlformats.org/officeDocument/2006/relationships/image" Target="../media/image268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0.png"/><Relationship Id="rId11" Type="http://schemas.openxmlformats.org/officeDocument/2006/relationships/image" Target="../media/image1990.png"/><Relationship Id="rId5" Type="http://schemas.openxmlformats.org/officeDocument/2006/relationships/image" Target="../media/image1841.png"/><Relationship Id="rId10" Type="http://schemas.openxmlformats.org/officeDocument/2006/relationships/image" Target="../media/image1980.png"/><Relationship Id="rId4" Type="http://schemas.openxmlformats.org/officeDocument/2006/relationships/image" Target="../media/image2580.png"/><Relationship Id="rId9" Type="http://schemas.openxmlformats.org/officeDocument/2006/relationships/image" Target="../media/image27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0.png"/><Relationship Id="rId3" Type="http://schemas.openxmlformats.org/officeDocument/2006/relationships/image" Target="../media/image6.jpg"/><Relationship Id="rId7" Type="http://schemas.openxmlformats.org/officeDocument/2006/relationships/image" Target="../media/image610.png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1.png"/><Relationship Id="rId11" Type="http://schemas.openxmlformats.org/officeDocument/2006/relationships/image" Target="../media/image10.png"/><Relationship Id="rId5" Type="http://schemas.openxmlformats.org/officeDocument/2006/relationships/image" Target="../media/image410.png"/><Relationship Id="rId10" Type="http://schemas.openxmlformats.org/officeDocument/2006/relationships/image" Target="../media/image9.png"/><Relationship Id="rId9" Type="http://schemas.openxmlformats.org/officeDocument/2006/relationships/image" Target="../media/image8104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9.png"/><Relationship Id="rId13" Type="http://schemas.openxmlformats.org/officeDocument/2006/relationships/image" Target="../media/image2740.png"/><Relationship Id="rId3" Type="http://schemas.openxmlformats.org/officeDocument/2006/relationships/image" Target="../media/image6.jpg"/><Relationship Id="rId7" Type="http://schemas.openxmlformats.org/officeDocument/2006/relationships/image" Target="../media/image278.png"/><Relationship Id="rId12" Type="http://schemas.openxmlformats.org/officeDocument/2006/relationships/image" Target="../media/image269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7.png"/><Relationship Id="rId11" Type="http://schemas.openxmlformats.org/officeDocument/2006/relationships/image" Target="../media/image282.png"/><Relationship Id="rId5" Type="http://schemas.openxmlformats.org/officeDocument/2006/relationships/image" Target="../media/image1862.png"/><Relationship Id="rId15" Type="http://schemas.openxmlformats.org/officeDocument/2006/relationships/image" Target="../media/image1940.png"/><Relationship Id="rId10" Type="http://schemas.openxmlformats.org/officeDocument/2006/relationships/image" Target="../media/image1720.png"/><Relationship Id="rId4" Type="http://schemas.openxmlformats.org/officeDocument/2006/relationships/image" Target="../media/image25800.png"/><Relationship Id="rId9" Type="http://schemas.openxmlformats.org/officeDocument/2006/relationships/image" Target="../media/image280.png"/><Relationship Id="rId14" Type="http://schemas.openxmlformats.org/officeDocument/2006/relationships/image" Target="../media/image1861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8.png"/><Relationship Id="rId13" Type="http://schemas.openxmlformats.org/officeDocument/2006/relationships/image" Target="../media/image2090.png"/><Relationship Id="rId3" Type="http://schemas.openxmlformats.org/officeDocument/2006/relationships/image" Target="../media/image6.jpg"/><Relationship Id="rId7" Type="http://schemas.openxmlformats.org/officeDocument/2006/relationships/image" Target="../media/image287.png"/><Relationship Id="rId12" Type="http://schemas.openxmlformats.org/officeDocument/2006/relationships/image" Target="../media/image2000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3.png"/><Relationship Id="rId11" Type="http://schemas.openxmlformats.org/officeDocument/2006/relationships/image" Target="../media/image2020.png"/><Relationship Id="rId5" Type="http://schemas.openxmlformats.org/officeDocument/2006/relationships/image" Target="../media/image1950.png"/><Relationship Id="rId15" Type="http://schemas.openxmlformats.org/officeDocument/2006/relationships/image" Target="../media/image295.png"/><Relationship Id="rId10" Type="http://schemas.openxmlformats.org/officeDocument/2006/relationships/image" Target="../media/image2010.png"/><Relationship Id="rId4" Type="http://schemas.openxmlformats.org/officeDocument/2006/relationships/image" Target="../media/image2750.png"/><Relationship Id="rId9" Type="http://schemas.openxmlformats.org/officeDocument/2006/relationships/image" Target="../media/image289.png"/><Relationship Id="rId14" Type="http://schemas.openxmlformats.org/officeDocument/2006/relationships/image" Target="../media/image294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0.png"/><Relationship Id="rId3" Type="http://schemas.openxmlformats.org/officeDocument/2006/relationships/image" Target="../media/image6.jpg"/><Relationship Id="rId7" Type="http://schemas.openxmlformats.org/officeDocument/2006/relationships/image" Target="../media/image284.png"/><Relationship Id="rId12" Type="http://schemas.openxmlformats.org/officeDocument/2006/relationships/image" Target="../media/image19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200.png"/><Relationship Id="rId10" Type="http://schemas.openxmlformats.org/officeDocument/2006/relationships/image" Target="../media/image199.png"/><Relationship Id="rId4" Type="http://schemas.openxmlformats.org/officeDocument/2006/relationships/image" Target="../media/image19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8100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87.png"/><Relationship Id="rId5" Type="http://schemas.openxmlformats.org/officeDocument/2006/relationships/image" Target="../media/image616.png"/><Relationship Id="rId4" Type="http://schemas.openxmlformats.org/officeDocument/2006/relationships/image" Target="../media/image5100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00.png"/><Relationship Id="rId13" Type="http://schemas.openxmlformats.org/officeDocument/2006/relationships/image" Target="../media/image1311.png"/><Relationship Id="rId3" Type="http://schemas.openxmlformats.org/officeDocument/2006/relationships/image" Target="../media/image6.jpg"/><Relationship Id="rId7" Type="http://schemas.openxmlformats.org/officeDocument/2006/relationships/image" Target="../media/image916.png"/><Relationship Id="rId12" Type="http://schemas.openxmlformats.org/officeDocument/2006/relationships/image" Target="../media/image1265.png"/><Relationship Id="rId17" Type="http://schemas.openxmlformats.org/officeDocument/2006/relationships/image" Target="../media/image1713.png"/><Relationship Id="rId2" Type="http://schemas.openxmlformats.org/officeDocument/2006/relationships/notesSlide" Target="../notesSlides/notesSlide63.xml"/><Relationship Id="rId16" Type="http://schemas.openxmlformats.org/officeDocument/2006/relationships/image" Target="../media/image161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20.png"/><Relationship Id="rId11" Type="http://schemas.openxmlformats.org/officeDocument/2006/relationships/image" Target="../media/image202.png"/><Relationship Id="rId5" Type="http://schemas.openxmlformats.org/officeDocument/2006/relationships/image" Target="../media/image712.png"/><Relationship Id="rId15" Type="http://schemas.openxmlformats.org/officeDocument/2006/relationships/image" Target="../media/image1512.png"/><Relationship Id="rId10" Type="http://schemas.openxmlformats.org/officeDocument/2006/relationships/image" Target="../media/image202.png"/><Relationship Id="rId9" Type="http://schemas.microsoft.com/office/2017/06/relationships/model3d" Target="../media/model3d1.glb"/><Relationship Id="rId14" Type="http://schemas.openxmlformats.org/officeDocument/2006/relationships/image" Target="../media/image1412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00.png"/><Relationship Id="rId3" Type="http://schemas.openxmlformats.org/officeDocument/2006/relationships/image" Target="../media/image6.jpg"/><Relationship Id="rId7" Type="http://schemas.openxmlformats.org/officeDocument/2006/relationships/image" Target="../media/image1310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100.png"/><Relationship Id="rId5" Type="http://schemas.openxmlformats.org/officeDocument/2006/relationships/image" Target="../media/image1110.png"/><Relationship Id="rId4" Type="http://schemas.openxmlformats.org/officeDocument/2006/relationships/image" Target="../media/image1012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0.png"/><Relationship Id="rId3" Type="http://schemas.openxmlformats.org/officeDocument/2006/relationships/image" Target="../media/image6.jpg"/><Relationship Id="rId7" Type="http://schemas.openxmlformats.org/officeDocument/2006/relationships/image" Target="../media/image145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400.png"/><Relationship Id="rId5" Type="http://schemas.openxmlformats.org/officeDocument/2006/relationships/image" Target="../media/image1430.png"/><Relationship Id="rId4" Type="http://schemas.openxmlformats.org/officeDocument/2006/relationships/image" Target="../media/image14800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00.png"/><Relationship Id="rId3" Type="http://schemas.openxmlformats.org/officeDocument/2006/relationships/image" Target="../media/image6.jpg"/><Relationship Id="rId7" Type="http://schemas.openxmlformats.org/officeDocument/2006/relationships/image" Target="../media/image1460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50.png"/><Relationship Id="rId5" Type="http://schemas.openxmlformats.org/officeDocument/2006/relationships/image" Target="../media/image14400.png"/><Relationship Id="rId4" Type="http://schemas.openxmlformats.org/officeDocument/2006/relationships/image" Target="../media/image143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6.jpg"/><Relationship Id="rId4" Type="http://schemas.openxmlformats.org/officeDocument/2006/relationships/image" Target="../media/image13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6100.png"/><Relationship Id="rId4" Type="http://schemas.openxmlformats.org/officeDocument/2006/relationships/image" Target="../media/image1501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10.png"/><Relationship Id="rId13" Type="http://schemas.openxmlformats.org/officeDocument/2006/relationships/image" Target="../media/image2410.png"/><Relationship Id="rId18" Type="http://schemas.openxmlformats.org/officeDocument/2006/relationships/image" Target="../media/image3310.png"/><Relationship Id="rId26" Type="http://schemas.openxmlformats.org/officeDocument/2006/relationships/image" Target="../media/image375.png"/><Relationship Id="rId3" Type="http://schemas.openxmlformats.org/officeDocument/2006/relationships/image" Target="../media/image6.jpg"/><Relationship Id="rId21" Type="http://schemas.openxmlformats.org/officeDocument/2006/relationships/image" Target="../media/image3110.png"/><Relationship Id="rId7" Type="http://schemas.openxmlformats.org/officeDocument/2006/relationships/image" Target="../media/image1911.png"/><Relationship Id="rId12" Type="http://schemas.openxmlformats.org/officeDocument/2006/relationships/image" Target="../media/image2310.png"/><Relationship Id="rId17" Type="http://schemas.openxmlformats.org/officeDocument/2006/relationships/image" Target="../media/image293.png"/><Relationship Id="rId25" Type="http://schemas.openxmlformats.org/officeDocument/2006/relationships/image" Target="../media/image3610.png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274.png"/><Relationship Id="rId20" Type="http://schemas.openxmlformats.org/officeDocument/2006/relationships/image" Target="../media/image205.png"/><Relationship Id="rId29" Type="http://schemas.openxmlformats.org/officeDocument/2006/relationships/image" Target="../media/image40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11.png"/><Relationship Id="rId11" Type="http://schemas.openxmlformats.org/officeDocument/2006/relationships/image" Target="../media/image1871.png"/><Relationship Id="rId24" Type="http://schemas.openxmlformats.org/officeDocument/2006/relationships/image" Target="../media/image3510.png"/><Relationship Id="rId5" Type="http://schemas.openxmlformats.org/officeDocument/2006/relationships/image" Target="../media/image2011.png"/><Relationship Id="rId15" Type="http://schemas.openxmlformats.org/officeDocument/2006/relationships/image" Target="../media/image2810.png"/><Relationship Id="rId23" Type="http://schemas.openxmlformats.org/officeDocument/2006/relationships/image" Target="../media/image3410.png"/><Relationship Id="rId28" Type="http://schemas.openxmlformats.org/officeDocument/2006/relationships/image" Target="../media/image3910.png"/><Relationship Id="rId10" Type="http://schemas.openxmlformats.org/officeDocument/2006/relationships/image" Target="../media/image250.png"/><Relationship Id="rId19" Type="http://schemas.openxmlformats.org/officeDocument/2006/relationships/image" Target="../media/image2900.png"/><Relationship Id="rId9" Type="http://schemas.openxmlformats.org/officeDocument/2006/relationships/image" Target="../media/image226.png"/><Relationship Id="rId14" Type="http://schemas.openxmlformats.org/officeDocument/2006/relationships/image" Target="../media/image267.png"/><Relationship Id="rId22" Type="http://schemas.openxmlformats.org/officeDocument/2006/relationships/image" Target="../media/image3210.png"/><Relationship Id="rId27" Type="http://schemas.openxmlformats.org/officeDocument/2006/relationships/image" Target="../media/image3810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1.png"/><Relationship Id="rId3" Type="http://schemas.openxmlformats.org/officeDocument/2006/relationships/image" Target="../media/image6.jpg"/><Relationship Id="rId7" Type="http://schemas.openxmlformats.org/officeDocument/2006/relationships/image" Target="../media/image210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12.png"/><Relationship Id="rId5" Type="http://schemas.openxmlformats.org/officeDocument/2006/relationships/image" Target="../media/image1912.png"/><Relationship Id="rId4" Type="http://schemas.openxmlformats.org/officeDocument/2006/relationships/image" Target="../media/image300.png"/><Relationship Id="rId9" Type="http://schemas.openxmlformats.org/officeDocument/2006/relationships/image" Target="../media/image31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12" Type="http://schemas.openxmlformats.org/officeDocument/2006/relationships/image" Target="../media/image4210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110.png"/><Relationship Id="rId11" Type="http://schemas.openxmlformats.org/officeDocument/2006/relationships/image" Target="../media/image413.png"/><Relationship Id="rId5" Type="http://schemas.openxmlformats.org/officeDocument/2006/relationships/image" Target="../media/image2411.png"/><Relationship Id="rId10" Type="http://schemas.openxmlformats.org/officeDocument/2006/relationships/image" Target="../media/image370.png"/><Relationship Id="rId4" Type="http://schemas.openxmlformats.org/officeDocument/2006/relationships/image" Target="../media/image322.png"/><Relationship Id="rId9" Type="http://schemas.openxmlformats.org/officeDocument/2006/relationships/image" Target="../media/image36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png"/><Relationship Id="rId13" Type="http://schemas.openxmlformats.org/officeDocument/2006/relationships/image" Target="../media/image4310.png"/><Relationship Id="rId3" Type="http://schemas.openxmlformats.org/officeDocument/2006/relationships/image" Target="../media/image6.jpg"/><Relationship Id="rId7" Type="http://schemas.openxmlformats.org/officeDocument/2006/relationships/image" Target="../media/image202.png"/><Relationship Id="rId12" Type="http://schemas.openxmlformats.org/officeDocument/2006/relationships/image" Target="../media/image42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2.xml"/><Relationship Id="rId6" Type="http://schemas.microsoft.com/office/2017/06/relationships/model3d" Target="../media/model3d1.glb"/><Relationship Id="rId11" Type="http://schemas.openxmlformats.org/officeDocument/2006/relationships/image" Target="../media/image412.png"/><Relationship Id="rId5" Type="http://schemas.openxmlformats.org/officeDocument/2006/relationships/image" Target="../media/image380.png"/><Relationship Id="rId10" Type="http://schemas.openxmlformats.org/officeDocument/2006/relationships/image" Target="../media/image402.png"/><Relationship Id="rId4" Type="http://schemas.openxmlformats.org/officeDocument/2006/relationships/image" Target="../media/image2800.png"/><Relationship Id="rId9" Type="http://schemas.openxmlformats.org/officeDocument/2006/relationships/image" Target="../media/image392.png"/><Relationship Id="rId14" Type="http://schemas.openxmlformats.org/officeDocument/2006/relationships/image" Target="../media/image444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10.png"/><Relationship Id="rId13" Type="http://schemas.openxmlformats.org/officeDocument/2006/relationships/image" Target="../media/image402.png"/><Relationship Id="rId3" Type="http://schemas.openxmlformats.org/officeDocument/2006/relationships/image" Target="../media/image6.jpg"/><Relationship Id="rId7" Type="http://schemas.openxmlformats.org/officeDocument/2006/relationships/image" Target="../media/image475.png"/><Relationship Id="rId12" Type="http://schemas.openxmlformats.org/officeDocument/2006/relationships/image" Target="../media/image392.png"/><Relationship Id="rId17" Type="http://schemas.openxmlformats.org/officeDocument/2006/relationships/image" Target="../media/image5210.png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51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10.png"/><Relationship Id="rId11" Type="http://schemas.openxmlformats.org/officeDocument/2006/relationships/image" Target="../media/image202.png"/><Relationship Id="rId5" Type="http://schemas.openxmlformats.org/officeDocument/2006/relationships/image" Target="../media/image453.png"/><Relationship Id="rId15" Type="http://schemas.openxmlformats.org/officeDocument/2006/relationships/image" Target="../media/image502.png"/><Relationship Id="rId10" Type="http://schemas.openxmlformats.org/officeDocument/2006/relationships/image" Target="../media/image202.png"/><Relationship Id="rId4" Type="http://schemas.openxmlformats.org/officeDocument/2006/relationships/image" Target="../media/image2800.png"/><Relationship Id="rId9" Type="http://schemas.microsoft.com/office/2017/06/relationships/model3d" Target="../media/model3d1.glb"/><Relationship Id="rId14" Type="http://schemas.openxmlformats.org/officeDocument/2006/relationships/image" Target="../media/image495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10.png"/><Relationship Id="rId13" Type="http://schemas.openxmlformats.org/officeDocument/2006/relationships/image" Target="../media/image8610.png"/><Relationship Id="rId3" Type="http://schemas.openxmlformats.org/officeDocument/2006/relationships/image" Target="../media/image6.jpg"/><Relationship Id="rId7" Type="http://schemas.openxmlformats.org/officeDocument/2006/relationships/image" Target="../media/image8010.png"/><Relationship Id="rId12" Type="http://schemas.openxmlformats.org/officeDocument/2006/relationships/image" Target="../media/image851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01.png"/><Relationship Id="rId11" Type="http://schemas.openxmlformats.org/officeDocument/2006/relationships/image" Target="../media/image8410.png"/><Relationship Id="rId5" Type="http://schemas.openxmlformats.org/officeDocument/2006/relationships/image" Target="../media/image391.png"/><Relationship Id="rId10" Type="http://schemas.openxmlformats.org/officeDocument/2006/relationships/image" Target="../media/image8310.png"/><Relationship Id="rId4" Type="http://schemas.openxmlformats.org/officeDocument/2006/relationships/image" Target="../media/image7710.png"/><Relationship Id="rId9" Type="http://schemas.openxmlformats.org/officeDocument/2006/relationships/image" Target="../media/image8210.png"/><Relationship Id="rId14" Type="http://schemas.openxmlformats.org/officeDocument/2006/relationships/image" Target="../media/image411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0.png"/><Relationship Id="rId3" Type="http://schemas.openxmlformats.org/officeDocument/2006/relationships/image" Target="../media/image6.jpg"/><Relationship Id="rId7" Type="http://schemas.openxmlformats.org/officeDocument/2006/relationships/image" Target="../media/image5710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70.png"/><Relationship Id="rId5" Type="http://schemas.openxmlformats.org/officeDocument/2006/relationships/image" Target="../media/image5610.png"/><Relationship Id="rId10" Type="http://schemas.openxmlformats.org/officeDocument/2006/relationships/image" Target="../media/image510.png"/><Relationship Id="rId4" Type="http://schemas.openxmlformats.org/officeDocument/2006/relationships/image" Target="../media/image450.png"/><Relationship Id="rId9" Type="http://schemas.openxmlformats.org/officeDocument/2006/relationships/image" Target="../media/image500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550.png"/><Relationship Id="rId12" Type="http://schemas.openxmlformats.org/officeDocument/2006/relationships/image" Target="../media/image6210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0.png"/><Relationship Id="rId11" Type="http://schemas.openxmlformats.org/officeDocument/2006/relationships/image" Target="../media/image6110.png"/><Relationship Id="rId5" Type="http://schemas.openxmlformats.org/officeDocument/2006/relationships/image" Target="../media/image5910.png"/><Relationship Id="rId10" Type="http://schemas.openxmlformats.org/officeDocument/2006/relationships/image" Target="../media/image6010.png"/><Relationship Id="rId4" Type="http://schemas.openxmlformats.org/officeDocument/2006/relationships/image" Target="../media/image5810.png"/><Relationship Id="rId9" Type="http://schemas.openxmlformats.org/officeDocument/2006/relationships/image" Target="../media/image5600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00.png"/><Relationship Id="rId3" Type="http://schemas.openxmlformats.org/officeDocument/2006/relationships/image" Target="../media/image6.jpg"/><Relationship Id="rId7" Type="http://schemas.openxmlformats.org/officeDocument/2006/relationships/image" Target="../media/image822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11.png"/><Relationship Id="rId11" Type="http://schemas.openxmlformats.org/officeDocument/2006/relationships/image" Target="../media/image400.png"/><Relationship Id="rId5" Type="http://schemas.openxmlformats.org/officeDocument/2006/relationships/image" Target="../media/image6310.png"/><Relationship Id="rId10" Type="http://schemas.openxmlformats.org/officeDocument/2006/relationships/image" Target="../media/image390.png"/><Relationship Id="rId4" Type="http://schemas.openxmlformats.org/officeDocument/2006/relationships/image" Target="../media/image7910.png"/><Relationship Id="rId9" Type="http://schemas.openxmlformats.org/officeDocument/2006/relationships/image" Target="../media/image64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1.png"/><Relationship Id="rId13" Type="http://schemas.openxmlformats.org/officeDocument/2006/relationships/image" Target="../media/image460.png"/><Relationship Id="rId3" Type="http://schemas.openxmlformats.org/officeDocument/2006/relationships/image" Target="../media/image6.jpg"/><Relationship Id="rId7" Type="http://schemas.openxmlformats.org/officeDocument/2006/relationships/image" Target="../media/image440.png"/><Relationship Id="rId12" Type="http://schemas.openxmlformats.org/officeDocument/2006/relationships/image" Target="../media/image6810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30.png"/><Relationship Id="rId11" Type="http://schemas.openxmlformats.org/officeDocument/2006/relationships/image" Target="../media/image6710.png"/><Relationship Id="rId5" Type="http://schemas.openxmlformats.org/officeDocument/2006/relationships/image" Target="../media/image420.png"/><Relationship Id="rId10" Type="http://schemas.openxmlformats.org/officeDocument/2006/relationships/image" Target="../media/image6610.png"/><Relationship Id="rId4" Type="http://schemas.openxmlformats.org/officeDocument/2006/relationships/image" Target="../media/image4100.png"/><Relationship Id="rId9" Type="http://schemas.openxmlformats.org/officeDocument/2006/relationships/image" Target="../media/image6510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10.png"/><Relationship Id="rId3" Type="http://schemas.openxmlformats.org/officeDocument/2006/relationships/image" Target="../media/image6.jpg"/><Relationship Id="rId7" Type="http://schemas.openxmlformats.org/officeDocument/2006/relationships/image" Target="../media/image48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71.png"/><Relationship Id="rId11" Type="http://schemas.openxmlformats.org/officeDocument/2006/relationships/image" Target="../media/image491.png"/><Relationship Id="rId5" Type="http://schemas.openxmlformats.org/officeDocument/2006/relationships/image" Target="../media/image7010.png"/><Relationship Id="rId10" Type="http://schemas.openxmlformats.org/officeDocument/2006/relationships/image" Target="../media/image7510.png"/><Relationship Id="rId4" Type="http://schemas.openxmlformats.org/officeDocument/2006/relationships/image" Target="../media/image6910.png"/><Relationship Id="rId9" Type="http://schemas.openxmlformats.org/officeDocument/2006/relationships/image" Target="../media/image7410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10.png"/><Relationship Id="rId13" Type="http://schemas.openxmlformats.org/officeDocument/2006/relationships/image" Target="../media/image9410.png"/><Relationship Id="rId18" Type="http://schemas.openxmlformats.org/officeDocument/2006/relationships/image" Target="../media/image9910.png"/><Relationship Id="rId3" Type="http://schemas.openxmlformats.org/officeDocument/2006/relationships/image" Target="../media/image6.jpg"/><Relationship Id="rId21" Type="http://schemas.openxmlformats.org/officeDocument/2006/relationships/image" Target="../media/image10210.png"/><Relationship Id="rId7" Type="http://schemas.openxmlformats.org/officeDocument/2006/relationships/image" Target="../media/image8810.png"/><Relationship Id="rId12" Type="http://schemas.openxmlformats.org/officeDocument/2006/relationships/image" Target="../media/image9310.png"/><Relationship Id="rId17" Type="http://schemas.openxmlformats.org/officeDocument/2006/relationships/image" Target="../media/image9810.png"/><Relationship Id="rId2" Type="http://schemas.openxmlformats.org/officeDocument/2006/relationships/notesSlide" Target="../notesSlides/notesSlide79.xml"/><Relationship Id="rId16" Type="http://schemas.openxmlformats.org/officeDocument/2006/relationships/image" Target="../media/image9710.png"/><Relationship Id="rId20" Type="http://schemas.openxmlformats.org/officeDocument/2006/relationships/image" Target="../media/image101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710.png"/><Relationship Id="rId11" Type="http://schemas.openxmlformats.org/officeDocument/2006/relationships/image" Target="../media/image9210.png"/><Relationship Id="rId5" Type="http://schemas.openxmlformats.org/officeDocument/2006/relationships/image" Target="../media/image5111.png"/><Relationship Id="rId15" Type="http://schemas.openxmlformats.org/officeDocument/2006/relationships/image" Target="../media/image9610.png"/><Relationship Id="rId10" Type="http://schemas.openxmlformats.org/officeDocument/2006/relationships/image" Target="../media/image9110.png"/><Relationship Id="rId19" Type="http://schemas.openxmlformats.org/officeDocument/2006/relationships/image" Target="../media/image10010.png"/><Relationship Id="rId4" Type="http://schemas.openxmlformats.org/officeDocument/2006/relationships/image" Target="../media/image207.png"/><Relationship Id="rId9" Type="http://schemas.openxmlformats.org/officeDocument/2006/relationships/image" Target="../media/image9010.png"/><Relationship Id="rId14" Type="http://schemas.openxmlformats.org/officeDocument/2006/relationships/image" Target="../media/image9510.png"/><Relationship Id="rId22" Type="http://schemas.openxmlformats.org/officeDocument/2006/relationships/image" Target="../media/image208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841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020.png"/><Relationship Id="rId5" Type="http://schemas.openxmlformats.org/officeDocument/2006/relationships/image" Target="../media/image5300.png"/><Relationship Id="rId4" Type="http://schemas.openxmlformats.org/officeDocument/2006/relationships/image" Target="../media/image7720.png"/></Relationships>
</file>

<file path=ppt/slides/_rels/slide8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510.png"/><Relationship Id="rId21" Type="http://schemas.openxmlformats.org/officeDocument/2006/relationships/image" Target="../media/image7210.png"/><Relationship Id="rId17" Type="http://schemas.openxmlformats.org/officeDocument/2006/relationships/image" Target="../media/image6.jpg"/><Relationship Id="rId7" Type="http://schemas.openxmlformats.org/officeDocument/2006/relationships/image" Target="../media/image7810.png"/><Relationship Id="rId25" Type="http://schemas.openxmlformats.org/officeDocument/2006/relationships/image" Target="../media/image10610.png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10410.png"/><Relationship Id="rId20" Type="http://schemas.openxmlformats.org/officeDocument/2006/relationships/image" Target="../media/image71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711.png"/><Relationship Id="rId24" Type="http://schemas.openxmlformats.org/officeDocument/2006/relationships/image" Target="../media/image10310.png"/><Relationship Id="rId5" Type="http://schemas.openxmlformats.org/officeDocument/2006/relationships/image" Target="../media/image7610.png"/><Relationship Id="rId23" Type="http://schemas.openxmlformats.org/officeDocument/2006/relationships/image" Target="../media/image7811.png"/><Relationship Id="rId19" Type="http://schemas.openxmlformats.org/officeDocument/2006/relationships/image" Target="../media/image10510.png"/><Relationship Id="rId22" Type="http://schemas.openxmlformats.org/officeDocument/2006/relationships/image" Target="../media/image7611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6.png"/><Relationship Id="rId3" Type="http://schemas.openxmlformats.org/officeDocument/2006/relationships/image" Target="../media/image6.jpg"/><Relationship Id="rId7" Type="http://schemas.openxmlformats.org/officeDocument/2006/relationships/image" Target="../media/image12510.png"/><Relationship Id="rId12" Type="http://schemas.openxmlformats.org/officeDocument/2006/relationships/image" Target="../media/image130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22.png"/><Relationship Id="rId11" Type="http://schemas.openxmlformats.org/officeDocument/2006/relationships/image" Target="../media/image1292.png"/><Relationship Id="rId5" Type="http://schemas.openxmlformats.org/officeDocument/2006/relationships/image" Target="../media/image713.png"/><Relationship Id="rId10" Type="http://schemas.openxmlformats.org/officeDocument/2006/relationships/image" Target="../media/image1281.png"/><Relationship Id="rId4" Type="http://schemas.openxmlformats.org/officeDocument/2006/relationships/image" Target="../media/image551.png"/><Relationship Id="rId9" Type="http://schemas.openxmlformats.org/officeDocument/2006/relationships/image" Target="../media/image127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00.png"/><Relationship Id="rId3" Type="http://schemas.openxmlformats.org/officeDocument/2006/relationships/image" Target="../media/image6.jpg"/><Relationship Id="rId7" Type="http://schemas.openxmlformats.org/officeDocument/2006/relationships/image" Target="../media/image8400.png"/><Relationship Id="rId17" Type="http://schemas.openxmlformats.org/officeDocument/2006/relationships/image" Target="../media/image8600.png"/><Relationship Id="rId2" Type="http://schemas.openxmlformats.org/officeDocument/2006/relationships/notesSlide" Target="../notesSlides/notesSlide83.xml"/><Relationship Id="rId16" Type="http://schemas.openxmlformats.org/officeDocument/2006/relationships/image" Target="../media/image880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800.png"/><Relationship Id="rId11" Type="http://schemas.openxmlformats.org/officeDocument/2006/relationships/image" Target="../media/image8500.png"/><Relationship Id="rId5" Type="http://schemas.openxmlformats.org/officeDocument/2006/relationships/image" Target="../media/image7700.png"/><Relationship Id="rId15" Type="http://schemas.openxmlformats.org/officeDocument/2006/relationships/image" Target="../media/image8700.png"/><Relationship Id="rId10" Type="http://schemas.openxmlformats.org/officeDocument/2006/relationships/image" Target="../media/image8200.png"/><Relationship Id="rId9" Type="http://schemas.openxmlformats.org/officeDocument/2006/relationships/image" Target="../media/image8101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00.png"/><Relationship Id="rId13" Type="http://schemas.openxmlformats.org/officeDocument/2006/relationships/image" Target="../media/image971.png"/><Relationship Id="rId3" Type="http://schemas.openxmlformats.org/officeDocument/2006/relationships/image" Target="../media/image6.jpg"/><Relationship Id="rId7" Type="http://schemas.openxmlformats.org/officeDocument/2006/relationships/image" Target="../media/image9300.png"/><Relationship Id="rId12" Type="http://schemas.openxmlformats.org/officeDocument/2006/relationships/image" Target="../media/image9800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111.png"/><Relationship Id="rId11" Type="http://schemas.openxmlformats.org/officeDocument/2006/relationships/image" Target="../media/image9000.png"/><Relationship Id="rId5" Type="http://schemas.openxmlformats.org/officeDocument/2006/relationships/image" Target="../media/image9100.png"/><Relationship Id="rId10" Type="http://schemas.openxmlformats.org/officeDocument/2006/relationships/image" Target="../media/image9600.png"/><Relationship Id="rId4" Type="http://schemas.openxmlformats.org/officeDocument/2006/relationships/image" Target="../media/image7600.png"/><Relationship Id="rId9" Type="http://schemas.openxmlformats.org/officeDocument/2006/relationships/image" Target="../media/image9500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700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png"/><Relationship Id="rId4" Type="http://schemas.openxmlformats.org/officeDocument/2006/relationships/image" Target="../media/image1111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00.png"/><Relationship Id="rId13" Type="http://schemas.openxmlformats.org/officeDocument/2006/relationships/image" Target="../media/image620.png"/><Relationship Id="rId3" Type="http://schemas.openxmlformats.org/officeDocument/2006/relationships/image" Target="../media/image6.jpg"/><Relationship Id="rId7" Type="http://schemas.openxmlformats.org/officeDocument/2006/relationships/image" Target="../media/image7100.png"/><Relationship Id="rId12" Type="http://schemas.openxmlformats.org/officeDocument/2006/relationships/image" Target="../media/image611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90.png"/><Relationship Id="rId11" Type="http://schemas.openxmlformats.org/officeDocument/2006/relationships/image" Target="../media/image600.png"/><Relationship Id="rId5" Type="http://schemas.openxmlformats.org/officeDocument/2006/relationships/image" Target="../media/image580.png"/><Relationship Id="rId10" Type="http://schemas.openxmlformats.org/officeDocument/2006/relationships/image" Target="../media/image7400.png"/><Relationship Id="rId4" Type="http://schemas.openxmlformats.org/officeDocument/2006/relationships/image" Target="../media/image5700.png"/><Relationship Id="rId9" Type="http://schemas.openxmlformats.org/officeDocument/2006/relationships/image" Target="../media/image7300.png"/><Relationship Id="rId14" Type="http://schemas.openxmlformats.org/officeDocument/2006/relationships/image" Target="../media/image630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1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10.png"/><Relationship Id="rId26" Type="http://schemas.openxmlformats.org/officeDocument/2006/relationships/image" Target="../media/image12010.png"/><Relationship Id="rId3" Type="http://schemas.openxmlformats.org/officeDocument/2006/relationships/image" Target="../media/image209.png"/><Relationship Id="rId21" Type="http://schemas.openxmlformats.org/officeDocument/2006/relationships/image" Target="../media/image11710.png"/><Relationship Id="rId7" Type="http://schemas.openxmlformats.org/officeDocument/2006/relationships/image" Target="../media/image11410.png"/><Relationship Id="rId25" Type="http://schemas.openxmlformats.org/officeDocument/2006/relationships/image" Target="../media/image2030.png"/><Relationship Id="rId2" Type="http://schemas.openxmlformats.org/officeDocument/2006/relationships/notesSlide" Target="../notesSlides/notesSlide89.xml"/><Relationship Id="rId20" Type="http://schemas.openxmlformats.org/officeDocument/2006/relationships/image" Target="../media/image11610.png"/><Relationship Id="rId29" Type="http://schemas.openxmlformats.org/officeDocument/2006/relationships/image" Target="../media/image124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310.png"/><Relationship Id="rId5" Type="http://schemas.openxmlformats.org/officeDocument/2006/relationships/image" Target="../media/image11210.png"/><Relationship Id="rId23" Type="http://schemas.openxmlformats.org/officeDocument/2006/relationships/image" Target="../media/image11910.png"/><Relationship Id="rId28" Type="http://schemas.openxmlformats.org/officeDocument/2006/relationships/image" Target="../media/image12310.png"/><Relationship Id="rId19" Type="http://schemas.openxmlformats.org/officeDocument/2006/relationships/image" Target="../media/image1970.png"/><Relationship Id="rId4" Type="http://schemas.openxmlformats.org/officeDocument/2006/relationships/image" Target="../media/image6.jpg"/><Relationship Id="rId22" Type="http://schemas.openxmlformats.org/officeDocument/2006/relationships/image" Target="../media/image11810.png"/><Relationship Id="rId27" Type="http://schemas.openxmlformats.org/officeDocument/2006/relationships/image" Target="../media/image12210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0.png"/><Relationship Id="rId13" Type="http://schemas.openxmlformats.org/officeDocument/2006/relationships/image" Target="../media/image1331.png"/><Relationship Id="rId18" Type="http://schemas.openxmlformats.org/officeDocument/2006/relationships/image" Target="../media/image1382.png"/><Relationship Id="rId3" Type="http://schemas.openxmlformats.org/officeDocument/2006/relationships/image" Target="../media/image209.png"/><Relationship Id="rId7" Type="http://schemas.openxmlformats.org/officeDocument/2006/relationships/image" Target="../media/image12700.png"/><Relationship Id="rId12" Type="http://schemas.openxmlformats.org/officeDocument/2006/relationships/image" Target="../media/image1321.png"/><Relationship Id="rId17" Type="http://schemas.openxmlformats.org/officeDocument/2006/relationships/image" Target="../media/image1372.png"/><Relationship Id="rId2" Type="http://schemas.openxmlformats.org/officeDocument/2006/relationships/notesSlide" Target="../notesSlides/notesSlide90.xml"/><Relationship Id="rId16" Type="http://schemas.openxmlformats.org/officeDocument/2006/relationships/image" Target="../media/image1362.png"/><Relationship Id="rId20" Type="http://schemas.openxmlformats.org/officeDocument/2006/relationships/image" Target="../media/image140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600.png"/><Relationship Id="rId11" Type="http://schemas.openxmlformats.org/officeDocument/2006/relationships/image" Target="../media/image1312.png"/><Relationship Id="rId5" Type="http://schemas.openxmlformats.org/officeDocument/2006/relationships/image" Target="../media/image1250.png"/><Relationship Id="rId15" Type="http://schemas.openxmlformats.org/officeDocument/2006/relationships/image" Target="../media/image1352.png"/><Relationship Id="rId10" Type="http://schemas.openxmlformats.org/officeDocument/2006/relationships/image" Target="../media/image13000.png"/><Relationship Id="rId19" Type="http://schemas.openxmlformats.org/officeDocument/2006/relationships/image" Target="../media/image1391.png"/><Relationship Id="rId4" Type="http://schemas.openxmlformats.org/officeDocument/2006/relationships/image" Target="../media/image6.jpg"/><Relationship Id="rId9" Type="http://schemas.openxmlformats.org/officeDocument/2006/relationships/image" Target="../media/image1291.png"/><Relationship Id="rId14" Type="http://schemas.openxmlformats.org/officeDocument/2006/relationships/image" Target="../media/image1341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11.png"/><Relationship Id="rId13" Type="http://schemas.openxmlformats.org/officeDocument/2006/relationships/image" Target="../media/image1721.png"/><Relationship Id="rId26" Type="http://schemas.openxmlformats.org/officeDocument/2006/relationships/image" Target="../media/image1060.png"/><Relationship Id="rId3" Type="http://schemas.openxmlformats.org/officeDocument/2006/relationships/image" Target="../media/image6.jpg"/><Relationship Id="rId7" Type="http://schemas.openxmlformats.org/officeDocument/2006/relationships/image" Target="../media/image1011.png"/><Relationship Id="rId17" Type="http://schemas.openxmlformats.org/officeDocument/2006/relationships/image" Target="../media/image1762.png"/><Relationship Id="rId25" Type="http://schemas.openxmlformats.org/officeDocument/2006/relationships/image" Target="../media/image1050.png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1752.png"/><Relationship Id="rId29" Type="http://schemas.openxmlformats.org/officeDocument/2006/relationships/image" Target="../media/image109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011.png"/><Relationship Id="rId24" Type="http://schemas.openxmlformats.org/officeDocument/2006/relationships/image" Target="../media/image1040.png"/><Relationship Id="rId5" Type="http://schemas.openxmlformats.org/officeDocument/2006/relationships/image" Target="../media/image1641.png"/><Relationship Id="rId15" Type="http://schemas.openxmlformats.org/officeDocument/2006/relationships/image" Target="../media/image1741.png"/><Relationship Id="rId23" Type="http://schemas.openxmlformats.org/officeDocument/2006/relationships/image" Target="../media/image1031.png"/><Relationship Id="rId28" Type="http://schemas.openxmlformats.org/officeDocument/2006/relationships/image" Target="../media/image1080.png"/><Relationship Id="rId19" Type="http://schemas.openxmlformats.org/officeDocument/2006/relationships/image" Target="../media/image1781.png"/><Relationship Id="rId4" Type="http://schemas.openxmlformats.org/officeDocument/2006/relationships/image" Target="../media/image9900.png"/><Relationship Id="rId14" Type="http://schemas.openxmlformats.org/officeDocument/2006/relationships/image" Target="../media/image10810.png"/><Relationship Id="rId22" Type="http://schemas.openxmlformats.org/officeDocument/2006/relationships/image" Target="../media/image1812.png"/><Relationship Id="rId27" Type="http://schemas.openxmlformats.org/officeDocument/2006/relationships/image" Target="../media/image10700.png"/><Relationship Id="rId30" Type="http://schemas.openxmlformats.org/officeDocument/2006/relationships/image" Target="../media/image11010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2.png"/><Relationship Id="rId18" Type="http://schemas.openxmlformats.org/officeDocument/2006/relationships/image" Target="../media/image1481.png"/><Relationship Id="rId13" Type="http://schemas.openxmlformats.org/officeDocument/2006/relationships/image" Target="../media/image1431.png"/><Relationship Id="rId3" Type="http://schemas.openxmlformats.org/officeDocument/2006/relationships/image" Target="../media/image6.jpg"/><Relationship Id="rId7" Type="http://schemas.openxmlformats.org/officeDocument/2006/relationships/image" Target="../media/image7820.png"/><Relationship Id="rId17" Type="http://schemas.openxmlformats.org/officeDocument/2006/relationships/image" Target="../media/image1471.png"/><Relationship Id="rId2" Type="http://schemas.openxmlformats.org/officeDocument/2006/relationships/notesSlide" Target="../notesSlides/notesSlide92.xml"/><Relationship Id="rId16" Type="http://schemas.openxmlformats.org/officeDocument/2006/relationships/image" Target="../media/image146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620.png"/><Relationship Id="rId11" Type="http://schemas.openxmlformats.org/officeDocument/2006/relationships/image" Target="../media/image1413.png"/><Relationship Id="rId5" Type="http://schemas.openxmlformats.org/officeDocument/2006/relationships/image" Target="../media/image7211.png"/><Relationship Id="rId15" Type="http://schemas.openxmlformats.org/officeDocument/2006/relationships/image" Target="../media/image1451.png"/><Relationship Id="rId10" Type="http://schemas.openxmlformats.org/officeDocument/2006/relationships/image" Target="../media/image11110.png"/><Relationship Id="rId19" Type="http://schemas.openxmlformats.org/officeDocument/2006/relationships/image" Target="../media/image212.png"/><Relationship Id="rId4" Type="http://schemas.openxmlformats.org/officeDocument/2006/relationships/image" Target="../media/image711.png"/><Relationship Id="rId9" Type="http://schemas.openxmlformats.org/officeDocument/2006/relationships/image" Target="../media/image1071.png"/><Relationship Id="rId14" Type="http://schemas.openxmlformats.org/officeDocument/2006/relationships/image" Target="../media/image1442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2.png"/><Relationship Id="rId13" Type="http://schemas.openxmlformats.org/officeDocument/2006/relationships/image" Target="../media/image1583.png"/><Relationship Id="rId3" Type="http://schemas.openxmlformats.org/officeDocument/2006/relationships/image" Target="../media/image6.jpg"/><Relationship Id="rId7" Type="http://schemas.openxmlformats.org/officeDocument/2006/relationships/image" Target="../media/image1522.png"/><Relationship Id="rId12" Type="http://schemas.openxmlformats.org/officeDocument/2006/relationships/image" Target="../media/image88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13.png"/><Relationship Id="rId11" Type="http://schemas.openxmlformats.org/officeDocument/2006/relationships/image" Target="../media/image1562.png"/><Relationship Id="rId5" Type="http://schemas.openxmlformats.org/officeDocument/2006/relationships/image" Target="../media/image1494.png"/><Relationship Id="rId10" Type="http://schemas.openxmlformats.org/officeDocument/2006/relationships/image" Target="../media/image1552.png"/><Relationship Id="rId4" Type="http://schemas.openxmlformats.org/officeDocument/2006/relationships/image" Target="../media/image1422.png"/><Relationship Id="rId9" Type="http://schemas.openxmlformats.org/officeDocument/2006/relationships/image" Target="../media/image1542.png"/><Relationship Id="rId14" Type="http://schemas.openxmlformats.org/officeDocument/2006/relationships/image" Target="../media/image9200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11.png"/><Relationship Id="rId3" Type="http://schemas.openxmlformats.org/officeDocument/2006/relationships/image" Target="../media/image6.jpg"/><Relationship Id="rId7" Type="http://schemas.openxmlformats.org/officeDocument/2006/relationships/image" Target="../media/image1010.png"/><Relationship Id="rId12" Type="http://schemas.openxmlformats.org/officeDocument/2006/relationships/image" Target="../media/image8211.png"/><Relationship Id="rId17" Type="http://schemas.openxmlformats.org/officeDocument/2006/relationships/image" Target="../media/image1522.png"/><Relationship Id="rId2" Type="http://schemas.openxmlformats.org/officeDocument/2006/relationships/notesSlide" Target="../notesSlides/notesSlide94.xml"/><Relationship Id="rId16" Type="http://schemas.openxmlformats.org/officeDocument/2006/relationships/image" Target="../media/image16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00.png"/><Relationship Id="rId5" Type="http://schemas.openxmlformats.org/officeDocument/2006/relationships/image" Target="../media/image15100.png"/><Relationship Id="rId15" Type="http://schemas.openxmlformats.org/officeDocument/2006/relationships/image" Target="../media/image1601.png"/><Relationship Id="rId9" Type="http://schemas.openxmlformats.org/officeDocument/2006/relationships/image" Target="../media/image1030.png"/><Relationship Id="rId14" Type="http://schemas.openxmlformats.org/officeDocument/2006/relationships/image" Target="../media/image1592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1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2.png"/><Relationship Id="rId13" Type="http://schemas.openxmlformats.org/officeDocument/2006/relationships/image" Target="../media/image1714.png"/><Relationship Id="rId3" Type="http://schemas.openxmlformats.org/officeDocument/2006/relationships/image" Target="../media/image6.jpg"/><Relationship Id="rId7" Type="http://schemas.openxmlformats.org/officeDocument/2006/relationships/image" Target="../media/image1661.png"/><Relationship Id="rId12" Type="http://schemas.openxmlformats.org/officeDocument/2006/relationships/image" Target="../media/image1701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3.png"/><Relationship Id="rId11" Type="http://schemas.openxmlformats.org/officeDocument/2006/relationships/image" Target="../media/image1691.png"/><Relationship Id="rId5" Type="http://schemas.openxmlformats.org/officeDocument/2006/relationships/image" Target="../media/image1631.png"/><Relationship Id="rId10" Type="http://schemas.openxmlformats.org/officeDocument/2006/relationships/image" Target="../media/image201.png"/><Relationship Id="rId4" Type="http://schemas.openxmlformats.org/officeDocument/2006/relationships/image" Target="../media/image1621.png"/><Relationship Id="rId9" Type="http://schemas.openxmlformats.org/officeDocument/2006/relationships/image" Target="../media/image168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861174" y="1424314"/>
            <a:ext cx="577081" cy="2332127"/>
          </a:xfrm>
          <a:prstGeom prst="rect">
            <a:avLst/>
          </a:prstGeom>
        </p:spPr>
        <p:txBody>
          <a:bodyPr vert="vert270" wrap="square" lIns="0" tIns="14041" rIns="0" bIns="0" rtlCol="0">
            <a:spAutoFit/>
          </a:bodyPr>
          <a:lstStyle/>
          <a:p>
            <a:pPr marL="6105" defTabSz="439552">
              <a:lnSpc>
                <a:spcPts val="1490"/>
              </a:lnSpc>
              <a:spcBef>
                <a:spcPts val="110"/>
              </a:spcBef>
            </a:pPr>
            <a:r>
              <a:rPr sz="1250" kern="0" spc="-274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4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59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,</a:t>
            </a:r>
            <a:r>
              <a:rPr sz="1250" kern="0" spc="11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9" dirty="0">
                <a:solidFill>
                  <a:srgbClr val="FFFFFF"/>
                </a:solidFill>
                <a:latin typeface="Arial Narrow"/>
                <a:cs typeface="Arial Narrow"/>
              </a:rPr>
              <a:t>manuales</a:t>
            </a:r>
            <a:r>
              <a:rPr sz="1250" kern="0" spc="178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1" dirty="0">
                <a:solidFill>
                  <a:srgbClr val="FFFFFF"/>
                </a:solidFill>
                <a:latin typeface="Arial Narrow"/>
                <a:cs typeface="Arial Narrow"/>
              </a:rPr>
              <a:t>y</a:t>
            </a:r>
            <a:r>
              <a:rPr sz="1250" kern="0" spc="17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70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59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4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49" dirty="0">
                <a:solidFill>
                  <a:srgbClr val="FFFFFF"/>
                </a:solidFill>
                <a:latin typeface="Arial Narrow"/>
                <a:cs typeface="Arial Narrow"/>
              </a:rPr>
              <a:t>c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53" dirty="0">
                <a:solidFill>
                  <a:srgbClr val="FFFFFF"/>
                </a:solidFill>
                <a:latin typeface="Arial Narrow"/>
                <a:cs typeface="Arial Narrow"/>
              </a:rPr>
              <a:t>i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5" dirty="0">
                <a:solidFill>
                  <a:srgbClr val="FFFFFF"/>
                </a:solidFill>
                <a:latin typeface="Arial Narrow"/>
                <a:cs typeface="Arial Narrow"/>
              </a:rPr>
              <a:t>o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endParaRPr sz="1250" kern="0">
              <a:solidFill>
                <a:sysClr val="windowText" lastClr="000000"/>
              </a:solidFill>
              <a:latin typeface="Arial Narrow"/>
              <a:cs typeface="Arial Narrow"/>
            </a:endParaRPr>
          </a:p>
          <a:p>
            <a:pPr marL="6105" defTabSz="439552">
              <a:lnSpc>
                <a:spcPts val="1490"/>
              </a:lnSpc>
            </a:pPr>
            <a:r>
              <a:rPr sz="1250" kern="0" spc="-274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4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,</a:t>
            </a:r>
            <a:r>
              <a:rPr sz="1250" kern="0" spc="19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59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53" dirty="0">
                <a:solidFill>
                  <a:srgbClr val="FFFFFF"/>
                </a:solidFill>
                <a:latin typeface="Arial Narrow"/>
                <a:cs typeface="Arial Narrow"/>
              </a:rPr>
              <a:t>l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53" dirty="0">
                <a:solidFill>
                  <a:srgbClr val="FFFFFF"/>
                </a:solidFill>
                <a:latin typeface="Arial Narrow"/>
                <a:cs typeface="Arial Narrow"/>
              </a:rPr>
              <a:t>i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b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70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1250" kern="0" spc="19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4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19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70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35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9" dirty="0">
                <a:solidFill>
                  <a:srgbClr val="FFFFFF"/>
                </a:solidFill>
                <a:latin typeface="Arial Narrow"/>
                <a:cs typeface="Arial Narrow"/>
              </a:rPr>
              <a:t>z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83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207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73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1250" kern="0" spc="-142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9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1250" kern="0" spc="-13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1250" kern="0" spc="-159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endParaRPr sz="1250" kern="0">
              <a:solidFill>
                <a:sysClr val="windowText" lastClr="000000"/>
              </a:solidFill>
              <a:latin typeface="Arial Narrow"/>
              <a:cs typeface="Arial Narrow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505122" y="204269"/>
            <a:ext cx="2702093" cy="456361"/>
          </a:xfrm>
          <a:prstGeom prst="rect">
            <a:avLst/>
          </a:prstGeom>
        </p:spPr>
        <p:txBody>
          <a:bodyPr vert="horz" wrap="square" lIns="0" tIns="20147" rIns="0" bIns="0" rtlCol="0">
            <a:spAutoFit/>
          </a:bodyPr>
          <a:lstStyle/>
          <a:p>
            <a:pPr marL="6105" marR="2442" defTabSz="439552">
              <a:lnSpc>
                <a:spcPts val="673"/>
              </a:lnSpc>
              <a:spcBef>
                <a:spcPts val="159"/>
              </a:spcBef>
            </a:pPr>
            <a:r>
              <a:rPr sz="649" kern="0" spc="34" dirty="0">
                <a:solidFill>
                  <a:sysClr val="windowText" lastClr="000000"/>
                </a:solidFill>
                <a:latin typeface="Arial"/>
                <a:cs typeface="Arial"/>
              </a:rPr>
              <a:t>ESCUELA</a:t>
            </a:r>
            <a:r>
              <a:rPr sz="649" kern="0" spc="147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46" dirty="0">
                <a:solidFill>
                  <a:sysClr val="windowText" lastClr="000000"/>
                </a:solidFill>
                <a:latin typeface="Arial"/>
                <a:cs typeface="Arial"/>
              </a:rPr>
              <a:t>TÉCNICA</a:t>
            </a:r>
            <a:r>
              <a:rPr sz="649" kern="0" spc="147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dirty="0">
                <a:solidFill>
                  <a:sysClr val="windowText" lastClr="000000"/>
                </a:solidFill>
                <a:latin typeface="Arial"/>
                <a:cs typeface="Arial"/>
              </a:rPr>
              <a:t>SUPERIOR</a:t>
            </a:r>
            <a:r>
              <a:rPr sz="649" kern="0" spc="149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dirty="0">
                <a:solidFill>
                  <a:sysClr val="windowText" lastClr="000000"/>
                </a:solidFill>
                <a:latin typeface="Arial"/>
                <a:cs typeface="Arial"/>
              </a:rPr>
              <a:t>DE</a:t>
            </a:r>
            <a:r>
              <a:rPr sz="649" kern="0" spc="147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43" dirty="0">
                <a:solidFill>
                  <a:sysClr val="windowText" lastClr="000000"/>
                </a:solidFill>
                <a:latin typeface="Arial"/>
                <a:cs typeface="Arial"/>
              </a:rPr>
              <a:t>INGENIERÍA</a:t>
            </a:r>
            <a:r>
              <a:rPr sz="649" kern="0" spc="149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36" dirty="0">
                <a:solidFill>
                  <a:sysClr val="windowText" lastClr="000000"/>
                </a:solidFill>
                <a:latin typeface="Arial"/>
                <a:cs typeface="Arial"/>
              </a:rPr>
              <a:t>INDUSTRIAL, </a:t>
            </a:r>
            <a:r>
              <a:rPr sz="649" kern="0" spc="50" dirty="0">
                <a:solidFill>
                  <a:sysClr val="windowText" lastClr="000000"/>
                </a:solidFill>
                <a:latin typeface="Arial"/>
                <a:cs typeface="Arial"/>
              </a:rPr>
              <a:t>INFORMÁTICA</a:t>
            </a:r>
            <a:r>
              <a:rPr sz="649" kern="0" spc="94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dirty="0">
                <a:solidFill>
                  <a:sysClr val="windowText" lastClr="000000"/>
                </a:solidFill>
                <a:latin typeface="Arial"/>
                <a:cs typeface="Arial"/>
              </a:rPr>
              <a:t>Y</a:t>
            </a:r>
            <a:r>
              <a:rPr sz="649" kern="0" spc="9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dirty="0">
                <a:solidFill>
                  <a:sysClr val="windowText" lastClr="000000"/>
                </a:solidFill>
                <a:latin typeface="Arial"/>
                <a:cs typeface="Arial"/>
              </a:rPr>
              <a:t>DE</a:t>
            </a:r>
            <a:r>
              <a:rPr sz="649" kern="0" spc="9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50" dirty="0">
                <a:solidFill>
                  <a:sysClr val="windowText" lastClr="000000"/>
                </a:solidFill>
                <a:latin typeface="Arial"/>
                <a:cs typeface="Arial"/>
              </a:rPr>
              <a:t>TELECOMUNICACIÓN</a:t>
            </a:r>
            <a:endParaRPr sz="649" kern="0">
              <a:solidFill>
                <a:sysClr val="windowText" lastClr="000000"/>
              </a:solidFill>
              <a:latin typeface="Arial"/>
              <a:cs typeface="Arial"/>
            </a:endParaRPr>
          </a:p>
          <a:p>
            <a:pPr marL="6105" defTabSz="439552">
              <a:lnSpc>
                <a:spcPts val="726"/>
              </a:lnSpc>
              <a:spcBef>
                <a:spcPts val="567"/>
              </a:spcBef>
            </a:pPr>
            <a:r>
              <a:rPr sz="649" kern="0" spc="36" dirty="0">
                <a:solidFill>
                  <a:sysClr val="windowText" lastClr="000000"/>
                </a:solidFill>
                <a:latin typeface="Arial"/>
                <a:cs typeface="Arial"/>
              </a:rPr>
              <a:t>INDUSTRIA,</a:t>
            </a:r>
            <a:r>
              <a:rPr sz="649" kern="0" spc="122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53" dirty="0">
                <a:solidFill>
                  <a:sysClr val="windowText" lastClr="000000"/>
                </a:solidFill>
                <a:latin typeface="Arial"/>
                <a:cs typeface="Arial"/>
              </a:rPr>
              <a:t>INFORMATIKA</a:t>
            </a:r>
            <a:r>
              <a:rPr sz="649" kern="0" spc="122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dirty="0">
                <a:solidFill>
                  <a:sysClr val="windowText" lastClr="000000"/>
                </a:solidFill>
                <a:latin typeface="Arial"/>
                <a:cs typeface="Arial"/>
              </a:rPr>
              <a:t>ETA</a:t>
            </a:r>
            <a:r>
              <a:rPr sz="649" kern="0" spc="125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53" dirty="0">
                <a:solidFill>
                  <a:sysClr val="windowText" lastClr="000000"/>
                </a:solidFill>
                <a:latin typeface="Arial"/>
                <a:cs typeface="Arial"/>
              </a:rPr>
              <a:t>TELEKOMUNIKAZIO</a:t>
            </a:r>
            <a:endParaRPr sz="649" kern="0">
              <a:solidFill>
                <a:sysClr val="windowText" lastClr="000000"/>
              </a:solidFill>
              <a:latin typeface="Arial"/>
              <a:cs typeface="Arial"/>
            </a:endParaRPr>
          </a:p>
          <a:p>
            <a:pPr marL="6105" defTabSz="439552">
              <a:lnSpc>
                <a:spcPts val="726"/>
              </a:lnSpc>
            </a:pPr>
            <a:r>
              <a:rPr sz="649" kern="0" spc="55" dirty="0">
                <a:solidFill>
                  <a:sysClr val="windowText" lastClr="000000"/>
                </a:solidFill>
                <a:latin typeface="Arial"/>
                <a:cs typeface="Arial"/>
              </a:rPr>
              <a:t>INGENIARITZAKO</a:t>
            </a:r>
            <a:r>
              <a:rPr sz="649" kern="0" spc="115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46" dirty="0">
                <a:solidFill>
                  <a:sysClr val="windowText" lastClr="000000"/>
                </a:solidFill>
                <a:latin typeface="Arial"/>
                <a:cs typeface="Arial"/>
              </a:rPr>
              <a:t>GOI</a:t>
            </a:r>
            <a:r>
              <a:rPr sz="649" kern="0" spc="11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70" dirty="0">
                <a:solidFill>
                  <a:sysClr val="windowText" lastClr="000000"/>
                </a:solidFill>
                <a:latin typeface="Arial"/>
                <a:cs typeface="Arial"/>
              </a:rPr>
              <a:t>MAILAKO</a:t>
            </a:r>
            <a:r>
              <a:rPr sz="649" kern="0" spc="11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53" dirty="0">
                <a:solidFill>
                  <a:sysClr val="windowText" lastClr="000000"/>
                </a:solidFill>
                <a:latin typeface="Arial"/>
                <a:cs typeface="Arial"/>
              </a:rPr>
              <a:t>ESKOLA</a:t>
            </a:r>
            <a:r>
              <a:rPr sz="649" kern="0" spc="11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649" kern="0" spc="55" dirty="0">
                <a:solidFill>
                  <a:sysClr val="windowText" lastClr="000000"/>
                </a:solidFill>
                <a:latin typeface="Arial"/>
                <a:cs typeface="Arial"/>
              </a:rPr>
              <a:t>TEKNIKOA</a:t>
            </a:r>
            <a:endParaRPr sz="649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73886" y="4864224"/>
            <a:ext cx="759773" cy="117092"/>
          </a:xfrm>
          <a:prstGeom prst="rect">
            <a:avLst/>
          </a:prstGeom>
        </p:spPr>
        <p:txBody>
          <a:bodyPr vert="horz" wrap="square" lIns="0" tIns="6105" rIns="0" bIns="0" rtlCol="0">
            <a:spAutoFit/>
          </a:bodyPr>
          <a:lstStyle/>
          <a:p>
            <a:pPr marL="6105" defTabSz="439552">
              <a:spcBef>
                <a:spcPts val="48"/>
              </a:spcBef>
            </a:pPr>
            <a:r>
              <a:rPr sz="721" kern="0" spc="-70" dirty="0">
                <a:solidFill>
                  <a:sysClr val="windowText" lastClr="000000"/>
                </a:solidFill>
                <a:latin typeface="Arial"/>
                <a:cs typeface="Arial"/>
              </a:rPr>
              <a:t>F</a:t>
            </a:r>
            <a:r>
              <a:rPr sz="721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21" kern="0" spc="-72" dirty="0">
                <a:solidFill>
                  <a:sysClr val="windowText" lastClr="000000"/>
                </a:solidFill>
                <a:latin typeface="Arial"/>
                <a:cs typeface="Arial"/>
              </a:rPr>
              <a:t>E</a:t>
            </a:r>
            <a:r>
              <a:rPr sz="721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21" kern="0" dirty="0">
                <a:solidFill>
                  <a:sysClr val="windowText" lastClr="000000"/>
                </a:solidFill>
                <a:latin typeface="Arial"/>
                <a:cs typeface="Arial"/>
              </a:rPr>
              <a:t>C</a:t>
            </a:r>
            <a:r>
              <a:rPr sz="721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21" kern="0" spc="-36" dirty="0">
                <a:solidFill>
                  <a:sysClr val="windowText" lastClr="000000"/>
                </a:solidFill>
                <a:latin typeface="Arial"/>
                <a:cs typeface="Arial"/>
              </a:rPr>
              <a:t>H</a:t>
            </a:r>
            <a:r>
              <a:rPr sz="721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21" kern="0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r>
              <a:rPr sz="721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21" kern="0" dirty="0">
                <a:solidFill>
                  <a:sysClr val="windowText" lastClr="000000"/>
                </a:solidFill>
                <a:latin typeface="Arial"/>
                <a:cs typeface="Arial"/>
              </a:rPr>
              <a:t>:</a:t>
            </a:r>
            <a:r>
              <a:rPr sz="721" kern="0" spc="22" dirty="0">
                <a:solidFill>
                  <a:sysClr val="windowText" lastClr="000000"/>
                </a:solidFill>
                <a:latin typeface="Arial"/>
                <a:cs typeface="Arial"/>
              </a:rPr>
              <a:t>  </a:t>
            </a:r>
            <a:r>
              <a:rPr sz="721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2</a:t>
            </a:r>
            <a:r>
              <a:rPr sz="721" kern="0" spc="-2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 </a:t>
            </a:r>
            <a:r>
              <a:rPr sz="721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0</a:t>
            </a:r>
            <a:r>
              <a:rPr sz="721" kern="0" spc="-7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 </a:t>
            </a:r>
            <a:r>
              <a:rPr sz="721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2</a:t>
            </a:r>
            <a:r>
              <a:rPr sz="721" kern="0" spc="-5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 </a:t>
            </a:r>
            <a:r>
              <a:rPr sz="721" kern="0" spc="-24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5</a:t>
            </a:r>
            <a:endParaRPr sz="721" kern="0">
              <a:solidFill>
                <a:sysClr val="windowText" lastClr="000000"/>
              </a:solidFill>
              <a:latin typeface="Century Gothic"/>
              <a:cs typeface="Century Gothic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504899" y="2126326"/>
            <a:ext cx="1286333" cy="1075432"/>
          </a:xfrm>
          <a:prstGeom prst="rect">
            <a:avLst/>
          </a:prstGeom>
        </p:spPr>
        <p:txBody>
          <a:bodyPr vert="horz" wrap="square" lIns="0" tIns="6105" rIns="0" bIns="0" rtlCol="0">
            <a:spAutoFit/>
          </a:bodyPr>
          <a:lstStyle/>
          <a:p>
            <a:pPr marL="28998" defTabSz="439552">
              <a:spcBef>
                <a:spcPts val="48"/>
              </a:spcBef>
            </a:pPr>
            <a:r>
              <a:rPr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r>
              <a:rPr sz="769" kern="0" spc="-4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53" dirty="0">
                <a:solidFill>
                  <a:sysClr val="windowText" lastClr="000000"/>
                </a:solidFill>
                <a:latin typeface="Arial"/>
                <a:cs typeface="Arial"/>
              </a:rPr>
              <a:t>S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12" dirty="0">
                <a:solidFill>
                  <a:sysClr val="windowText" lastClr="000000"/>
                </a:solidFill>
                <a:latin typeface="Arial"/>
                <a:cs typeface="Arial"/>
              </a:rPr>
              <a:t>I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14" dirty="0">
                <a:solidFill>
                  <a:sysClr val="windowText" lastClr="000000"/>
                </a:solidFill>
                <a:latin typeface="Arial"/>
                <a:cs typeface="Arial"/>
              </a:rPr>
              <a:t>G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N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72" dirty="0">
                <a:solidFill>
                  <a:sysClr val="windowText" lastClr="000000"/>
                </a:solidFill>
                <a:latin typeface="Arial"/>
                <a:cs typeface="Arial"/>
              </a:rPr>
              <a:t>T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31" dirty="0">
                <a:solidFill>
                  <a:sysClr val="windowText" lastClr="000000"/>
                </a:solidFill>
                <a:latin typeface="Arial"/>
                <a:cs typeface="Arial"/>
              </a:rPr>
              <a:t>U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70" dirty="0">
                <a:solidFill>
                  <a:sysClr val="windowText" lastClr="000000"/>
                </a:solidFill>
                <a:latin typeface="Arial"/>
                <a:cs typeface="Arial"/>
              </a:rPr>
              <a:t>R</a:t>
            </a:r>
            <a:r>
              <a:rPr sz="769" kern="0" spc="-4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r>
              <a:rPr lang="es-ES"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 S</a:t>
            </a:r>
            <a:r>
              <a:rPr sz="769" kern="0" spc="-46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24" dirty="0">
                <a:solidFill>
                  <a:sysClr val="windowText" lastClr="000000"/>
                </a:solidFill>
                <a:latin typeface="Arial"/>
                <a:cs typeface="Arial"/>
              </a:rPr>
              <a:t>:</a:t>
            </a:r>
            <a:endParaRPr sz="769" kern="0" dirty="0">
              <a:solidFill>
                <a:sysClr val="windowText" lastClr="000000"/>
              </a:solidFill>
              <a:latin typeface="Arial"/>
              <a:cs typeface="Arial"/>
            </a:endParaRPr>
          </a:p>
          <a:p>
            <a:pPr marL="6105" defTabSz="439552">
              <a:spcBef>
                <a:spcPts val="558"/>
              </a:spcBef>
            </a:pPr>
            <a:r>
              <a:rPr lang="es-ES" sz="769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Ampliación de física</a:t>
            </a:r>
          </a:p>
          <a:p>
            <a:pPr marL="6105" defTabSz="439552">
              <a:spcBef>
                <a:spcPts val="558"/>
              </a:spcBef>
            </a:pPr>
            <a:r>
              <a:rPr lang="es-ES" sz="769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Física</a:t>
            </a:r>
            <a:endParaRPr sz="769" kern="0" dirty="0">
              <a:solidFill>
                <a:sysClr val="windowText" lastClr="000000"/>
              </a:solidFill>
              <a:latin typeface="Century Gothic"/>
              <a:cs typeface="Century Gothic"/>
            </a:endParaRPr>
          </a:p>
          <a:p>
            <a:pPr defTabSz="439552">
              <a:spcBef>
                <a:spcPts val="889"/>
              </a:spcBef>
            </a:pPr>
            <a:endParaRPr sz="769" kern="0" dirty="0">
              <a:solidFill>
                <a:sysClr val="windowText" lastClr="000000"/>
              </a:solidFill>
              <a:latin typeface="Century Gothic"/>
              <a:cs typeface="Century Gothic"/>
            </a:endParaRPr>
          </a:p>
          <a:p>
            <a:pPr marL="47923" defTabSz="439552"/>
            <a:r>
              <a:rPr sz="769" kern="0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r>
              <a:rPr sz="769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31" dirty="0">
                <a:solidFill>
                  <a:sysClr val="windowText" lastClr="000000"/>
                </a:solidFill>
                <a:latin typeface="Arial"/>
                <a:cs typeface="Arial"/>
              </a:rPr>
              <a:t>U</a:t>
            </a:r>
            <a:r>
              <a:rPr sz="769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72" dirty="0">
                <a:solidFill>
                  <a:sysClr val="windowText" lastClr="000000"/>
                </a:solidFill>
                <a:latin typeface="Arial"/>
                <a:cs typeface="Arial"/>
              </a:rPr>
              <a:t>T</a:t>
            </a:r>
            <a:r>
              <a:rPr sz="769" kern="0" spc="-4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24" dirty="0">
                <a:solidFill>
                  <a:sysClr val="windowText" lastClr="000000"/>
                </a:solidFill>
                <a:latin typeface="Arial"/>
                <a:cs typeface="Arial"/>
              </a:rPr>
              <a:t>O</a:t>
            </a:r>
            <a:r>
              <a:rPr sz="769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70" dirty="0">
                <a:solidFill>
                  <a:sysClr val="windowText" lastClr="000000"/>
                </a:solidFill>
                <a:latin typeface="Arial"/>
                <a:cs typeface="Arial"/>
              </a:rPr>
              <a:t>R</a:t>
            </a:r>
            <a:r>
              <a:rPr sz="769" kern="0" spc="-48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19" dirty="0">
                <a:solidFill>
                  <a:sysClr val="windowText" lastClr="000000"/>
                </a:solidFill>
                <a:latin typeface="Arial"/>
                <a:cs typeface="Arial"/>
              </a:rPr>
              <a:t>Í</a:t>
            </a:r>
            <a:r>
              <a:rPr sz="769" kern="0" spc="-50" dirty="0">
                <a:solidFill>
                  <a:sysClr val="windowText" lastClr="000000"/>
                </a:solidFill>
                <a:latin typeface="Arial"/>
                <a:cs typeface="Arial"/>
              </a:rPr>
              <a:t> </a:t>
            </a:r>
            <a:r>
              <a:rPr sz="769" kern="0" spc="-24" dirty="0">
                <a:solidFill>
                  <a:sysClr val="windowText" lastClr="000000"/>
                </a:solidFill>
                <a:latin typeface="Arial"/>
                <a:cs typeface="Arial"/>
              </a:rPr>
              <a:t>A</a:t>
            </a:r>
            <a:endParaRPr sz="769" kern="0" dirty="0">
              <a:solidFill>
                <a:sysClr val="windowText" lastClr="000000"/>
              </a:solidFill>
              <a:latin typeface="Arial"/>
              <a:cs typeface="Arial"/>
            </a:endParaRPr>
          </a:p>
          <a:p>
            <a:pPr marL="18009" marR="2442" defTabSz="439552">
              <a:spcBef>
                <a:spcPts val="656"/>
              </a:spcBef>
            </a:pPr>
            <a:r>
              <a:rPr lang="es-ES" sz="769" kern="0" dirty="0">
                <a:solidFill>
                  <a:sysClr val="windowText" lastClr="000000"/>
                </a:solidFill>
                <a:latin typeface="Century Gothic"/>
                <a:cs typeface="Century Gothic"/>
              </a:rPr>
              <a:t>Juan Jesús Beato López</a:t>
            </a:r>
            <a:endParaRPr sz="769" kern="0" dirty="0">
              <a:solidFill>
                <a:sysClr val="windowText" lastClr="000000"/>
              </a:solidFill>
              <a:latin typeface="Century Gothic"/>
              <a:cs typeface="Century Gothic"/>
            </a:endParaRPr>
          </a:p>
        </p:txBody>
      </p:sp>
      <p:sp>
        <p:nvSpPr>
          <p:cNvPr id="7" name="object 2">
            <a:hlinkClick r:id="rId2"/>
            <a:extLst>
              <a:ext uri="{FF2B5EF4-FFF2-40B4-BE49-F238E27FC236}">
                <a16:creationId xmlns:a16="http://schemas.microsoft.com/office/drawing/2014/main" id="{6B6AB2A7-8740-4B76-BC88-BC2067A6BFD4}"/>
              </a:ext>
            </a:extLst>
          </p:cNvPr>
          <p:cNvSpPr txBox="1"/>
          <p:nvPr/>
        </p:nvSpPr>
        <p:spPr>
          <a:xfrm>
            <a:off x="348745" y="752559"/>
            <a:ext cx="752898" cy="3226070"/>
          </a:xfrm>
          <a:prstGeom prst="rect">
            <a:avLst/>
          </a:prstGeom>
        </p:spPr>
        <p:txBody>
          <a:bodyPr vert="vert270" wrap="square" lIns="0" tIns="29209" rIns="0" bIns="0" rtlCol="0">
            <a:spAutoFit/>
          </a:bodyPr>
          <a:lstStyle/>
          <a:p>
            <a:pPr marL="12700">
              <a:lnSpc>
                <a:spcPts val="3100"/>
              </a:lnSpc>
              <a:spcBef>
                <a:spcPts val="229"/>
              </a:spcBef>
            </a:pPr>
            <a:r>
              <a:rPr sz="2000" spc="-57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50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30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,</a:t>
            </a:r>
            <a:r>
              <a:rPr sz="2000" spc="229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60" dirty="0">
                <a:solidFill>
                  <a:srgbClr val="FFFFFF"/>
                </a:solidFill>
                <a:latin typeface="Arial Narrow"/>
                <a:cs typeface="Arial Narrow"/>
              </a:rPr>
              <a:t>manuales</a:t>
            </a:r>
            <a:r>
              <a:rPr sz="2000" spc="37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55" dirty="0">
                <a:solidFill>
                  <a:srgbClr val="FFFFFF"/>
                </a:solidFill>
                <a:latin typeface="Arial Narrow"/>
                <a:cs typeface="Arial Narrow"/>
              </a:rPr>
              <a:t>y</a:t>
            </a:r>
            <a:r>
              <a:rPr sz="2000" spc="36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45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30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50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10" dirty="0">
                <a:solidFill>
                  <a:srgbClr val="FFFFFF"/>
                </a:solidFill>
                <a:latin typeface="Arial Narrow"/>
                <a:cs typeface="Arial Narrow"/>
              </a:rPr>
              <a:t>c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10" dirty="0">
                <a:solidFill>
                  <a:srgbClr val="FFFFFF"/>
                </a:solidFill>
                <a:latin typeface="Arial Narrow"/>
                <a:cs typeface="Arial Narrow"/>
              </a:rPr>
              <a:t>i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05" dirty="0">
                <a:solidFill>
                  <a:srgbClr val="FFFFFF"/>
                </a:solidFill>
                <a:latin typeface="Arial Narrow"/>
                <a:cs typeface="Arial Narrow"/>
              </a:rPr>
              <a:t>o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endParaRPr sz="2000" dirty="0">
              <a:latin typeface="Arial Narrow"/>
              <a:cs typeface="Arial Narrow"/>
            </a:endParaRPr>
          </a:p>
          <a:p>
            <a:pPr marL="12700">
              <a:lnSpc>
                <a:spcPts val="3100"/>
              </a:lnSpc>
            </a:pPr>
            <a:r>
              <a:rPr sz="2000" spc="-570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50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,</a:t>
            </a:r>
            <a:r>
              <a:rPr sz="2000" spc="40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30" dirty="0">
                <a:solidFill>
                  <a:srgbClr val="FFFFFF"/>
                </a:solidFill>
                <a:latin typeface="Arial Narrow"/>
                <a:cs typeface="Arial Narrow"/>
              </a:rPr>
              <a:t>s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10" dirty="0">
                <a:solidFill>
                  <a:srgbClr val="FFFFFF"/>
                </a:solidFill>
                <a:latin typeface="Arial Narrow"/>
                <a:cs typeface="Arial Narrow"/>
              </a:rPr>
              <a:t>l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10" dirty="0">
                <a:solidFill>
                  <a:srgbClr val="FFFFFF"/>
                </a:solidFill>
                <a:latin typeface="Arial Narrow"/>
                <a:cs typeface="Arial Narrow"/>
              </a:rPr>
              <a:t>i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b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45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2000" spc="40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50" dirty="0">
                <a:solidFill>
                  <a:srgbClr val="FFFFFF"/>
                </a:solidFill>
                <a:latin typeface="Arial Narrow"/>
                <a:cs typeface="Arial Narrow"/>
              </a:rPr>
              <a:t>t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40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u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145" dirty="0">
                <a:solidFill>
                  <a:srgbClr val="FFFFFF"/>
                </a:solidFill>
                <a:latin typeface="Arial Narrow"/>
                <a:cs typeface="Arial Narrow"/>
              </a:rPr>
              <a:t>r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280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15" dirty="0">
                <a:solidFill>
                  <a:srgbClr val="FFFFFF"/>
                </a:solidFill>
                <a:latin typeface="Arial Narrow"/>
                <a:cs typeface="Arial Narrow"/>
              </a:rPr>
              <a:t>z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80" dirty="0">
                <a:solidFill>
                  <a:srgbClr val="FFFFFF"/>
                </a:solidFill>
                <a:latin typeface="Arial Narrow"/>
                <a:cs typeface="Arial Narrow"/>
              </a:rPr>
              <a:t>p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430" dirty="0">
                <a:solidFill>
                  <a:srgbClr val="FFFFFF"/>
                </a:solidFill>
                <a:latin typeface="Arial Narrow"/>
                <a:cs typeface="Arial Narrow"/>
              </a:rPr>
              <a:t>e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60" dirty="0">
                <a:solidFill>
                  <a:srgbClr val="FFFFFF"/>
                </a:solidFill>
                <a:latin typeface="Arial Narrow"/>
                <a:cs typeface="Arial Narrow"/>
              </a:rPr>
              <a:t>n</a:t>
            </a:r>
            <a:r>
              <a:rPr sz="2000" spc="-295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95" dirty="0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sz="2000" spc="-290" dirty="0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sz="2000" spc="-330" dirty="0">
                <a:solidFill>
                  <a:srgbClr val="FFFFFF"/>
                </a:solidFill>
                <a:latin typeface="Arial Narrow"/>
                <a:cs typeface="Arial Narrow"/>
              </a:rPr>
              <a:t>k</a:t>
            </a:r>
            <a:endParaRPr sz="2000" dirty="0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1037728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19145" y="3136200"/>
            <a:ext cx="886710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Coulomb. Cargas puntuales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1.1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19781" y="987971"/>
            <a:ext cx="1972790" cy="2540301"/>
          </a:xfrm>
          <a:prstGeom prst="rect">
            <a:avLst/>
          </a:prstGeom>
        </p:spPr>
      </p:pic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</p:txBody>
      </p:sp>
    </p:spTree>
    <p:extLst>
      <p:ext uri="{BB962C8B-B14F-4D97-AF65-F5344CB8AC3E}">
        <p14:creationId xmlns:p14="http://schemas.microsoft.com/office/powerpoint/2010/main" val="81311225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2.3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Superficies equipotenciales. Campo y potencial en conductores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450850" y="812088"/>
                <a:ext cx="6864350" cy="15109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En </a:t>
                </a:r>
                <a:r>
                  <a:rPr kumimoji="0" lang="es-ES" sz="1800" b="0" i="0" u="sng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 interior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de un conductor en condiciones electrostáticas: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Char char="-"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carga neta es nula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 potencial es constante</a:t>
                </a: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812088"/>
                <a:ext cx="6864350" cy="1510926"/>
              </a:xfrm>
              <a:prstGeom prst="rect">
                <a:avLst/>
              </a:prstGeom>
              <a:blipFill rotWithShape="0">
                <a:blip r:embed="rId4"/>
                <a:stretch>
                  <a:fillRect l="-799" b="-564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upo 13"/>
          <p:cNvGrpSpPr/>
          <p:nvPr/>
        </p:nvGrpSpPr>
        <p:grpSpPr>
          <a:xfrm>
            <a:off x="198532" y="2961811"/>
            <a:ext cx="7368986" cy="1754326"/>
            <a:chOff x="508471" y="4297781"/>
            <a:chExt cx="7368986" cy="175432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3 CuadroTexto"/>
                <p:cNvSpPr txBox="1"/>
                <p:nvPr/>
              </p:nvSpPr>
              <p:spPr>
                <a:xfrm>
                  <a:off x="6679851" y="5001323"/>
                  <a:ext cx="1052659" cy="61183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+mn-ea"/>
                                <a:cs typeface="+mn-cs"/>
                              </a:rPr>
                              <m:t>𝐸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+mn-ea"/>
                                <a:cs typeface="+mn-cs"/>
                              </a:rPr>
                              <m:t>𝑛</m:t>
                            </m:r>
                          </m:sub>
                        </m:sSub>
                        <m:r>
                          <a:rPr kumimoji="0" lang="es-ES" sz="1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= </m:t>
                        </m:r>
                        <m:f>
                          <m:f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Cambria Math"/>
                                <a:cs typeface="+mn-cs"/>
                              </a:rPr>
                              <m:t>𝜎</m:t>
                            </m:r>
                          </m:num>
                          <m:den>
                            <m:sSub>
                              <m:sSubPr>
                                <m:ctrlPr>
                                  <a:rPr kumimoji="0" lang="es-ES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/>
                                    <a:ea typeface="Cambria Math"/>
                                    <a:cs typeface="+mn-cs"/>
                                  </a:rPr>
                                  <m:t>𝜀</m:t>
                                </m:r>
                              </m:e>
                              <m:sub>
                                <m:r>
                                  <a:rPr kumimoji="0" lang="es-ES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/>
                                    <a:ea typeface="+mn-ea"/>
                                    <a:cs typeface="+mn-cs"/>
                                  </a:rPr>
                                  <m:t>0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5" name="3 CuadroTexto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79851" y="5001323"/>
                  <a:ext cx="1052659" cy="611834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/>
                  </a:stretch>
                </a:blipFill>
                <a:ln>
                  <a:noFill/>
                </a:ln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ángulo 15"/>
            <p:cNvSpPr/>
            <p:nvPr/>
          </p:nvSpPr>
          <p:spPr>
            <a:xfrm>
              <a:off x="508471" y="4297781"/>
              <a:ext cx="7368986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endPara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En </a:t>
              </a:r>
              <a:r>
                <a:rPr kumimoji="0" lang="es-ES" sz="18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 superficie </a:t>
              </a: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 un conductor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Puede haber densidad de carga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El campo (justamente fuera) es perpendicular a la superficie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Por continuidad, el potencial es igual al del interior: la superficie de un conductor es una superficie equipotencial</a:t>
              </a:r>
            </a:p>
          </p:txBody>
        </p:sp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D6DE7B3B-FBCA-4AD8-B0ED-E9970D826D3D}"/>
              </a:ext>
            </a:extLst>
          </p:cNvPr>
          <p:cNvGrpSpPr/>
          <p:nvPr/>
        </p:nvGrpSpPr>
        <p:grpSpPr>
          <a:xfrm>
            <a:off x="4870361" y="1717065"/>
            <a:ext cx="2106914" cy="1211898"/>
            <a:chOff x="3243266" y="1717065"/>
            <a:chExt cx="2106914" cy="1211898"/>
          </a:xfrm>
        </p:grpSpPr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86311CB1-E52C-4DE2-91C4-E1D912EBC2F7}"/>
                </a:ext>
              </a:extLst>
            </p:cNvPr>
            <p:cNvGrpSpPr/>
            <p:nvPr/>
          </p:nvGrpSpPr>
          <p:grpSpPr>
            <a:xfrm>
              <a:off x="3243266" y="1717065"/>
              <a:ext cx="2106914" cy="1211898"/>
              <a:chOff x="113410" y="1779756"/>
              <a:chExt cx="2637219" cy="1646055"/>
            </a:xfrm>
          </p:grpSpPr>
          <p:sp>
            <p:nvSpPr>
              <p:cNvPr id="11" name="Forma libre 48">
                <a:extLst>
                  <a:ext uri="{FF2B5EF4-FFF2-40B4-BE49-F238E27FC236}">
                    <a16:creationId xmlns:a16="http://schemas.microsoft.com/office/drawing/2014/main" id="{68541845-F2DD-46BD-BC78-FB5CC9AA4072}"/>
                  </a:ext>
                </a:extLst>
              </p:cNvPr>
              <p:cNvSpPr/>
              <p:nvPr/>
            </p:nvSpPr>
            <p:spPr>
              <a:xfrm>
                <a:off x="113410" y="1779756"/>
                <a:ext cx="2637219" cy="1646055"/>
              </a:xfrm>
              <a:custGeom>
                <a:avLst/>
                <a:gdLst>
                  <a:gd name="connsiteX0" fmla="*/ 1562986 w 2637219"/>
                  <a:gd name="connsiteY0" fmla="*/ 74428 h 1646055"/>
                  <a:gd name="connsiteX1" fmla="*/ 1562986 w 2637219"/>
                  <a:gd name="connsiteY1" fmla="*/ 74428 h 1646055"/>
                  <a:gd name="connsiteX2" fmla="*/ 1414131 w 2637219"/>
                  <a:gd name="connsiteY2" fmla="*/ 63796 h 1646055"/>
                  <a:gd name="connsiteX3" fmla="*/ 1382233 w 2637219"/>
                  <a:gd name="connsiteY3" fmla="*/ 53163 h 1646055"/>
                  <a:gd name="connsiteX4" fmla="*/ 1307805 w 2637219"/>
                  <a:gd name="connsiteY4" fmla="*/ 42531 h 1646055"/>
                  <a:gd name="connsiteX5" fmla="*/ 1201479 w 2637219"/>
                  <a:gd name="connsiteY5" fmla="*/ 21265 h 1646055"/>
                  <a:gd name="connsiteX6" fmla="*/ 1169582 w 2637219"/>
                  <a:gd name="connsiteY6" fmla="*/ 10633 h 1646055"/>
                  <a:gd name="connsiteX7" fmla="*/ 1095154 w 2637219"/>
                  <a:gd name="connsiteY7" fmla="*/ 0 h 1646055"/>
                  <a:gd name="connsiteX8" fmla="*/ 861238 w 2637219"/>
                  <a:gd name="connsiteY8" fmla="*/ 10633 h 1646055"/>
                  <a:gd name="connsiteX9" fmla="*/ 776177 w 2637219"/>
                  <a:gd name="connsiteY9" fmla="*/ 31898 h 1646055"/>
                  <a:gd name="connsiteX10" fmla="*/ 701749 w 2637219"/>
                  <a:gd name="connsiteY10" fmla="*/ 42531 h 1646055"/>
                  <a:gd name="connsiteX11" fmla="*/ 627321 w 2637219"/>
                  <a:gd name="connsiteY11" fmla="*/ 63796 h 1646055"/>
                  <a:gd name="connsiteX12" fmla="*/ 595424 w 2637219"/>
                  <a:gd name="connsiteY12" fmla="*/ 74428 h 1646055"/>
                  <a:gd name="connsiteX13" fmla="*/ 510363 w 2637219"/>
                  <a:gd name="connsiteY13" fmla="*/ 106326 h 1646055"/>
                  <a:gd name="connsiteX14" fmla="*/ 361507 w 2637219"/>
                  <a:gd name="connsiteY14" fmla="*/ 138224 h 1646055"/>
                  <a:gd name="connsiteX15" fmla="*/ 297712 w 2637219"/>
                  <a:gd name="connsiteY15" fmla="*/ 180754 h 1646055"/>
                  <a:gd name="connsiteX16" fmla="*/ 265814 w 2637219"/>
                  <a:gd name="connsiteY16" fmla="*/ 202019 h 1646055"/>
                  <a:gd name="connsiteX17" fmla="*/ 212652 w 2637219"/>
                  <a:gd name="connsiteY17" fmla="*/ 244549 h 1646055"/>
                  <a:gd name="connsiteX18" fmla="*/ 159489 w 2637219"/>
                  <a:gd name="connsiteY18" fmla="*/ 308344 h 1646055"/>
                  <a:gd name="connsiteX19" fmla="*/ 148856 w 2637219"/>
                  <a:gd name="connsiteY19" fmla="*/ 340242 h 1646055"/>
                  <a:gd name="connsiteX20" fmla="*/ 95693 w 2637219"/>
                  <a:gd name="connsiteY20" fmla="*/ 393405 h 1646055"/>
                  <a:gd name="connsiteX21" fmla="*/ 74428 w 2637219"/>
                  <a:gd name="connsiteY21" fmla="*/ 435935 h 1646055"/>
                  <a:gd name="connsiteX22" fmla="*/ 63796 w 2637219"/>
                  <a:gd name="connsiteY22" fmla="*/ 467833 h 1646055"/>
                  <a:gd name="connsiteX23" fmla="*/ 42531 w 2637219"/>
                  <a:gd name="connsiteY23" fmla="*/ 499731 h 1646055"/>
                  <a:gd name="connsiteX24" fmla="*/ 21266 w 2637219"/>
                  <a:gd name="connsiteY24" fmla="*/ 563526 h 1646055"/>
                  <a:gd name="connsiteX25" fmla="*/ 0 w 2637219"/>
                  <a:gd name="connsiteY25" fmla="*/ 659219 h 1646055"/>
                  <a:gd name="connsiteX26" fmla="*/ 10633 w 2637219"/>
                  <a:gd name="connsiteY26" fmla="*/ 829340 h 1646055"/>
                  <a:gd name="connsiteX27" fmla="*/ 21266 w 2637219"/>
                  <a:gd name="connsiteY27" fmla="*/ 871870 h 1646055"/>
                  <a:gd name="connsiteX28" fmla="*/ 74428 w 2637219"/>
                  <a:gd name="connsiteY28" fmla="*/ 946298 h 1646055"/>
                  <a:gd name="connsiteX29" fmla="*/ 127591 w 2637219"/>
                  <a:gd name="connsiteY29" fmla="*/ 1041991 h 1646055"/>
                  <a:gd name="connsiteX30" fmla="*/ 170121 w 2637219"/>
                  <a:gd name="connsiteY30" fmla="*/ 1105786 h 1646055"/>
                  <a:gd name="connsiteX31" fmla="*/ 223284 w 2637219"/>
                  <a:gd name="connsiteY31" fmla="*/ 1169582 h 1646055"/>
                  <a:gd name="connsiteX32" fmla="*/ 233917 w 2637219"/>
                  <a:gd name="connsiteY32" fmla="*/ 1201479 h 1646055"/>
                  <a:gd name="connsiteX33" fmla="*/ 297712 w 2637219"/>
                  <a:gd name="connsiteY33" fmla="*/ 1265275 h 1646055"/>
                  <a:gd name="connsiteX34" fmla="*/ 308345 w 2637219"/>
                  <a:gd name="connsiteY34" fmla="*/ 1297172 h 1646055"/>
                  <a:gd name="connsiteX35" fmla="*/ 382772 w 2637219"/>
                  <a:gd name="connsiteY35" fmla="*/ 1392865 h 1646055"/>
                  <a:gd name="connsiteX36" fmla="*/ 393405 w 2637219"/>
                  <a:gd name="connsiteY36" fmla="*/ 1424763 h 1646055"/>
                  <a:gd name="connsiteX37" fmla="*/ 467833 w 2637219"/>
                  <a:gd name="connsiteY37" fmla="*/ 1488558 h 1646055"/>
                  <a:gd name="connsiteX38" fmla="*/ 489098 w 2637219"/>
                  <a:gd name="connsiteY38" fmla="*/ 1520456 h 1646055"/>
                  <a:gd name="connsiteX39" fmla="*/ 520996 w 2637219"/>
                  <a:gd name="connsiteY39" fmla="*/ 1531089 h 1646055"/>
                  <a:gd name="connsiteX40" fmla="*/ 563526 w 2637219"/>
                  <a:gd name="connsiteY40" fmla="*/ 1552354 h 1646055"/>
                  <a:gd name="connsiteX41" fmla="*/ 595424 w 2637219"/>
                  <a:gd name="connsiteY41" fmla="*/ 1562986 h 1646055"/>
                  <a:gd name="connsiteX42" fmla="*/ 637954 w 2637219"/>
                  <a:gd name="connsiteY42" fmla="*/ 1584251 h 1646055"/>
                  <a:gd name="connsiteX43" fmla="*/ 669852 w 2637219"/>
                  <a:gd name="connsiteY43" fmla="*/ 1594884 h 1646055"/>
                  <a:gd name="connsiteX44" fmla="*/ 701749 w 2637219"/>
                  <a:gd name="connsiteY44" fmla="*/ 1616149 h 1646055"/>
                  <a:gd name="connsiteX45" fmla="*/ 850605 w 2637219"/>
                  <a:gd name="connsiteY45" fmla="*/ 1626782 h 1646055"/>
                  <a:gd name="connsiteX46" fmla="*/ 1180214 w 2637219"/>
                  <a:gd name="connsiteY46" fmla="*/ 1626782 h 1646055"/>
                  <a:gd name="connsiteX47" fmla="*/ 1297172 w 2637219"/>
                  <a:gd name="connsiteY47" fmla="*/ 1594884 h 1646055"/>
                  <a:gd name="connsiteX48" fmla="*/ 1360968 w 2637219"/>
                  <a:gd name="connsiteY48" fmla="*/ 1562986 h 1646055"/>
                  <a:gd name="connsiteX49" fmla="*/ 1446028 w 2637219"/>
                  <a:gd name="connsiteY49" fmla="*/ 1531089 h 1646055"/>
                  <a:gd name="connsiteX50" fmla="*/ 1477926 w 2637219"/>
                  <a:gd name="connsiteY50" fmla="*/ 1520456 h 1646055"/>
                  <a:gd name="connsiteX51" fmla="*/ 1967024 w 2637219"/>
                  <a:gd name="connsiteY51" fmla="*/ 1499191 h 1646055"/>
                  <a:gd name="connsiteX52" fmla="*/ 1998921 w 2637219"/>
                  <a:gd name="connsiteY52" fmla="*/ 1477926 h 1646055"/>
                  <a:gd name="connsiteX53" fmla="*/ 2073349 w 2637219"/>
                  <a:gd name="connsiteY53" fmla="*/ 1456661 h 1646055"/>
                  <a:gd name="connsiteX54" fmla="*/ 2115879 w 2637219"/>
                  <a:gd name="connsiteY54" fmla="*/ 1435396 h 1646055"/>
                  <a:gd name="connsiteX55" fmla="*/ 2147777 w 2637219"/>
                  <a:gd name="connsiteY55" fmla="*/ 1414131 h 1646055"/>
                  <a:gd name="connsiteX56" fmla="*/ 2264735 w 2637219"/>
                  <a:gd name="connsiteY56" fmla="*/ 1382233 h 1646055"/>
                  <a:gd name="connsiteX57" fmla="*/ 2349796 w 2637219"/>
                  <a:gd name="connsiteY57" fmla="*/ 1339703 h 1646055"/>
                  <a:gd name="connsiteX58" fmla="*/ 2413591 w 2637219"/>
                  <a:gd name="connsiteY58" fmla="*/ 1297172 h 1646055"/>
                  <a:gd name="connsiteX59" fmla="*/ 2477386 w 2637219"/>
                  <a:gd name="connsiteY59" fmla="*/ 1244010 h 1646055"/>
                  <a:gd name="connsiteX60" fmla="*/ 2498652 w 2637219"/>
                  <a:gd name="connsiteY60" fmla="*/ 1212112 h 1646055"/>
                  <a:gd name="connsiteX61" fmla="*/ 2530549 w 2637219"/>
                  <a:gd name="connsiteY61" fmla="*/ 1180214 h 1646055"/>
                  <a:gd name="connsiteX62" fmla="*/ 2562447 w 2637219"/>
                  <a:gd name="connsiteY62" fmla="*/ 1127051 h 1646055"/>
                  <a:gd name="connsiteX63" fmla="*/ 2583712 w 2637219"/>
                  <a:gd name="connsiteY63" fmla="*/ 1052624 h 1646055"/>
                  <a:gd name="connsiteX64" fmla="*/ 2615610 w 2637219"/>
                  <a:gd name="connsiteY64" fmla="*/ 978196 h 1646055"/>
                  <a:gd name="connsiteX65" fmla="*/ 2636875 w 2637219"/>
                  <a:gd name="connsiteY65" fmla="*/ 839972 h 1646055"/>
                  <a:gd name="connsiteX66" fmla="*/ 2615610 w 2637219"/>
                  <a:gd name="connsiteY66" fmla="*/ 467833 h 1646055"/>
                  <a:gd name="connsiteX67" fmla="*/ 2594345 w 2637219"/>
                  <a:gd name="connsiteY67" fmla="*/ 404038 h 1646055"/>
                  <a:gd name="connsiteX68" fmla="*/ 2573079 w 2637219"/>
                  <a:gd name="connsiteY68" fmla="*/ 372140 h 1646055"/>
                  <a:gd name="connsiteX69" fmla="*/ 2519917 w 2637219"/>
                  <a:gd name="connsiteY69" fmla="*/ 265814 h 1646055"/>
                  <a:gd name="connsiteX70" fmla="*/ 2498652 w 2637219"/>
                  <a:gd name="connsiteY70" fmla="*/ 233917 h 1646055"/>
                  <a:gd name="connsiteX71" fmla="*/ 2413591 w 2637219"/>
                  <a:gd name="connsiteY71" fmla="*/ 170121 h 1646055"/>
                  <a:gd name="connsiteX72" fmla="*/ 2381693 w 2637219"/>
                  <a:gd name="connsiteY72" fmla="*/ 159489 h 1646055"/>
                  <a:gd name="connsiteX73" fmla="*/ 2349796 w 2637219"/>
                  <a:gd name="connsiteY73" fmla="*/ 127591 h 1646055"/>
                  <a:gd name="connsiteX74" fmla="*/ 2317898 w 2637219"/>
                  <a:gd name="connsiteY74" fmla="*/ 116958 h 1646055"/>
                  <a:gd name="connsiteX75" fmla="*/ 2275368 w 2637219"/>
                  <a:gd name="connsiteY75" fmla="*/ 95693 h 1646055"/>
                  <a:gd name="connsiteX76" fmla="*/ 2190307 w 2637219"/>
                  <a:gd name="connsiteY76" fmla="*/ 74428 h 1646055"/>
                  <a:gd name="connsiteX77" fmla="*/ 1562986 w 2637219"/>
                  <a:gd name="connsiteY77" fmla="*/ 74428 h 164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637219" h="1646055">
                    <a:moveTo>
                      <a:pt x="1562986" y="74428"/>
                    </a:moveTo>
                    <a:lnTo>
                      <a:pt x="1562986" y="74428"/>
                    </a:lnTo>
                    <a:cubicBezTo>
                      <a:pt x="1513368" y="70884"/>
                      <a:pt x="1463535" y="69608"/>
                      <a:pt x="1414131" y="63796"/>
                    </a:cubicBezTo>
                    <a:cubicBezTo>
                      <a:pt x="1403000" y="62486"/>
                      <a:pt x="1393223" y="55361"/>
                      <a:pt x="1382233" y="53163"/>
                    </a:cubicBezTo>
                    <a:cubicBezTo>
                      <a:pt x="1357658" y="48248"/>
                      <a:pt x="1332614" y="46075"/>
                      <a:pt x="1307805" y="42531"/>
                    </a:cubicBezTo>
                    <a:cubicBezTo>
                      <a:pt x="1235743" y="18510"/>
                      <a:pt x="1323648" y="45699"/>
                      <a:pt x="1201479" y="21265"/>
                    </a:cubicBezTo>
                    <a:cubicBezTo>
                      <a:pt x="1190489" y="19067"/>
                      <a:pt x="1180572" y="12831"/>
                      <a:pt x="1169582" y="10633"/>
                    </a:cubicBezTo>
                    <a:cubicBezTo>
                      <a:pt x="1145007" y="5718"/>
                      <a:pt x="1119963" y="3544"/>
                      <a:pt x="1095154" y="0"/>
                    </a:cubicBezTo>
                    <a:cubicBezTo>
                      <a:pt x="1017182" y="3544"/>
                      <a:pt x="939077" y="4867"/>
                      <a:pt x="861238" y="10633"/>
                    </a:cubicBezTo>
                    <a:cubicBezTo>
                      <a:pt x="777503" y="16836"/>
                      <a:pt x="837364" y="19660"/>
                      <a:pt x="776177" y="31898"/>
                    </a:cubicBezTo>
                    <a:cubicBezTo>
                      <a:pt x="751602" y="36813"/>
                      <a:pt x="726558" y="38987"/>
                      <a:pt x="701749" y="42531"/>
                    </a:cubicBezTo>
                    <a:cubicBezTo>
                      <a:pt x="625272" y="68023"/>
                      <a:pt x="720776" y="37095"/>
                      <a:pt x="627321" y="63796"/>
                    </a:cubicBezTo>
                    <a:cubicBezTo>
                      <a:pt x="616545" y="66875"/>
                      <a:pt x="606056" y="70884"/>
                      <a:pt x="595424" y="74428"/>
                    </a:cubicBezTo>
                    <a:cubicBezTo>
                      <a:pt x="539914" y="111434"/>
                      <a:pt x="588184" y="85102"/>
                      <a:pt x="510363" y="106326"/>
                    </a:cubicBezTo>
                    <a:cubicBezTo>
                      <a:pt x="382168" y="141289"/>
                      <a:pt x="516349" y="118868"/>
                      <a:pt x="361507" y="138224"/>
                    </a:cubicBezTo>
                    <a:lnTo>
                      <a:pt x="297712" y="180754"/>
                    </a:lnTo>
                    <a:lnTo>
                      <a:pt x="265814" y="202019"/>
                    </a:lnTo>
                    <a:cubicBezTo>
                      <a:pt x="223461" y="265549"/>
                      <a:pt x="269714" y="210312"/>
                      <a:pt x="212652" y="244549"/>
                    </a:cubicBezTo>
                    <a:cubicBezTo>
                      <a:pt x="197287" y="253767"/>
                      <a:pt x="164818" y="301239"/>
                      <a:pt x="159489" y="308344"/>
                    </a:cubicBezTo>
                    <a:cubicBezTo>
                      <a:pt x="155945" y="318977"/>
                      <a:pt x="155857" y="331490"/>
                      <a:pt x="148856" y="340242"/>
                    </a:cubicBezTo>
                    <a:cubicBezTo>
                      <a:pt x="70883" y="437709"/>
                      <a:pt x="159492" y="281759"/>
                      <a:pt x="95693" y="393405"/>
                    </a:cubicBezTo>
                    <a:cubicBezTo>
                      <a:pt x="87829" y="407167"/>
                      <a:pt x="80672" y="421367"/>
                      <a:pt x="74428" y="435935"/>
                    </a:cubicBezTo>
                    <a:cubicBezTo>
                      <a:pt x="70013" y="446237"/>
                      <a:pt x="68808" y="457808"/>
                      <a:pt x="63796" y="467833"/>
                    </a:cubicBezTo>
                    <a:cubicBezTo>
                      <a:pt x="58081" y="479263"/>
                      <a:pt x="47721" y="488054"/>
                      <a:pt x="42531" y="499731"/>
                    </a:cubicBezTo>
                    <a:cubicBezTo>
                      <a:pt x="33427" y="520214"/>
                      <a:pt x="26703" y="541780"/>
                      <a:pt x="21266" y="563526"/>
                    </a:cubicBezTo>
                    <a:cubicBezTo>
                      <a:pt x="6250" y="623588"/>
                      <a:pt x="13499" y="591727"/>
                      <a:pt x="0" y="659219"/>
                    </a:cubicBezTo>
                    <a:cubicBezTo>
                      <a:pt x="3544" y="715926"/>
                      <a:pt x="4979" y="772804"/>
                      <a:pt x="10633" y="829340"/>
                    </a:cubicBezTo>
                    <a:cubicBezTo>
                      <a:pt x="12087" y="843880"/>
                      <a:pt x="15510" y="858439"/>
                      <a:pt x="21266" y="871870"/>
                    </a:cubicBezTo>
                    <a:cubicBezTo>
                      <a:pt x="26449" y="883963"/>
                      <a:pt x="70796" y="941456"/>
                      <a:pt x="74428" y="946298"/>
                    </a:cubicBezTo>
                    <a:cubicBezTo>
                      <a:pt x="93143" y="1002442"/>
                      <a:pt x="78844" y="968870"/>
                      <a:pt x="127591" y="1041991"/>
                    </a:cubicBezTo>
                    <a:lnTo>
                      <a:pt x="170121" y="1105786"/>
                    </a:lnTo>
                    <a:cubicBezTo>
                      <a:pt x="193638" y="1129303"/>
                      <a:pt x="208480" y="1139974"/>
                      <a:pt x="223284" y="1169582"/>
                    </a:cubicBezTo>
                    <a:cubicBezTo>
                      <a:pt x="228296" y="1179606"/>
                      <a:pt x="227036" y="1192632"/>
                      <a:pt x="233917" y="1201479"/>
                    </a:cubicBezTo>
                    <a:cubicBezTo>
                      <a:pt x="252380" y="1225218"/>
                      <a:pt x="297712" y="1265275"/>
                      <a:pt x="297712" y="1265275"/>
                    </a:cubicBezTo>
                    <a:cubicBezTo>
                      <a:pt x="301256" y="1275907"/>
                      <a:pt x="302902" y="1287375"/>
                      <a:pt x="308345" y="1297172"/>
                    </a:cubicBezTo>
                    <a:cubicBezTo>
                      <a:pt x="340141" y="1354404"/>
                      <a:pt x="344025" y="1354118"/>
                      <a:pt x="382772" y="1392865"/>
                    </a:cubicBezTo>
                    <a:cubicBezTo>
                      <a:pt x="386316" y="1403498"/>
                      <a:pt x="387188" y="1415438"/>
                      <a:pt x="393405" y="1424763"/>
                    </a:cubicBezTo>
                    <a:cubicBezTo>
                      <a:pt x="408215" y="1446978"/>
                      <a:pt x="448178" y="1473817"/>
                      <a:pt x="467833" y="1488558"/>
                    </a:cubicBezTo>
                    <a:cubicBezTo>
                      <a:pt x="474921" y="1499191"/>
                      <a:pt x="479119" y="1512473"/>
                      <a:pt x="489098" y="1520456"/>
                    </a:cubicBezTo>
                    <a:cubicBezTo>
                      <a:pt x="497850" y="1527458"/>
                      <a:pt x="510694" y="1526674"/>
                      <a:pt x="520996" y="1531089"/>
                    </a:cubicBezTo>
                    <a:cubicBezTo>
                      <a:pt x="535564" y="1537333"/>
                      <a:pt x="548958" y="1546110"/>
                      <a:pt x="563526" y="1552354"/>
                    </a:cubicBezTo>
                    <a:cubicBezTo>
                      <a:pt x="573828" y="1556769"/>
                      <a:pt x="585122" y="1558571"/>
                      <a:pt x="595424" y="1562986"/>
                    </a:cubicBezTo>
                    <a:cubicBezTo>
                      <a:pt x="609992" y="1569230"/>
                      <a:pt x="623386" y="1578007"/>
                      <a:pt x="637954" y="1584251"/>
                    </a:cubicBezTo>
                    <a:cubicBezTo>
                      <a:pt x="648256" y="1588666"/>
                      <a:pt x="659827" y="1589872"/>
                      <a:pt x="669852" y="1594884"/>
                    </a:cubicBezTo>
                    <a:cubicBezTo>
                      <a:pt x="681281" y="1600599"/>
                      <a:pt x="689165" y="1613928"/>
                      <a:pt x="701749" y="1616149"/>
                    </a:cubicBezTo>
                    <a:cubicBezTo>
                      <a:pt x="750737" y="1624794"/>
                      <a:pt x="800986" y="1623238"/>
                      <a:pt x="850605" y="1626782"/>
                    </a:cubicBezTo>
                    <a:cubicBezTo>
                      <a:pt x="982283" y="1659700"/>
                      <a:pt x="903116" y="1644101"/>
                      <a:pt x="1180214" y="1626782"/>
                    </a:cubicBezTo>
                    <a:cubicBezTo>
                      <a:pt x="1202251" y="1625405"/>
                      <a:pt x="1282101" y="1604931"/>
                      <a:pt x="1297172" y="1594884"/>
                    </a:cubicBezTo>
                    <a:cubicBezTo>
                      <a:pt x="1358472" y="1554018"/>
                      <a:pt x="1299339" y="1589399"/>
                      <a:pt x="1360968" y="1562986"/>
                    </a:cubicBezTo>
                    <a:cubicBezTo>
                      <a:pt x="1460072" y="1520513"/>
                      <a:pt x="1348013" y="1559093"/>
                      <a:pt x="1446028" y="1531089"/>
                    </a:cubicBezTo>
                    <a:cubicBezTo>
                      <a:pt x="1456805" y="1528010"/>
                      <a:pt x="1466871" y="1522299"/>
                      <a:pt x="1477926" y="1520456"/>
                    </a:cubicBezTo>
                    <a:cubicBezTo>
                      <a:pt x="1614048" y="1497769"/>
                      <a:pt x="1909213" y="1500754"/>
                      <a:pt x="1967024" y="1499191"/>
                    </a:cubicBezTo>
                    <a:cubicBezTo>
                      <a:pt x="1977656" y="1492103"/>
                      <a:pt x="1987492" y="1483641"/>
                      <a:pt x="1998921" y="1477926"/>
                    </a:cubicBezTo>
                    <a:cubicBezTo>
                      <a:pt x="2014178" y="1470298"/>
                      <a:pt x="2059718" y="1460069"/>
                      <a:pt x="2073349" y="1456661"/>
                    </a:cubicBezTo>
                    <a:cubicBezTo>
                      <a:pt x="2087526" y="1449573"/>
                      <a:pt x="2102117" y="1443260"/>
                      <a:pt x="2115879" y="1435396"/>
                    </a:cubicBezTo>
                    <a:cubicBezTo>
                      <a:pt x="2126974" y="1429056"/>
                      <a:pt x="2135768" y="1418498"/>
                      <a:pt x="2147777" y="1414131"/>
                    </a:cubicBezTo>
                    <a:cubicBezTo>
                      <a:pt x="2156293" y="1411034"/>
                      <a:pt x="2238633" y="1394097"/>
                      <a:pt x="2264735" y="1382233"/>
                    </a:cubicBezTo>
                    <a:cubicBezTo>
                      <a:pt x="2293594" y="1369115"/>
                      <a:pt x="2323420" y="1357287"/>
                      <a:pt x="2349796" y="1339703"/>
                    </a:cubicBezTo>
                    <a:cubicBezTo>
                      <a:pt x="2371061" y="1325526"/>
                      <a:pt x="2395519" y="1315244"/>
                      <a:pt x="2413591" y="1297172"/>
                    </a:cubicBezTo>
                    <a:cubicBezTo>
                      <a:pt x="2454525" y="1256239"/>
                      <a:pt x="2432978" y="1273616"/>
                      <a:pt x="2477386" y="1244010"/>
                    </a:cubicBezTo>
                    <a:cubicBezTo>
                      <a:pt x="2484475" y="1233377"/>
                      <a:pt x="2490471" y="1221929"/>
                      <a:pt x="2498652" y="1212112"/>
                    </a:cubicBezTo>
                    <a:cubicBezTo>
                      <a:pt x="2508278" y="1200561"/>
                      <a:pt x="2521527" y="1192243"/>
                      <a:pt x="2530549" y="1180214"/>
                    </a:cubicBezTo>
                    <a:cubicBezTo>
                      <a:pt x="2542949" y="1163681"/>
                      <a:pt x="2553205" y="1145535"/>
                      <a:pt x="2562447" y="1127051"/>
                    </a:cubicBezTo>
                    <a:cubicBezTo>
                      <a:pt x="2575295" y="1101355"/>
                      <a:pt x="2573496" y="1079866"/>
                      <a:pt x="2583712" y="1052624"/>
                    </a:cubicBezTo>
                    <a:cubicBezTo>
                      <a:pt x="2606528" y="991781"/>
                      <a:pt x="2602412" y="1030990"/>
                      <a:pt x="2615610" y="978196"/>
                    </a:cubicBezTo>
                    <a:cubicBezTo>
                      <a:pt x="2627785" y="929495"/>
                      <a:pt x="2630420" y="891607"/>
                      <a:pt x="2636875" y="839972"/>
                    </a:cubicBezTo>
                    <a:cubicBezTo>
                      <a:pt x="2635029" y="784601"/>
                      <a:pt x="2645510" y="577467"/>
                      <a:pt x="2615610" y="467833"/>
                    </a:cubicBezTo>
                    <a:cubicBezTo>
                      <a:pt x="2609712" y="446208"/>
                      <a:pt x="2606779" y="422688"/>
                      <a:pt x="2594345" y="404038"/>
                    </a:cubicBezTo>
                    <a:lnTo>
                      <a:pt x="2573079" y="372140"/>
                    </a:lnTo>
                    <a:cubicBezTo>
                      <a:pt x="2556249" y="304816"/>
                      <a:pt x="2570552" y="341767"/>
                      <a:pt x="2519917" y="265814"/>
                    </a:cubicBezTo>
                    <a:cubicBezTo>
                      <a:pt x="2512829" y="255182"/>
                      <a:pt x="2507688" y="242953"/>
                      <a:pt x="2498652" y="233917"/>
                    </a:cubicBezTo>
                    <a:cubicBezTo>
                      <a:pt x="2473462" y="208727"/>
                      <a:pt x="2449658" y="182143"/>
                      <a:pt x="2413591" y="170121"/>
                    </a:cubicBezTo>
                    <a:lnTo>
                      <a:pt x="2381693" y="159489"/>
                    </a:lnTo>
                    <a:cubicBezTo>
                      <a:pt x="2371061" y="148856"/>
                      <a:pt x="2362307" y="135932"/>
                      <a:pt x="2349796" y="127591"/>
                    </a:cubicBezTo>
                    <a:cubicBezTo>
                      <a:pt x="2340471" y="121374"/>
                      <a:pt x="2328200" y="121373"/>
                      <a:pt x="2317898" y="116958"/>
                    </a:cubicBezTo>
                    <a:cubicBezTo>
                      <a:pt x="2303330" y="110714"/>
                      <a:pt x="2290405" y="100705"/>
                      <a:pt x="2275368" y="95693"/>
                    </a:cubicBezTo>
                    <a:cubicBezTo>
                      <a:pt x="2247642" y="86451"/>
                      <a:pt x="2218661" y="81516"/>
                      <a:pt x="2190307" y="74428"/>
                    </a:cubicBezTo>
                    <a:cubicBezTo>
                      <a:pt x="1948357" y="13942"/>
                      <a:pt x="1667539" y="74428"/>
                      <a:pt x="1562986" y="74428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" name="CuadroTexto 17">
                    <a:extLst>
                      <a:ext uri="{FF2B5EF4-FFF2-40B4-BE49-F238E27FC236}">
                        <a16:creationId xmlns:a16="http://schemas.microsoft.com/office/drawing/2014/main" id="{E739FB53-65BB-4432-BBC0-C913813D5E94}"/>
                      </a:ext>
                    </a:extLst>
                  </p:cNvPr>
                  <p:cNvSpPr txBox="1"/>
                  <p:nvPr/>
                </p:nvSpPr>
                <p:spPr>
                  <a:xfrm>
                    <a:off x="1099556" y="2027912"/>
                    <a:ext cx="635815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=0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8" name="CuadroTexto 17">
                    <a:extLst>
                      <a:ext uri="{FF2B5EF4-FFF2-40B4-BE49-F238E27FC236}">
                        <a16:creationId xmlns:a16="http://schemas.microsoft.com/office/drawing/2014/main" id="{E739FB53-65BB-4432-BBC0-C913813D5E9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099556" y="2027912"/>
                    <a:ext cx="635815" cy="276999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15476" r="-29762" b="-4545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" name="CuadroTexto 18">
                    <a:extLst>
                      <a:ext uri="{FF2B5EF4-FFF2-40B4-BE49-F238E27FC236}">
                        <a16:creationId xmlns:a16="http://schemas.microsoft.com/office/drawing/2014/main" id="{7D9E80D9-B360-4DA0-98C9-8C0EA75BE98E}"/>
                      </a:ext>
                    </a:extLst>
                  </p:cNvPr>
                  <p:cNvSpPr txBox="1"/>
                  <p:nvPr/>
                </p:nvSpPr>
                <p:spPr>
                  <a:xfrm>
                    <a:off x="1099556" y="2414566"/>
                    <a:ext cx="644728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=0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9" name="CuadroTexto 18">
                    <a:extLst>
                      <a:ext uri="{FF2B5EF4-FFF2-40B4-BE49-F238E27FC236}">
                        <a16:creationId xmlns:a16="http://schemas.microsoft.com/office/drawing/2014/main" id="{7D9E80D9-B360-4DA0-98C9-8C0EA75BE98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099556" y="2414566"/>
                    <a:ext cx="644728" cy="276999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20000" r="-29412" b="-73529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99241DED-2CB0-4479-BCBC-EB9B5821EE48}"/>
                    </a:ext>
                  </a:extLst>
                </p:cNvPr>
                <p:cNvSpPr txBox="1"/>
                <p:nvPr/>
              </p:nvSpPr>
              <p:spPr>
                <a:xfrm>
                  <a:off x="3970381" y="2496973"/>
                  <a:ext cx="82189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𝑐𝑡𝑒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99241DED-2CB0-4479-BCBC-EB9B5821EE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70381" y="2496973"/>
                  <a:ext cx="821892" cy="276999"/>
                </a:xfrm>
                <a:prstGeom prst="rect">
                  <a:avLst/>
                </a:prstGeom>
                <a:blipFill>
                  <a:blip r:embed="rId8"/>
                  <a:stretch>
                    <a:fillRect l="-5926" r="-5185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68347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8713076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potencial electrostática de un sistema de cargas.</a:t>
            </a:r>
            <a:endParaRPr lang="es-ES" altLang="es-ES" sz="2800" dirty="0"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12000" b="1" i="0" u="none" strike="noStrike" kern="1200" cap="none" spc="0" normalizeH="0" baseline="0" noProof="0" dirty="0">
                <a:ln>
                  <a:noFill/>
                </a:ln>
                <a:solidFill>
                  <a:srgbClr val="3F5378"/>
                </a:solidFill>
                <a:effectLst/>
                <a:uLnTx/>
                <a:uFillTx/>
                <a:latin typeface="Roboto Condensed"/>
                <a:ea typeface="Roboto Condensed"/>
                <a:cs typeface="Roboto Condensed"/>
                <a:sym typeface="Roboto Condensed"/>
              </a:rPr>
              <a:t>2.4</a:t>
            </a:r>
            <a:endParaRPr kumimoji="0" sz="3000" b="1" i="0" u="none" strike="noStrike" kern="1200" cap="none" spc="0" normalizeH="0" baseline="0" noProof="0" dirty="0">
              <a:ln>
                <a:noFill/>
              </a:ln>
              <a:solidFill>
                <a:srgbClr val="3F5378"/>
              </a:solidFill>
              <a:effectLst/>
              <a:uLnTx/>
              <a:uFillTx/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4422D8A6-B750-4A60-90E6-A0EF8989E6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7396" y="1140280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9296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uadroTexto 2"/>
          <p:cNvSpPr txBox="1"/>
          <p:nvPr/>
        </p:nvSpPr>
        <p:spPr>
          <a:xfrm>
            <a:off x="24508" y="850485"/>
            <a:ext cx="9080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Energía potencial electrostática </a:t>
            </a:r>
            <a:r>
              <a:rPr kumimoji="0" lang="es-E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una distribución de carga: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trabajo</a:t>
            </a:r>
            <a:r>
              <a:rPr kumimoji="0" lang="es-E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que hay que realizar para trasladar cada carga desde regiones de potencial cero al lugar que ocupa en la distribución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>
            <a:off x="7180802" y="3628746"/>
            <a:ext cx="210207" cy="1786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7110228" y="3849048"/>
                <a:ext cx="2807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10228" y="3849048"/>
                <a:ext cx="280781" cy="276999"/>
              </a:xfrm>
              <a:prstGeom prst="rect">
                <a:avLst/>
              </a:prstGeom>
              <a:blipFill rotWithShape="0">
                <a:blip r:embed="rId4"/>
                <a:stretch>
                  <a:fillRect l="-19565" r="-6522" b="-239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8486200" y="2080657"/>
                <a:ext cx="46544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6200" y="2080657"/>
                <a:ext cx="465447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8623366" y="3350096"/>
                <a:ext cx="46544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3366" y="3350096"/>
                <a:ext cx="465447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8118670" y="2457879"/>
                <a:ext cx="5209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18670" y="2457879"/>
                <a:ext cx="520976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8200360" y="3709666"/>
                <a:ext cx="5209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0360" y="3709666"/>
                <a:ext cx="520976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Elipse 19"/>
          <p:cNvSpPr/>
          <p:nvPr/>
        </p:nvSpPr>
        <p:spPr>
          <a:xfrm>
            <a:off x="8507623" y="2049613"/>
            <a:ext cx="211301" cy="17256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Elipse 20"/>
          <p:cNvSpPr/>
          <p:nvPr/>
        </p:nvSpPr>
        <p:spPr>
          <a:xfrm>
            <a:off x="8586834" y="3347758"/>
            <a:ext cx="211301" cy="172568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3" name="Conector recto de flecha 22"/>
          <p:cNvCxnSpPr/>
          <p:nvPr/>
        </p:nvCxnSpPr>
        <p:spPr>
          <a:xfrm flipV="1">
            <a:off x="7318185" y="2190651"/>
            <a:ext cx="1253049" cy="143273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cto de flecha 23"/>
          <p:cNvCxnSpPr>
            <a:stCxn id="10" idx="5"/>
            <a:endCxn id="21" idx="2"/>
          </p:cNvCxnSpPr>
          <p:nvPr/>
        </p:nvCxnSpPr>
        <p:spPr>
          <a:xfrm flipV="1">
            <a:off x="7360225" y="3434042"/>
            <a:ext cx="1226609" cy="34721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535959" y="1622784"/>
                <a:ext cx="4016741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𝑊</m:t>
                    </m:r>
                    <m:d>
                      <m:d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al principio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la región</a:t>
                </a: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959" y="1622784"/>
                <a:ext cx="4016741" cy="310598"/>
              </a:xfrm>
              <a:prstGeom prst="rect">
                <a:avLst/>
              </a:prstGeom>
              <a:blipFill rotWithShape="0">
                <a:blip r:embed="rId9"/>
                <a:stretch>
                  <a:fillRect l="-2124" t="-13725" r="-2731" b="-4705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>
                <a:off x="0" y="2148982"/>
                <a:ext cx="401616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𝑊</m:t>
                    </m:r>
                    <m:d>
                      <m:d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e>
                    </m:d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=−</m:t>
                    </m:r>
                    <m:sSup>
                      <m:sSup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p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p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p>
                    </m:sSup>
                    <m:d>
                      <m:d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e>
                    </m:d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=−</m:t>
                    </m:r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[</m:t>
                    </m:r>
                    <m:d>
                      <m:d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∞</m:t>
                        </m:r>
                      </m:e>
                    </m:d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−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𝑉</m:t>
                    </m:r>
                    <m:d>
                      <m:d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d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𝑃</m:t>
                        </m:r>
                      </m:e>
                    </m:d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148982"/>
                <a:ext cx="4016164" cy="276999"/>
              </a:xfrm>
              <a:prstGeom prst="rect">
                <a:avLst/>
              </a:prstGeom>
              <a:blipFill rotWithShape="0">
                <a:blip r:embed="rId10"/>
                <a:stretch>
                  <a:fillRect l="-1973" t="-28889" r="-3035" b="-511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uadroTexto 4"/>
          <p:cNvSpPr txBox="1"/>
          <p:nvPr/>
        </p:nvSpPr>
        <p:spPr>
          <a:xfrm>
            <a:off x="8652704" y="1837888"/>
            <a:ext cx="452695" cy="3772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3830709" y="1947512"/>
                <a:ext cx="3404971" cy="659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𝑃</m:t>
                          </m:r>
                        </m:e>
                      </m:d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0709" y="1947512"/>
                <a:ext cx="3404971" cy="659796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237883" y="2698867"/>
                <a:ext cx="5045677" cy="567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</m:t>
                                  </m:r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+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23</m:t>
                              </m:r>
                            </m:sub>
                          </m:sSub>
                        </m:e>
                      </m:d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7883" y="2698867"/>
                <a:ext cx="5045677" cy="567463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Conector recto de flecha 29"/>
          <p:cNvCxnSpPr/>
          <p:nvPr/>
        </p:nvCxnSpPr>
        <p:spPr>
          <a:xfrm>
            <a:off x="8623366" y="2187963"/>
            <a:ext cx="44639" cy="1142655"/>
          </a:xfrm>
          <a:prstGeom prst="straightConnector1">
            <a:avLst/>
          </a:prstGeom>
          <a:ln w="19050">
            <a:solidFill>
              <a:srgbClr val="00B05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/>
              <p:cNvSpPr/>
              <p:nvPr/>
            </p:nvSpPr>
            <p:spPr>
              <a:xfrm>
                <a:off x="8603513" y="2704749"/>
                <a:ext cx="52629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4" name="Rectángulo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03513" y="2704749"/>
                <a:ext cx="526298" cy="369332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>
                <a:off x="237883" y="3434352"/>
                <a:ext cx="3720186" cy="567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𝑇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[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]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7883" y="3434352"/>
                <a:ext cx="3720186" cy="567463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Elipse 32"/>
          <p:cNvSpPr/>
          <p:nvPr/>
        </p:nvSpPr>
        <p:spPr>
          <a:xfrm>
            <a:off x="1875981" y="3347758"/>
            <a:ext cx="599091" cy="7782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CuadroTexto 36"/>
              <p:cNvSpPr txBox="1"/>
              <p:nvPr/>
            </p:nvSpPr>
            <p:spPr>
              <a:xfrm>
                <a:off x="535959" y="4437721"/>
                <a:ext cx="3075265" cy="567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𝑇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[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7" name="CuadroTexto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959" y="4437721"/>
                <a:ext cx="3075265" cy="567463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9" name="Conector recto de flecha 38"/>
          <p:cNvCxnSpPr>
            <a:stCxn id="33" idx="4"/>
          </p:cNvCxnSpPr>
          <p:nvPr/>
        </p:nvCxnSpPr>
        <p:spPr>
          <a:xfrm>
            <a:off x="2175527" y="4126047"/>
            <a:ext cx="762226" cy="31167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13C05DC1-E288-4C26-8A7A-1A00889A182F}"/>
                  </a:ext>
                </a:extLst>
              </p:cNvPr>
              <p:cNvSpPr/>
              <p:nvPr/>
            </p:nvSpPr>
            <p:spPr>
              <a:xfrm>
                <a:off x="3511994" y="4414733"/>
                <a:ext cx="3168881" cy="6134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31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]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13C05DC1-E288-4C26-8A7A-1A00889A182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994" y="4414733"/>
                <a:ext cx="3168881" cy="613438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75700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4" grpId="0"/>
      <p:bldP spid="15" grpId="0"/>
      <p:bldP spid="17" grpId="0"/>
      <p:bldP spid="18" grpId="0"/>
      <p:bldP spid="20" grpId="0" animBg="1"/>
      <p:bldP spid="21" grpId="0" animBg="1"/>
      <p:bldP spid="4" grpId="0"/>
      <p:bldP spid="25" grpId="0"/>
      <p:bldP spid="5" grpId="0"/>
      <p:bldP spid="6" grpId="0"/>
      <p:bldP spid="28" grpId="0"/>
      <p:bldP spid="34" grpId="0"/>
      <p:bldP spid="32" grpId="0"/>
      <p:bldP spid="33" grpId="0" animBg="1"/>
      <p:bldP spid="37" grpId="0"/>
      <p:bldP spid="2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uadroTexto 2"/>
          <p:cNvSpPr txBox="1"/>
          <p:nvPr/>
        </p:nvSpPr>
        <p:spPr>
          <a:xfrm>
            <a:off x="24508" y="850485"/>
            <a:ext cx="9080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Energía potencial electrostática </a:t>
            </a:r>
            <a:r>
              <a:rPr kumimoji="0" lang="es-E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una distribución de carga al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trabajo</a:t>
            </a:r>
            <a:r>
              <a:rPr kumimoji="0" lang="es-E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que hay que realizar para trasladar esa carga desde regiones de potencial cero al lugar que ocupa en la distribución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>
            <a:off x="7105403" y="3219148"/>
            <a:ext cx="210207" cy="1786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7034829" y="3439450"/>
                <a:ext cx="2807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34829" y="3439450"/>
                <a:ext cx="280781" cy="276999"/>
              </a:xfrm>
              <a:prstGeom prst="rect">
                <a:avLst/>
              </a:prstGeom>
              <a:blipFill rotWithShape="0">
                <a:blip r:embed="rId4"/>
                <a:stretch>
                  <a:fillRect l="-19565" r="-6522" b="-239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8410801" y="1671059"/>
                <a:ext cx="46544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0801" y="1671059"/>
                <a:ext cx="465447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8547967" y="2940498"/>
                <a:ext cx="46544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47967" y="2940498"/>
                <a:ext cx="465447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8043271" y="2048281"/>
                <a:ext cx="5209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43271" y="2048281"/>
                <a:ext cx="520976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8124961" y="3300068"/>
                <a:ext cx="5209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24961" y="3300068"/>
                <a:ext cx="520976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Elipse 19"/>
          <p:cNvSpPr/>
          <p:nvPr/>
        </p:nvSpPr>
        <p:spPr>
          <a:xfrm>
            <a:off x="8432224" y="1640015"/>
            <a:ext cx="211301" cy="17256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Elipse 20"/>
          <p:cNvSpPr/>
          <p:nvPr/>
        </p:nvSpPr>
        <p:spPr>
          <a:xfrm>
            <a:off x="8511435" y="2938160"/>
            <a:ext cx="211301" cy="172568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3" name="Conector recto de flecha 22"/>
          <p:cNvCxnSpPr/>
          <p:nvPr/>
        </p:nvCxnSpPr>
        <p:spPr>
          <a:xfrm flipV="1">
            <a:off x="7242786" y="1781053"/>
            <a:ext cx="1253049" cy="143273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cto de flecha 23"/>
          <p:cNvCxnSpPr>
            <a:stCxn id="10" idx="5"/>
            <a:endCxn id="21" idx="2"/>
          </p:cNvCxnSpPr>
          <p:nvPr/>
        </p:nvCxnSpPr>
        <p:spPr>
          <a:xfrm flipV="1">
            <a:off x="7284826" y="3024444"/>
            <a:ext cx="1226609" cy="34721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uadroTexto 4"/>
          <p:cNvSpPr txBox="1"/>
          <p:nvPr/>
        </p:nvSpPr>
        <p:spPr>
          <a:xfrm>
            <a:off x="8577305" y="1428290"/>
            <a:ext cx="452695" cy="3772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</a:p>
        </p:txBody>
      </p:sp>
      <p:cxnSp>
        <p:nvCxnSpPr>
          <p:cNvPr id="30" name="Conector recto de flecha 29"/>
          <p:cNvCxnSpPr/>
          <p:nvPr/>
        </p:nvCxnSpPr>
        <p:spPr>
          <a:xfrm>
            <a:off x="8547967" y="1778365"/>
            <a:ext cx="44639" cy="1142655"/>
          </a:xfrm>
          <a:prstGeom prst="straightConnector1">
            <a:avLst/>
          </a:prstGeom>
          <a:ln w="19050">
            <a:solidFill>
              <a:srgbClr val="00B05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/>
              <p:cNvSpPr/>
              <p:nvPr/>
            </p:nvSpPr>
            <p:spPr>
              <a:xfrm>
                <a:off x="8528114" y="2295151"/>
                <a:ext cx="52629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23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4" name="Rectángulo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28114" y="2295151"/>
                <a:ext cx="526298" cy="36933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CuadroTexto 36"/>
              <p:cNvSpPr txBox="1"/>
              <p:nvPr/>
            </p:nvSpPr>
            <p:spPr>
              <a:xfrm>
                <a:off x="261058" y="1616901"/>
                <a:ext cx="6070701" cy="567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𝑇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[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21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31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23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]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7" name="CuadroTexto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1058" y="1616901"/>
                <a:ext cx="6070701" cy="567463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CuadroTexto 43"/>
              <p:cNvSpPr txBox="1"/>
              <p:nvPr/>
            </p:nvSpPr>
            <p:spPr>
              <a:xfrm>
                <a:off x="24508" y="2506618"/>
                <a:ext cx="3267048" cy="62235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𝑇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[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12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+</m:t>
                          </m:r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3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13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4" name="CuadroTexto 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508" y="2506618"/>
                <a:ext cx="3267048" cy="62235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Conector recto de flecha 6"/>
          <p:cNvCxnSpPr/>
          <p:nvPr/>
        </p:nvCxnSpPr>
        <p:spPr>
          <a:xfrm flipH="1">
            <a:off x="2401059" y="2180294"/>
            <a:ext cx="11162" cy="39617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cto de flecha 34"/>
          <p:cNvCxnSpPr/>
          <p:nvPr/>
        </p:nvCxnSpPr>
        <p:spPr>
          <a:xfrm flipH="1">
            <a:off x="3301486" y="2214220"/>
            <a:ext cx="433272" cy="39617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CuadroTexto 41"/>
              <p:cNvSpPr txBox="1"/>
              <p:nvPr/>
            </p:nvSpPr>
            <p:spPr>
              <a:xfrm>
                <a:off x="1082683" y="3220390"/>
                <a:ext cx="2020874" cy="5761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𝑇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[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2" name="CuadroTexto 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2683" y="3220390"/>
                <a:ext cx="2020874" cy="576183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0" name="CuadroTexto 39"/>
          <p:cNvSpPr txBox="1"/>
          <p:nvPr/>
        </p:nvSpPr>
        <p:spPr>
          <a:xfrm>
            <a:off x="220951" y="4228497"/>
            <a:ext cx="17234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Generalizando…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ángulo 40"/>
              <p:cNvSpPr/>
              <p:nvPr/>
            </p:nvSpPr>
            <p:spPr>
              <a:xfrm>
                <a:off x="1837163" y="3930224"/>
                <a:ext cx="2375971" cy="11378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1" name="Rectángulo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37163" y="3930224"/>
                <a:ext cx="2375971" cy="1137876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CuadroTexto 42"/>
              <p:cNvSpPr txBox="1"/>
              <p:nvPr/>
            </p:nvSpPr>
            <p:spPr>
              <a:xfrm>
                <a:off x="4534997" y="4181838"/>
                <a:ext cx="4102396" cy="6825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Siendo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  <m:r>
                      <a:rPr kumimoji="0" lang="es-ES" sz="1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f>
                      <m:fPr>
                        <m:ctrlP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</m:t>
                        </m:r>
                        <m: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𝜋</m:t>
                        </m:r>
                        <m:sSub>
                          <m:sSubPr>
                            <m:ctrlPr>
                              <a:rPr kumimoji="0" lang="es-E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𝜀</m:t>
                            </m:r>
                          </m:e>
                          <m:sub>
                            <m:r>
                              <a:rPr kumimoji="0" lang="es-E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0</m:t>
                            </m:r>
                          </m:sub>
                        </m:sSub>
                      </m:den>
                    </m:f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(</m:t>
                    </m:r>
                    <m:f>
                      <m:fPr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𝑟</m:t>
                            </m:r>
                          </m:e>
                          <m:sub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12</m:t>
                            </m:r>
                          </m:sub>
                        </m:sSub>
                      </m:den>
                    </m:f>
                    <m:r>
                      <a:rPr kumimoji="0" lang="es-ES" sz="14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+</m:t>
                    </m:r>
                    <m:f>
                      <m:fPr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𝑟</m:t>
                            </m:r>
                          </m:e>
                          <m:sub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13</m:t>
                            </m:r>
                          </m:sub>
                        </m:sSub>
                      </m:den>
                    </m:f>
                    <m:r>
                      <a:rPr kumimoji="0" lang="es-ES" sz="1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potencial que crean las otras cargas en el punto donde está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… </a:t>
                </a:r>
              </a:p>
            </p:txBody>
          </p:sp>
        </mc:Choice>
        <mc:Fallback xmlns="">
          <p:sp>
            <p:nvSpPr>
              <p:cNvPr id="43" name="CuadroTexto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34997" y="4181838"/>
                <a:ext cx="4102396" cy="682559"/>
              </a:xfrm>
              <a:prstGeom prst="rect">
                <a:avLst/>
              </a:prstGeom>
              <a:blipFill>
                <a:blip r:embed="rId14"/>
                <a:stretch>
                  <a:fillRect r="-594" b="-1071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Conector recto de flecha 28"/>
          <p:cNvCxnSpPr/>
          <p:nvPr/>
        </p:nvCxnSpPr>
        <p:spPr>
          <a:xfrm>
            <a:off x="3206753" y="2155844"/>
            <a:ext cx="780626" cy="4833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de flecha 30"/>
          <p:cNvCxnSpPr/>
          <p:nvPr/>
        </p:nvCxnSpPr>
        <p:spPr>
          <a:xfrm flipH="1">
            <a:off x="4788772" y="2222375"/>
            <a:ext cx="418901" cy="28424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ector recto de flecha 32"/>
          <p:cNvCxnSpPr/>
          <p:nvPr/>
        </p:nvCxnSpPr>
        <p:spPr>
          <a:xfrm>
            <a:off x="4647811" y="2200991"/>
            <a:ext cx="873767" cy="42086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de flecha 37"/>
          <p:cNvCxnSpPr/>
          <p:nvPr/>
        </p:nvCxnSpPr>
        <p:spPr>
          <a:xfrm flipH="1">
            <a:off x="5998972" y="2214220"/>
            <a:ext cx="18371" cy="39087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3195145" y="3347117"/>
                <a:ext cx="93314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5145" y="3347117"/>
                <a:ext cx="933140" cy="400110"/>
              </a:xfrm>
              <a:prstGeom prst="rect">
                <a:avLst/>
              </a:prstGeom>
              <a:blipFill rotWithShape="0">
                <a:blip r:embed="rId16"/>
                <a:stretch>
                  <a:fillRect b="-757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ángulo 11"/>
              <p:cNvSpPr/>
              <p:nvPr/>
            </p:nvSpPr>
            <p:spPr>
              <a:xfrm>
                <a:off x="3911088" y="3362506"/>
                <a:ext cx="1022909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]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" name="Rectángulo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11088" y="3362506"/>
                <a:ext cx="1022909" cy="400110"/>
              </a:xfrm>
              <a:prstGeom prst="rect">
                <a:avLst/>
              </a:prstGeom>
              <a:blipFill rotWithShape="0">
                <a:blip r:embed="rId17"/>
                <a:stretch>
                  <a:fillRect r="-599" b="-1538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3340451" y="2449437"/>
                <a:ext cx="1795042" cy="71468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21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+</m:t>
                          </m:r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3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23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0451" y="2449437"/>
                <a:ext cx="1795042" cy="714683"/>
              </a:xfrm>
              <a:prstGeom prst="rect">
                <a:avLst/>
              </a:prstGeom>
              <a:blipFill rotWithShape="0"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4895137" y="2526712"/>
                <a:ext cx="1527020" cy="6134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(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31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32</m:t>
                              </m:r>
                            </m:sub>
                          </m:sSub>
                        </m:den>
                      </m:f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)]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95137" y="2526712"/>
                <a:ext cx="1527020" cy="613438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5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2" grpId="0"/>
      <p:bldP spid="40" grpId="0"/>
      <p:bldP spid="41" grpId="0"/>
      <p:bldP spid="43" grpId="0"/>
      <p:bldP spid="9" grpId="0"/>
      <p:bldP spid="12" grpId="0"/>
      <p:bldP spid="16" grpId="0"/>
      <p:bldP spid="1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AEFA7E76-5CAE-499A-9EE5-614D02EB2BD5}"/>
              </a:ext>
            </a:extLst>
          </p:cNvPr>
          <p:cNvSpPr txBox="1"/>
          <p:nvPr/>
        </p:nvSpPr>
        <p:spPr>
          <a:xfrm>
            <a:off x="106863" y="752840"/>
            <a:ext cx="59099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 tenemos una distribución continua de carga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conductora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10DE2F08-1D75-492D-911E-F885CB2BB18A}"/>
                  </a:ext>
                </a:extLst>
              </p:cNvPr>
              <p:cNvSpPr/>
              <p:nvPr/>
            </p:nvSpPr>
            <p:spPr>
              <a:xfrm>
                <a:off x="27419" y="2627708"/>
                <a:ext cx="2777106" cy="11378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kumimoji="0" lang="es-E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→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10DE2F08-1D75-492D-911E-F885CB2BB1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419" y="2627708"/>
                <a:ext cx="2777106" cy="113787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Abrir llave 7">
            <a:extLst>
              <a:ext uri="{FF2B5EF4-FFF2-40B4-BE49-F238E27FC236}">
                <a16:creationId xmlns:a16="http://schemas.microsoft.com/office/drawing/2014/main" id="{A89F0614-A791-4175-BB3E-4B07DC4EE236}"/>
              </a:ext>
            </a:extLst>
          </p:cNvPr>
          <p:cNvSpPr/>
          <p:nvPr/>
        </p:nvSpPr>
        <p:spPr>
          <a:xfrm>
            <a:off x="2804525" y="1799080"/>
            <a:ext cx="289112" cy="2749923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C001A2BB-9C96-4752-AFCA-781D57FD74ED}"/>
                  </a:ext>
                </a:extLst>
              </p:cNvPr>
              <p:cNvSpPr/>
              <p:nvPr/>
            </p:nvSpPr>
            <p:spPr>
              <a:xfrm>
                <a:off x="3061854" y="3239794"/>
                <a:ext cx="2436115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𝑆</m:t>
                          </m:r>
                        </m:e>
                      </m:nary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C001A2BB-9C96-4752-AFCA-781D57FD74E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61854" y="3239794"/>
                <a:ext cx="2436115" cy="122251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2BAC3B07-1AD1-48A7-9E7E-57FFF354CF0A}"/>
                  </a:ext>
                </a:extLst>
              </p:cNvPr>
              <p:cNvSpPr/>
              <p:nvPr/>
            </p:nvSpPr>
            <p:spPr>
              <a:xfrm>
                <a:off x="3032144" y="1267570"/>
                <a:ext cx="2339551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nary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2BAC3B07-1AD1-48A7-9E7E-57FFF354CF0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32144" y="1267570"/>
                <a:ext cx="2339551" cy="122251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CuadroTexto 9">
            <a:extLst>
              <a:ext uri="{FF2B5EF4-FFF2-40B4-BE49-F238E27FC236}">
                <a16:creationId xmlns:a16="http://schemas.microsoft.com/office/drawing/2014/main" id="{E285B526-A4F4-4A56-BB3F-7EA8CE4660DB}"/>
              </a:ext>
            </a:extLst>
          </p:cNvPr>
          <p:cNvSpPr txBox="1"/>
          <p:nvPr/>
        </p:nvSpPr>
        <p:spPr>
          <a:xfrm>
            <a:off x="5824848" y="756014"/>
            <a:ext cx="30359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es </a:t>
            </a:r>
            <a:r>
              <a:rPr kumimoji="0" lang="es-E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cte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y sale de la integral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>
                <a:extLst>
                  <a:ext uri="{FF2B5EF4-FFF2-40B4-BE49-F238E27FC236}">
                    <a16:creationId xmlns:a16="http://schemas.microsoft.com/office/drawing/2014/main" id="{C480863C-FE27-423E-88BA-F9ADB7960DA8}"/>
                  </a:ext>
                </a:extLst>
              </p:cNvPr>
              <p:cNvSpPr/>
              <p:nvPr/>
            </p:nvSpPr>
            <p:spPr>
              <a:xfrm>
                <a:off x="5156733" y="1349236"/>
                <a:ext cx="3260893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𝑑𝑙</m:t>
                          </m:r>
                        </m:e>
                      </m:nary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𝑄𝑉</m:t>
                      </m:r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>
                <a:extLst>
                  <a:ext uri="{FF2B5EF4-FFF2-40B4-BE49-F238E27FC236}">
                    <a16:creationId xmlns:a16="http://schemas.microsoft.com/office/drawing/2014/main" id="{C480863C-FE27-423E-88BA-F9ADB7960DA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6733" y="1349236"/>
                <a:ext cx="3260893" cy="122251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>
                <a:extLst>
                  <a:ext uri="{FF2B5EF4-FFF2-40B4-BE49-F238E27FC236}">
                    <a16:creationId xmlns:a16="http://schemas.microsoft.com/office/drawing/2014/main" id="{75CAACB0-D818-449A-B6AD-39CB1CDDE9BD}"/>
                  </a:ext>
                </a:extLst>
              </p:cNvPr>
              <p:cNvSpPr/>
              <p:nvPr/>
            </p:nvSpPr>
            <p:spPr>
              <a:xfrm>
                <a:off x="5295964" y="3291866"/>
                <a:ext cx="3357458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𝑑𝑆</m:t>
                          </m:r>
                        </m:e>
                      </m:nary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𝑄𝑉</m:t>
                      </m:r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Rectángulo 27">
                <a:extLst>
                  <a:ext uri="{FF2B5EF4-FFF2-40B4-BE49-F238E27FC236}">
                    <a16:creationId xmlns:a16="http://schemas.microsoft.com/office/drawing/2014/main" id="{75CAACB0-D818-449A-B6AD-39CB1CDDE9B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5964" y="3291866"/>
                <a:ext cx="3357458" cy="122251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47923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28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585321" y="850485"/>
                <a:ext cx="701532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Ejemplo: energía de la esfera </a:t>
                </a:r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conductora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con una carga con densidad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𝜎</m:t>
                    </m:r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5321" y="850485"/>
                <a:ext cx="7015327" cy="369332"/>
              </a:xfrm>
              <a:prstGeom prst="rect">
                <a:avLst/>
              </a:prstGeom>
              <a:blipFill>
                <a:blip r:embed="rId4"/>
                <a:stretch>
                  <a:fillRect l="-695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568628" y="1879733"/>
                <a:ext cx="2757678" cy="13840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𝑑𝑆</m:t>
                          </m:r>
                        </m:e>
                      </m:nary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628" y="1879733"/>
                <a:ext cx="2757678" cy="1384033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4092984" y="1384728"/>
                <a:ext cx="5228114" cy="3915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Potencial que crea la esfera,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𝑒𝑠𝑓𝑒𝑟𝑎</m:t>
                        </m:r>
                      </m:sub>
                    </m:sSub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su superficie</a:t>
                </a: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2984" y="1384728"/>
                <a:ext cx="5228114" cy="391582"/>
              </a:xfrm>
              <a:prstGeom prst="rect">
                <a:avLst/>
              </a:prstGeom>
              <a:blipFill>
                <a:blip r:embed="rId6"/>
                <a:stretch>
                  <a:fillRect l="-932" t="-6250" b="-203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CuadroTexto 39"/>
              <p:cNvSpPr txBox="1"/>
              <p:nvPr/>
            </p:nvSpPr>
            <p:spPr>
              <a:xfrm>
                <a:off x="4827014" y="1858717"/>
                <a:ext cx="2598725" cy="63042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𝑒𝑠𝑓𝑒𝑟𝑎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</m:num>
                        <m:den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𝑅</m:t>
                          </m:r>
                        </m:den>
                      </m:f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𝑐𝑡𝑒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0" name="CuadroTexto 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7014" y="1858717"/>
                <a:ext cx="2598725" cy="630429"/>
              </a:xfrm>
              <a:prstGeom prst="rect">
                <a:avLst/>
              </a:prstGeom>
              <a:blipFill>
                <a:blip r:embed="rId7"/>
                <a:stretch>
                  <a:fillRect b="-97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ángulo 40"/>
              <p:cNvSpPr/>
              <p:nvPr/>
            </p:nvSpPr>
            <p:spPr>
              <a:xfrm>
                <a:off x="946942" y="3444784"/>
                <a:ext cx="3626314" cy="13840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f>
                        <m:fPr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𝑄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𝑑𝑆</m:t>
                          </m:r>
                        </m:e>
                      </m:nary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1" name="Rectángulo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6942" y="3444784"/>
                <a:ext cx="3626314" cy="138403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4572000" y="3478892"/>
                <a:ext cx="3776098" cy="116410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𝑄</m:t>
                          </m:r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𝑄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den>
                      </m:f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𝑄</m:t>
                              </m:r>
                            </m:e>
                            <m:sup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8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3478892"/>
                <a:ext cx="3776098" cy="116410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3824453" y="2814361"/>
                <a:ext cx="1353256" cy="8996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𝑑𝑆</m:t>
                          </m:r>
                        </m:e>
                      </m:nary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𝑄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24453" y="2814361"/>
                <a:ext cx="1353256" cy="899670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" name="Conector recto de flecha 3"/>
          <p:cNvCxnSpPr>
            <a:cxnSpLocks/>
          </p:cNvCxnSpPr>
          <p:nvPr/>
        </p:nvCxnSpPr>
        <p:spPr>
          <a:xfrm>
            <a:off x="4448672" y="3432301"/>
            <a:ext cx="409180" cy="48556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269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9" grpId="0"/>
      <p:bldP spid="9" grpId="0"/>
      <p:bldP spid="40" grpId="0"/>
      <p:bldP spid="41" grpId="0"/>
      <p:bldP spid="29" grpId="0"/>
      <p:bldP spid="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2.4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Energía potencial electrostática de un sistema de cargas.</a:t>
            </a:r>
            <a:endParaRPr kumimoji="0" lang="es-ES" alt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AEFA7E76-5CAE-499A-9EE5-614D02EB2BD5}"/>
              </a:ext>
            </a:extLst>
          </p:cNvPr>
          <p:cNvSpPr txBox="1"/>
          <p:nvPr/>
        </p:nvSpPr>
        <p:spPr>
          <a:xfrm>
            <a:off x="106863" y="752840"/>
            <a:ext cx="59099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 tenemos una distribución continua de carga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aislante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E285B526-A4F4-4A56-BB3F-7EA8CE4660DB}"/>
              </a:ext>
            </a:extLst>
          </p:cNvPr>
          <p:cNvSpPr txBox="1"/>
          <p:nvPr/>
        </p:nvSpPr>
        <p:spPr>
          <a:xfrm>
            <a:off x="5420674" y="761365"/>
            <a:ext cx="42321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NO </a:t>
            </a:r>
            <a:r>
              <a:rPr kumimoji="0" lang="es-E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cte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 permanece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 la integral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5DD788DF-BD01-4057-B71B-47BF2E762F65}"/>
                  </a:ext>
                </a:extLst>
              </p:cNvPr>
              <p:cNvSpPr/>
              <p:nvPr/>
            </p:nvSpPr>
            <p:spPr>
              <a:xfrm>
                <a:off x="520847" y="2315798"/>
                <a:ext cx="2777106" cy="11378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kumimoji="0" lang="es-E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→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5DD788DF-BD01-4057-B71B-47BF2E762F6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0847" y="2315798"/>
                <a:ext cx="2777106" cy="113787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2196F8E2-2FF4-4FF1-B59A-9A4B3A37E846}"/>
                  </a:ext>
                </a:extLst>
              </p:cNvPr>
              <p:cNvSpPr/>
              <p:nvPr/>
            </p:nvSpPr>
            <p:spPr>
              <a:xfrm>
                <a:off x="3730236" y="3591298"/>
                <a:ext cx="3259739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𝜌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𝑉𝑜𝑙</m:t>
                          </m:r>
                        </m:e>
                      </m:nary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2196F8E2-2FF4-4FF1-B59A-9A4B3A37E84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30236" y="3591298"/>
                <a:ext cx="3259739" cy="122251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Abrir llave 16">
            <a:extLst>
              <a:ext uri="{FF2B5EF4-FFF2-40B4-BE49-F238E27FC236}">
                <a16:creationId xmlns:a16="http://schemas.microsoft.com/office/drawing/2014/main" id="{5A5BCE6F-D5A9-40F5-B4BA-1CB63C7E790A}"/>
              </a:ext>
            </a:extLst>
          </p:cNvPr>
          <p:cNvSpPr/>
          <p:nvPr/>
        </p:nvSpPr>
        <p:spPr>
          <a:xfrm>
            <a:off x="3495708" y="1487170"/>
            <a:ext cx="289112" cy="2749923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6D368ADF-2569-47D0-9CD7-9D89C7B1C22A}"/>
                  </a:ext>
                </a:extLst>
              </p:cNvPr>
              <p:cNvSpPr/>
              <p:nvPr/>
            </p:nvSpPr>
            <p:spPr>
              <a:xfrm>
                <a:off x="3693136" y="2273479"/>
                <a:ext cx="2925096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𝑆</m:t>
                          </m:r>
                        </m:e>
                      </m:nary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6D368ADF-2569-47D0-9CD7-9D89C7B1C22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3136" y="2273479"/>
                <a:ext cx="2925096" cy="122251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8D3C21F6-17EA-431B-9C0D-FC24840EAE3E}"/>
                  </a:ext>
                </a:extLst>
              </p:cNvPr>
              <p:cNvSpPr/>
              <p:nvPr/>
            </p:nvSpPr>
            <p:spPr>
              <a:xfrm>
                <a:off x="3723327" y="955660"/>
                <a:ext cx="2828531" cy="12225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nary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8D3C21F6-17EA-431B-9C0D-FC24840EAE3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3327" y="955660"/>
                <a:ext cx="2828531" cy="122251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47F34E52-2156-4371-B55A-C2050F73831A}"/>
                  </a:ext>
                </a:extLst>
              </p:cNvPr>
              <p:cNvSpPr/>
              <p:nvPr/>
            </p:nvSpPr>
            <p:spPr>
              <a:xfrm>
                <a:off x="337384" y="4638775"/>
                <a:ext cx="899342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(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𝑟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el potencial en el punto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𝑟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generado por el resto de la distribución continua de carga</a:t>
                </a:r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47F34E52-2156-4371-B55A-C2050F73831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384" y="4638775"/>
                <a:ext cx="8993424" cy="369332"/>
              </a:xfrm>
              <a:prstGeom prst="rect">
                <a:avLst/>
              </a:prstGeom>
              <a:blipFill>
                <a:blip r:embed="rId8"/>
                <a:stretch>
                  <a:fillRect t="-9836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6144051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9952" y="4356072"/>
            <a:ext cx="1080120" cy="567934"/>
          </a:xfrm>
          <a:prstGeom prst="rect">
            <a:avLst/>
          </a:prstGeom>
        </p:spPr>
      </p:pic>
      <p:sp>
        <p:nvSpPr>
          <p:cNvPr id="6" name="2 Subtítulo"/>
          <p:cNvSpPr txBox="1">
            <a:spLocks/>
          </p:cNvSpPr>
          <p:nvPr/>
        </p:nvSpPr>
        <p:spPr>
          <a:xfrm>
            <a:off x="899592" y="2195832"/>
            <a:ext cx="7560840" cy="2160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s-ES" dirty="0">
                <a:solidFill>
                  <a:sysClr val="windowText" lastClr="000000">
                    <a:tint val="75000"/>
                  </a:sysClr>
                </a:solidFill>
              </a:rPr>
              <a:t>Ampliación de Física</a:t>
            </a:r>
          </a:p>
          <a:p>
            <a:pPr lvl="0">
              <a:defRPr/>
            </a:pPr>
            <a:endParaRPr lang="es-ES" dirty="0">
              <a:solidFill>
                <a:sysClr val="windowText" lastClr="000000">
                  <a:tint val="75000"/>
                </a:sysClr>
              </a:solidFill>
            </a:endParaRPr>
          </a:p>
          <a:p>
            <a:pPr lvl="0">
              <a:defRPr/>
            </a:pPr>
            <a:r>
              <a:rPr lang="es-ES" sz="2000" dirty="0">
                <a:solidFill>
                  <a:sysClr val="windowText" lastClr="000000">
                    <a:tint val="75000"/>
                  </a:sysClr>
                </a:solidFill>
              </a:rPr>
              <a:t>Departamento de Ciencias</a:t>
            </a:r>
          </a:p>
        </p:txBody>
      </p:sp>
      <p:sp>
        <p:nvSpPr>
          <p:cNvPr id="8" name="1 Título"/>
          <p:cNvSpPr txBox="1">
            <a:spLocks/>
          </p:cNvSpPr>
          <p:nvPr/>
        </p:nvSpPr>
        <p:spPr>
          <a:xfrm>
            <a:off x="673841" y="194804"/>
            <a:ext cx="7772400" cy="233169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  <a:t>Tema 3</a:t>
            </a:r>
            <a:b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</a:br>
            <a: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  <a:t>Capacidad. Dieléctricos</a:t>
            </a:r>
          </a:p>
        </p:txBody>
      </p:sp>
      <p:pic>
        <p:nvPicPr>
          <p:cNvPr id="7" name="Imagen 6">
            <a:hlinkClick r:id="rId3"/>
            <a:extLst>
              <a:ext uri="{FF2B5EF4-FFF2-40B4-BE49-F238E27FC236}">
                <a16:creationId xmlns:a16="http://schemas.microsoft.com/office/drawing/2014/main" id="{9D316770-BED3-483B-9404-E5F1025DC8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111739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39" y="34095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4"/>
            <a:ext cx="4122174" cy="5693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ES" sz="1500" b="1" dirty="0"/>
              <a:t>Tema 3. </a:t>
            </a:r>
            <a:r>
              <a:rPr lang="es-ES" altLang="es-ES" sz="1600" b="1" dirty="0"/>
              <a:t>Capacidad. Dieléctricos</a:t>
            </a:r>
            <a:endParaRPr lang="es-ES" altLang="es-ES" sz="1200" b="1" dirty="0"/>
          </a:p>
          <a:p>
            <a:pPr algn="ctr"/>
            <a:endParaRPr lang="es-ES" altLang="es-ES" sz="1500" b="1" dirty="0"/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2" y="1505680"/>
            <a:ext cx="5044742" cy="1708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0 Capacidad.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Condensadores. Asociación de condensadores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2 Almacenamiento de energía eléctrica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  <a:p>
            <a:pPr>
              <a:spcBef>
                <a:spcPct val="50000"/>
              </a:spcBef>
            </a:pPr>
            <a:endParaRPr lang="es-ES" altLang="es-ES" sz="15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7B988-EF5D-41C5-B1EC-A881FB09FCD9}" type="slidenum">
              <a:rPr lang="es-ES" altLang="es-ES" smtClean="0"/>
              <a:pPr/>
              <a:t>108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08351561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2862728"/>
            <a:ext cx="8061497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3.0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3.0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43637" y="1221466"/>
            <a:ext cx="2619375" cy="1743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70076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84083" y="801317"/>
            <a:ext cx="89443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i="1" dirty="0"/>
              <a:t>Cargas puntuales:</a:t>
            </a:r>
            <a:r>
              <a:rPr lang="es-ES" sz="2000" dirty="0"/>
              <a:t> Aquella cargas cuyas </a:t>
            </a:r>
            <a:r>
              <a:rPr lang="es-ES" sz="2000" b="1" i="1" dirty="0">
                <a:solidFill>
                  <a:srgbClr val="0070C0"/>
                </a:solidFill>
              </a:rPr>
              <a:t>dimensiones son muy inferiores </a:t>
            </a:r>
            <a:r>
              <a:rPr lang="es-ES" sz="2000" dirty="0"/>
              <a:t>a la </a:t>
            </a:r>
            <a:r>
              <a:rPr lang="es-ES" sz="2000" b="1" i="1" dirty="0">
                <a:solidFill>
                  <a:srgbClr val="0070C0"/>
                </a:solidFill>
              </a:rPr>
              <a:t>distancia</a:t>
            </a:r>
            <a:r>
              <a:rPr lang="es-ES" sz="2000" dirty="0"/>
              <a:t> que las separa.</a:t>
            </a:r>
            <a:endParaRPr lang="es-ES" sz="2000" b="1" i="1" dirty="0"/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5FEF26D9-CF6C-413E-AD8E-222AEA7D55B2}"/>
              </a:ext>
            </a:extLst>
          </p:cNvPr>
          <p:cNvGrpSpPr/>
          <p:nvPr/>
        </p:nvGrpSpPr>
        <p:grpSpPr>
          <a:xfrm>
            <a:off x="84083" y="1586003"/>
            <a:ext cx="9021317" cy="1493528"/>
            <a:chOff x="84083" y="1586003"/>
            <a:chExt cx="9021317" cy="1493528"/>
          </a:xfrm>
        </p:grpSpPr>
        <p:sp>
          <p:nvSpPr>
            <p:cNvPr id="4" name="Rectángulo 3"/>
            <p:cNvSpPr/>
            <p:nvPr/>
          </p:nvSpPr>
          <p:spPr>
            <a:xfrm>
              <a:off x="84083" y="1586003"/>
              <a:ext cx="9021317" cy="1493528"/>
            </a:xfrm>
            <a:prstGeom prst="rect">
              <a:avLst/>
            </a:prstGeom>
            <a:ln>
              <a:solidFill>
                <a:schemeClr val="accent1">
                  <a:shade val="50000"/>
                  <a:alpha val="13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0" name="CuadroTexto 9"/>
            <p:cNvSpPr txBox="1"/>
            <p:nvPr/>
          </p:nvSpPr>
          <p:spPr>
            <a:xfrm>
              <a:off x="161097" y="1632314"/>
              <a:ext cx="894430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s-ES" sz="2000" b="1" i="1" dirty="0"/>
                <a:t>Ley Coulomb:</a:t>
              </a:r>
              <a:r>
                <a:rPr lang="es-ES" sz="2000" dirty="0"/>
                <a:t> La fuerza ejercida por una carga puntual sobre otra está dirigida a lo largo de la línea que las une, su valor es inversamente proporcional al cuadrado de la distancia entre ellas y es atractiva si las cargas tienen distinto signo y repulsiva si tienen el mismo.</a:t>
              </a:r>
              <a:endParaRPr lang="es-ES" sz="2000" b="1" i="1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620167" y="3237330"/>
                <a:ext cx="2215863" cy="72244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40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2400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s-ES" sz="2400" i="0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i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0167" y="3237330"/>
                <a:ext cx="2215863" cy="72244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290973" y="3908041"/>
                <a:ext cx="3261727" cy="659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8,99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𝑁</m:t>
                      </m:r>
                      <m:sSup>
                        <m:sSup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e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/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0973" y="3908041"/>
                <a:ext cx="3261727" cy="659796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1164034" y="4630483"/>
                <a:ext cx="324710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8,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8542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−12</m:t>
                          </m:r>
                        </m:sup>
                      </m:sSup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𝑚</m:t>
                          </m:r>
                        </m:e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4034" y="4630483"/>
                <a:ext cx="3247107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09AE192D-46A4-403F-AB64-9F5104E06A77}"/>
              </a:ext>
            </a:extLst>
          </p:cNvPr>
          <p:cNvGrpSpPr/>
          <p:nvPr/>
        </p:nvGrpSpPr>
        <p:grpSpPr>
          <a:xfrm>
            <a:off x="5076985" y="3195766"/>
            <a:ext cx="3598614" cy="2084346"/>
            <a:chOff x="5076985" y="3195766"/>
            <a:chExt cx="3598614" cy="2084346"/>
          </a:xfrm>
        </p:grpSpPr>
        <p:pic>
          <p:nvPicPr>
            <p:cNvPr id="3" name="Imagen 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076985" y="3195766"/>
              <a:ext cx="3598614" cy="2084346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ángulo 5"/>
                <p:cNvSpPr/>
                <p:nvPr/>
              </p:nvSpPr>
              <p:spPr>
                <a:xfrm>
                  <a:off x="5783548" y="4198505"/>
                  <a:ext cx="35163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" name="Rectángulo 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83548" y="4198505"/>
                  <a:ext cx="351635" cy="369332"/>
                </a:xfrm>
                <a:prstGeom prst="rect">
                  <a:avLst/>
                </a:prstGeom>
                <a:blipFill>
                  <a:blip r:embed="rId10"/>
                  <a:stretch>
                    <a:fillRect t="-6667" r="-3684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Rectángulo 7">
                  <a:extLst>
                    <a:ext uri="{FF2B5EF4-FFF2-40B4-BE49-F238E27FC236}">
                      <a16:creationId xmlns:a16="http://schemas.microsoft.com/office/drawing/2014/main" id="{B1D586AD-2D5D-4EA4-8A89-5916CAC86DA9}"/>
                    </a:ext>
                  </a:extLst>
                </p:cNvPr>
                <p:cNvSpPr/>
                <p:nvPr/>
              </p:nvSpPr>
              <p:spPr>
                <a:xfrm>
                  <a:off x="6776946" y="3723375"/>
                  <a:ext cx="35163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8" name="Rectángulo 7">
                  <a:extLst>
                    <a:ext uri="{FF2B5EF4-FFF2-40B4-BE49-F238E27FC236}">
                      <a16:creationId xmlns:a16="http://schemas.microsoft.com/office/drawing/2014/main" id="{B1D586AD-2D5D-4EA4-8A89-5916CAC86DA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76946" y="3723375"/>
                  <a:ext cx="351635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064818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20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3.0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68094" y="850485"/>
                <a:ext cx="8725711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b="1" i="1" dirty="0">
                    <a:solidFill>
                      <a:srgbClr val="0070C0"/>
                    </a:solidFill>
                  </a:rPr>
                  <a:t>Condensador</a:t>
                </a:r>
                <a:r>
                  <a:rPr lang="es-ES" sz="2000" dirty="0"/>
                  <a:t>: Dos </a:t>
                </a:r>
                <a:r>
                  <a:rPr lang="es-ES" sz="2000" b="1" i="1" dirty="0"/>
                  <a:t>conductores</a:t>
                </a:r>
                <a:r>
                  <a:rPr lang="es-ES" sz="2000" dirty="0"/>
                  <a:t> con forma arbitraria, separados por un </a:t>
                </a:r>
                <a:r>
                  <a:rPr lang="es-ES" sz="2000" b="1" i="1" dirty="0"/>
                  <a:t>dieléctrico</a:t>
                </a:r>
                <a:r>
                  <a:rPr lang="es-ES" sz="2000" dirty="0"/>
                  <a:t> (o vacío) y con </a:t>
                </a:r>
                <a:r>
                  <a:rPr lang="es-ES" sz="2000" b="1" i="1" dirty="0"/>
                  <a:t>cargas iguales y opuestas </a:t>
                </a:r>
                <a14:m>
                  <m:oMath xmlns:m="http://schemas.openxmlformats.org/officeDocument/2006/math">
                    <m:r>
                      <a:rPr lang="es-ES" sz="20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±</m:t>
                    </m:r>
                    <m:r>
                      <a:rPr lang="es-ES" sz="20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dirty="0"/>
                  <a:t>. </a:t>
                </a:r>
                <a:endParaRPr lang="es-ES" sz="2000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094" y="850485"/>
                <a:ext cx="8725711" cy="707886"/>
              </a:xfrm>
              <a:prstGeom prst="rect">
                <a:avLst/>
              </a:prstGeom>
              <a:blipFill rotWithShape="0">
                <a:blip r:embed="rId5"/>
                <a:stretch>
                  <a:fillRect l="-698" t="-5172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ángulo 3"/>
          <p:cNvSpPr/>
          <p:nvPr/>
        </p:nvSpPr>
        <p:spPr>
          <a:xfrm>
            <a:off x="16217" y="2352797"/>
            <a:ext cx="571554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ES" sz="2000" b="1" i="1" dirty="0"/>
              <a:t>Características: </a:t>
            </a:r>
            <a:r>
              <a:rPr lang="es-ES" sz="2000" dirty="0"/>
              <a:t>los dos conductores tienen cargas de igual magnitud y signo contrario.</a:t>
            </a:r>
          </a:p>
        </p:txBody>
      </p:sp>
      <p:sp>
        <p:nvSpPr>
          <p:cNvPr id="5" name="Rectángulo 4"/>
          <p:cNvSpPr/>
          <p:nvPr/>
        </p:nvSpPr>
        <p:spPr>
          <a:xfrm>
            <a:off x="-4804" y="3186652"/>
            <a:ext cx="728601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000" dirty="0"/>
              <a:t>Carga </a:t>
            </a:r>
            <a:r>
              <a:rPr lang="es-ES" sz="2000" b="1" i="1" dirty="0">
                <a:solidFill>
                  <a:srgbClr val="0070C0"/>
                </a:solidFill>
              </a:rPr>
              <a:t>neta en el condensador </a:t>
            </a:r>
            <a:r>
              <a:rPr lang="es-ES" sz="2000" dirty="0"/>
              <a:t>en su conjunto es </a:t>
            </a:r>
            <a:r>
              <a:rPr lang="es-ES" sz="2000" b="1" i="1" dirty="0">
                <a:solidFill>
                  <a:srgbClr val="0070C0"/>
                </a:solidFill>
              </a:rPr>
              <a:t>igual a cero.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-4804" y="3854022"/>
                <a:ext cx="906494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s-ES" sz="2000" dirty="0"/>
                  <a:t>Si un condensador tiene una carga o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almacena una carga 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</a:t>
                </a:r>
                <a:r>
                  <a:rPr lang="es-ES" sz="2000" dirty="0"/>
                  <a:t>el conductor con el potencial más elevado tiene carga 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i="1" dirty="0"/>
                  <a:t> </a:t>
                </a:r>
                <a:r>
                  <a:rPr lang="es-ES" sz="2000" dirty="0"/>
                  <a:t>y el conductor con potencial más bajo </a:t>
                </a:r>
                <a14:m>
                  <m:oMath xmlns:m="http://schemas.openxmlformats.org/officeDocument/2006/math">
                    <m:r>
                      <a:rPr lang="es-ES" sz="20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endParaRPr lang="es-ES" sz="2000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4804" y="3854022"/>
                <a:ext cx="9064949" cy="707886"/>
              </a:xfrm>
              <a:prstGeom prst="rect">
                <a:avLst/>
              </a:prstGeom>
              <a:blipFill rotWithShape="0">
                <a:blip r:embed="rId6"/>
                <a:stretch>
                  <a:fillRect l="-672" t="-4310" r="-740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46"/>
          <p:cNvGrpSpPr>
            <a:grpSpLocks/>
          </p:cNvGrpSpPr>
          <p:nvPr/>
        </p:nvGrpSpPr>
        <p:grpSpPr bwMode="auto">
          <a:xfrm>
            <a:off x="3342964" y="4621999"/>
            <a:ext cx="2028825" cy="414337"/>
            <a:chOff x="1519" y="3022"/>
            <a:chExt cx="1860" cy="453"/>
          </a:xfrm>
        </p:grpSpPr>
        <p:sp>
          <p:nvSpPr>
            <p:cNvPr id="18" name="Line 42"/>
            <p:cNvSpPr>
              <a:spLocks noChangeShapeType="1"/>
            </p:cNvSpPr>
            <p:nvPr/>
          </p:nvSpPr>
          <p:spPr bwMode="auto">
            <a:xfrm>
              <a:off x="1519" y="3249"/>
              <a:ext cx="8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19" name="Line 43"/>
            <p:cNvSpPr>
              <a:spLocks noChangeShapeType="1"/>
            </p:cNvSpPr>
            <p:nvPr/>
          </p:nvSpPr>
          <p:spPr bwMode="auto">
            <a:xfrm flipH="1">
              <a:off x="2381" y="3022"/>
              <a:ext cx="0" cy="45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20" name="Line 44"/>
            <p:cNvSpPr>
              <a:spLocks noChangeShapeType="1"/>
            </p:cNvSpPr>
            <p:nvPr/>
          </p:nvSpPr>
          <p:spPr bwMode="auto">
            <a:xfrm flipH="1">
              <a:off x="2517" y="3022"/>
              <a:ext cx="0" cy="45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21" name="Line 45"/>
            <p:cNvSpPr>
              <a:spLocks noChangeShapeType="1"/>
            </p:cNvSpPr>
            <p:nvPr/>
          </p:nvSpPr>
          <p:spPr bwMode="auto">
            <a:xfrm>
              <a:off x="2517" y="3249"/>
              <a:ext cx="8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22" name="CuadroTexto 21"/>
          <p:cNvSpPr txBox="1"/>
          <p:nvPr/>
        </p:nvSpPr>
        <p:spPr>
          <a:xfrm>
            <a:off x="16217" y="1794320"/>
            <a:ext cx="57155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Condensador</a:t>
            </a:r>
            <a:r>
              <a:rPr lang="es-ES" sz="2000" dirty="0"/>
              <a:t>: capaz de almacenar energía eléctrica. </a:t>
            </a:r>
            <a:endParaRPr lang="es-ES" sz="2000" b="1" i="1" dirty="0">
              <a:solidFill>
                <a:srgbClr val="0070C0"/>
              </a:solidFill>
            </a:endParaRPr>
          </a:p>
        </p:txBody>
      </p:sp>
      <p:grpSp>
        <p:nvGrpSpPr>
          <p:cNvPr id="40" name="Grupo 39">
            <a:extLst>
              <a:ext uri="{FF2B5EF4-FFF2-40B4-BE49-F238E27FC236}">
                <a16:creationId xmlns:a16="http://schemas.microsoft.com/office/drawing/2014/main" id="{103BDC81-9777-4C73-99CB-AC6899AB4BB8}"/>
              </a:ext>
            </a:extLst>
          </p:cNvPr>
          <p:cNvGrpSpPr/>
          <p:nvPr/>
        </p:nvGrpSpPr>
        <p:grpSpPr>
          <a:xfrm>
            <a:off x="5808161" y="1395193"/>
            <a:ext cx="3251984" cy="1665490"/>
            <a:chOff x="6331014" y="2571750"/>
            <a:chExt cx="3251984" cy="1665490"/>
          </a:xfrm>
        </p:grpSpPr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69603C7A-A1E8-42B6-BE68-521717F5DE9D}"/>
                </a:ext>
              </a:extLst>
            </p:cNvPr>
            <p:cNvGrpSpPr/>
            <p:nvPr/>
          </p:nvGrpSpPr>
          <p:grpSpPr>
            <a:xfrm>
              <a:off x="6331014" y="2571750"/>
              <a:ext cx="3251984" cy="1665490"/>
              <a:chOff x="6331014" y="2571750"/>
              <a:chExt cx="3251984" cy="1665490"/>
            </a:xfrm>
          </p:grpSpPr>
          <p:pic>
            <p:nvPicPr>
              <p:cNvPr id="11" name="Picture 4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331014" y="2571750"/>
                <a:ext cx="3251984" cy="16654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" name="Grupo 12">
                <a:extLst>
                  <a:ext uri="{FF2B5EF4-FFF2-40B4-BE49-F238E27FC236}">
                    <a16:creationId xmlns:a16="http://schemas.microsoft.com/office/drawing/2014/main" id="{DFF72578-BD7A-4618-8D7E-0255DA49F3F1}"/>
                  </a:ext>
                </a:extLst>
              </p:cNvPr>
              <p:cNvGrpSpPr/>
              <p:nvPr/>
            </p:nvGrpSpPr>
            <p:grpSpPr>
              <a:xfrm>
                <a:off x="6946273" y="3060683"/>
                <a:ext cx="634568" cy="656476"/>
                <a:chOff x="6331014" y="1347256"/>
                <a:chExt cx="634568" cy="656476"/>
              </a:xfrm>
            </p:grpSpPr>
            <p:sp>
              <p:nvSpPr>
                <p:cNvPr id="6" name="Forma libre: forma 5">
                  <a:extLst>
                    <a:ext uri="{FF2B5EF4-FFF2-40B4-BE49-F238E27FC236}">
                      <a16:creationId xmlns:a16="http://schemas.microsoft.com/office/drawing/2014/main" id="{288DC3C4-BBBB-483B-87A5-E6644FBFF82D}"/>
                    </a:ext>
                  </a:extLst>
                </p:cNvPr>
                <p:cNvSpPr/>
                <p:nvPr/>
              </p:nvSpPr>
              <p:spPr>
                <a:xfrm>
                  <a:off x="6331014" y="1348959"/>
                  <a:ext cx="634568" cy="654773"/>
                </a:xfrm>
                <a:custGeom>
                  <a:avLst/>
                  <a:gdLst>
                    <a:gd name="connsiteX0" fmla="*/ 489600 w 634568"/>
                    <a:gd name="connsiteY0" fmla="*/ 2683 h 654773"/>
                    <a:gd name="connsiteX1" fmla="*/ 345600 w 634568"/>
                    <a:gd name="connsiteY1" fmla="*/ 9883 h 654773"/>
                    <a:gd name="connsiteX2" fmla="*/ 180000 w 634568"/>
                    <a:gd name="connsiteY2" fmla="*/ 67483 h 654773"/>
                    <a:gd name="connsiteX3" fmla="*/ 50400 w 634568"/>
                    <a:gd name="connsiteY3" fmla="*/ 197083 h 654773"/>
                    <a:gd name="connsiteX4" fmla="*/ 0 w 634568"/>
                    <a:gd name="connsiteY4" fmla="*/ 341083 h 654773"/>
                    <a:gd name="connsiteX5" fmla="*/ 50400 w 634568"/>
                    <a:gd name="connsiteY5" fmla="*/ 542683 h 654773"/>
                    <a:gd name="connsiteX6" fmla="*/ 201600 w 634568"/>
                    <a:gd name="connsiteY6" fmla="*/ 643483 h 654773"/>
                    <a:gd name="connsiteX7" fmla="*/ 360000 w 634568"/>
                    <a:gd name="connsiteY7" fmla="*/ 643483 h 654773"/>
                    <a:gd name="connsiteX8" fmla="*/ 475200 w 634568"/>
                    <a:gd name="connsiteY8" fmla="*/ 564283 h 654773"/>
                    <a:gd name="connsiteX9" fmla="*/ 590400 w 634568"/>
                    <a:gd name="connsiteY9" fmla="*/ 398683 h 654773"/>
                    <a:gd name="connsiteX10" fmla="*/ 633600 w 634568"/>
                    <a:gd name="connsiteY10" fmla="*/ 197083 h 654773"/>
                    <a:gd name="connsiteX11" fmla="*/ 554400 w 634568"/>
                    <a:gd name="connsiteY11" fmla="*/ 38683 h 654773"/>
                    <a:gd name="connsiteX12" fmla="*/ 489600 w 634568"/>
                    <a:gd name="connsiteY12" fmla="*/ 2683 h 654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4568" h="654773">
                      <a:moveTo>
                        <a:pt x="489600" y="2683"/>
                      </a:moveTo>
                      <a:cubicBezTo>
                        <a:pt x="454800" y="-2117"/>
                        <a:pt x="397200" y="-917"/>
                        <a:pt x="345600" y="9883"/>
                      </a:cubicBezTo>
                      <a:cubicBezTo>
                        <a:pt x="294000" y="20683"/>
                        <a:pt x="229200" y="36283"/>
                        <a:pt x="180000" y="67483"/>
                      </a:cubicBezTo>
                      <a:cubicBezTo>
                        <a:pt x="130800" y="98683"/>
                        <a:pt x="80400" y="151483"/>
                        <a:pt x="50400" y="197083"/>
                      </a:cubicBezTo>
                      <a:cubicBezTo>
                        <a:pt x="20400" y="242683"/>
                        <a:pt x="0" y="283483"/>
                        <a:pt x="0" y="341083"/>
                      </a:cubicBezTo>
                      <a:cubicBezTo>
                        <a:pt x="0" y="398683"/>
                        <a:pt x="16800" y="492283"/>
                        <a:pt x="50400" y="542683"/>
                      </a:cubicBezTo>
                      <a:cubicBezTo>
                        <a:pt x="84000" y="593083"/>
                        <a:pt x="150000" y="626683"/>
                        <a:pt x="201600" y="643483"/>
                      </a:cubicBezTo>
                      <a:cubicBezTo>
                        <a:pt x="253200" y="660283"/>
                        <a:pt x="314400" y="656683"/>
                        <a:pt x="360000" y="643483"/>
                      </a:cubicBezTo>
                      <a:cubicBezTo>
                        <a:pt x="405600" y="630283"/>
                        <a:pt x="436800" y="605083"/>
                        <a:pt x="475200" y="564283"/>
                      </a:cubicBezTo>
                      <a:cubicBezTo>
                        <a:pt x="513600" y="523483"/>
                        <a:pt x="564000" y="459883"/>
                        <a:pt x="590400" y="398683"/>
                      </a:cubicBezTo>
                      <a:cubicBezTo>
                        <a:pt x="616800" y="337483"/>
                        <a:pt x="639600" y="257083"/>
                        <a:pt x="633600" y="197083"/>
                      </a:cubicBezTo>
                      <a:cubicBezTo>
                        <a:pt x="627600" y="137083"/>
                        <a:pt x="576000" y="71083"/>
                        <a:pt x="554400" y="38683"/>
                      </a:cubicBezTo>
                      <a:cubicBezTo>
                        <a:pt x="532800" y="6283"/>
                        <a:pt x="524400" y="7483"/>
                        <a:pt x="489600" y="268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" name="CuadroTexto 6">
                      <a:extLst>
                        <a:ext uri="{FF2B5EF4-FFF2-40B4-BE49-F238E27FC236}">
                          <a16:creationId xmlns:a16="http://schemas.microsoft.com/office/drawing/2014/main" id="{BE2F7D3C-586B-4ED1-8C5A-CA927422AF6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552310" y="1530219"/>
                      <a:ext cx="191976" cy="246221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6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𝑄</m:t>
                            </m:r>
                          </m:oMath>
                        </m:oMathPara>
                      </a14:m>
                      <a:endParaRPr lang="es-ES" sz="1600" dirty="0">
                        <a:solidFill>
                          <a:srgbClr val="0070C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7" name="CuadroTexto 6">
                      <a:extLst>
                        <a:ext uri="{FF2B5EF4-FFF2-40B4-BE49-F238E27FC236}">
                          <a16:creationId xmlns:a16="http://schemas.microsoft.com/office/drawing/2014/main" id="{BE2F7D3C-586B-4ED1-8C5A-CA927422AF6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552310" y="1530219"/>
                      <a:ext cx="191976" cy="246221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l="-31250" r="-28125" b="-30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" name="CuadroTexto 7">
                      <a:extLst>
                        <a:ext uri="{FF2B5EF4-FFF2-40B4-BE49-F238E27FC236}">
                          <a16:creationId xmlns:a16="http://schemas.microsoft.com/office/drawing/2014/main" id="{4A4FBDD9-1B8A-4D32-8E31-4CD13F53814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449410" y="1425197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8" name="CuadroTexto 7">
                      <a:extLst>
                        <a:ext uri="{FF2B5EF4-FFF2-40B4-BE49-F238E27FC236}">
                          <a16:creationId xmlns:a16="http://schemas.microsoft.com/office/drawing/2014/main" id="{4A4FBDD9-1B8A-4D32-8E31-4CD13F53814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449410" y="1425197"/>
                      <a:ext cx="150682" cy="18466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l="-20000" r="-24000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4" name="CuadroTexto 23">
                      <a:extLst>
                        <a:ext uri="{FF2B5EF4-FFF2-40B4-BE49-F238E27FC236}">
                          <a16:creationId xmlns:a16="http://schemas.microsoft.com/office/drawing/2014/main" id="{296187FD-1855-46CA-82A0-27458FB93CC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23806" y="1347256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4" name="CuadroTexto 23">
                      <a:extLst>
                        <a:ext uri="{FF2B5EF4-FFF2-40B4-BE49-F238E27FC236}">
                          <a16:creationId xmlns:a16="http://schemas.microsoft.com/office/drawing/2014/main" id="{296187FD-1855-46CA-82A0-27458FB93CC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623806" y="1347256"/>
                      <a:ext cx="150682" cy="184666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 l="-25000" r="-25000" b="-10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5" name="CuadroTexto 24">
                      <a:extLst>
                        <a:ext uri="{FF2B5EF4-FFF2-40B4-BE49-F238E27FC236}">
                          <a16:creationId xmlns:a16="http://schemas.microsoft.com/office/drawing/2014/main" id="{CDE3D0D0-1756-4432-8BDD-CD6AA32C1C0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764478" y="1437882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5" name="CuadroTexto 24">
                      <a:extLst>
                        <a:ext uri="{FF2B5EF4-FFF2-40B4-BE49-F238E27FC236}">
                          <a16:creationId xmlns:a16="http://schemas.microsoft.com/office/drawing/2014/main" id="{CDE3D0D0-1756-4432-8BDD-CD6AA32C1C0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764478" y="1437882"/>
                      <a:ext cx="150682" cy="184666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l="-24000" r="-20000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6" name="CuadroTexto 25">
                      <a:extLst>
                        <a:ext uri="{FF2B5EF4-FFF2-40B4-BE49-F238E27FC236}">
                          <a16:creationId xmlns:a16="http://schemas.microsoft.com/office/drawing/2014/main" id="{69D0811F-ADA4-44DD-9261-D564D415578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50178" y="1584012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6" name="CuadroTexto 25">
                      <a:extLst>
                        <a:ext uri="{FF2B5EF4-FFF2-40B4-BE49-F238E27FC236}">
                          <a16:creationId xmlns:a16="http://schemas.microsoft.com/office/drawing/2014/main" id="{69D0811F-ADA4-44DD-9261-D564D415578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350178" y="1584012"/>
                      <a:ext cx="150682" cy="184666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l="-24000" r="-20000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" name="CuadroTexto 26">
                      <a:extLst>
                        <a:ext uri="{FF2B5EF4-FFF2-40B4-BE49-F238E27FC236}">
                          <a16:creationId xmlns:a16="http://schemas.microsoft.com/office/drawing/2014/main" id="{7EA23F24-D30C-4A84-83D2-0B5AF338C0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435615" y="1724078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7" name="CuadroTexto 26">
                      <a:extLst>
                        <a:ext uri="{FF2B5EF4-FFF2-40B4-BE49-F238E27FC236}">
                          <a16:creationId xmlns:a16="http://schemas.microsoft.com/office/drawing/2014/main" id="{7EA23F24-D30C-4A84-83D2-0B5AF338C0F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435615" y="1724078"/>
                      <a:ext cx="150682" cy="184666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l="-24000" r="-20000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" name="CuadroTexto 27">
                      <a:extLst>
                        <a:ext uri="{FF2B5EF4-FFF2-40B4-BE49-F238E27FC236}">
                          <a16:creationId xmlns:a16="http://schemas.microsoft.com/office/drawing/2014/main" id="{FED895EC-FEBA-4C3E-90D5-07D308D8982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751292" y="1620845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8" name="CuadroTexto 27">
                      <a:extLst>
                        <a:ext uri="{FF2B5EF4-FFF2-40B4-BE49-F238E27FC236}">
                          <a16:creationId xmlns:a16="http://schemas.microsoft.com/office/drawing/2014/main" id="{FED895EC-FEBA-4C3E-90D5-07D308D8982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751292" y="1620845"/>
                      <a:ext cx="150682" cy="184666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l="-25000" r="-25000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" name="CuadroTexto 28">
                      <a:extLst>
                        <a:ext uri="{FF2B5EF4-FFF2-40B4-BE49-F238E27FC236}">
                          <a16:creationId xmlns:a16="http://schemas.microsoft.com/office/drawing/2014/main" id="{8627D52F-C997-41A3-8C6B-B9A19035064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15161" y="1780605"/>
                      <a:ext cx="150682" cy="18466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29" name="CuadroTexto 28">
                      <a:extLst>
                        <a:ext uri="{FF2B5EF4-FFF2-40B4-BE49-F238E27FC236}">
                          <a16:creationId xmlns:a16="http://schemas.microsoft.com/office/drawing/2014/main" id="{8627D52F-C997-41A3-8C6B-B9A19035064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615161" y="1780605"/>
                      <a:ext cx="150682" cy="184666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 l="-20000" r="-24000" b="-10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39" name="Grupo 38">
              <a:extLst>
                <a:ext uri="{FF2B5EF4-FFF2-40B4-BE49-F238E27FC236}">
                  <a16:creationId xmlns:a16="http://schemas.microsoft.com/office/drawing/2014/main" id="{8251AC2F-DFC6-4EBD-ADA0-338E35000644}"/>
                </a:ext>
              </a:extLst>
            </p:cNvPr>
            <p:cNvGrpSpPr/>
            <p:nvPr/>
          </p:nvGrpSpPr>
          <p:grpSpPr>
            <a:xfrm>
              <a:off x="8323200" y="3039369"/>
              <a:ext cx="657150" cy="711831"/>
              <a:chOff x="6859115" y="1598898"/>
              <a:chExt cx="634568" cy="654773"/>
            </a:xfrm>
          </p:grpSpPr>
          <p:sp>
            <p:nvSpPr>
              <p:cNvPr id="23" name="Forma libre: forma 22">
                <a:extLst>
                  <a:ext uri="{FF2B5EF4-FFF2-40B4-BE49-F238E27FC236}">
                    <a16:creationId xmlns:a16="http://schemas.microsoft.com/office/drawing/2014/main" id="{027DC850-F2A0-4731-B40C-41211E314193}"/>
                  </a:ext>
                </a:extLst>
              </p:cNvPr>
              <p:cNvSpPr/>
              <p:nvPr/>
            </p:nvSpPr>
            <p:spPr>
              <a:xfrm flipH="1">
                <a:off x="6859115" y="1598898"/>
                <a:ext cx="634568" cy="654773"/>
              </a:xfrm>
              <a:custGeom>
                <a:avLst/>
                <a:gdLst>
                  <a:gd name="connsiteX0" fmla="*/ 489600 w 634568"/>
                  <a:gd name="connsiteY0" fmla="*/ 2683 h 654773"/>
                  <a:gd name="connsiteX1" fmla="*/ 345600 w 634568"/>
                  <a:gd name="connsiteY1" fmla="*/ 9883 h 654773"/>
                  <a:gd name="connsiteX2" fmla="*/ 180000 w 634568"/>
                  <a:gd name="connsiteY2" fmla="*/ 67483 h 654773"/>
                  <a:gd name="connsiteX3" fmla="*/ 50400 w 634568"/>
                  <a:gd name="connsiteY3" fmla="*/ 197083 h 654773"/>
                  <a:gd name="connsiteX4" fmla="*/ 0 w 634568"/>
                  <a:gd name="connsiteY4" fmla="*/ 341083 h 654773"/>
                  <a:gd name="connsiteX5" fmla="*/ 50400 w 634568"/>
                  <a:gd name="connsiteY5" fmla="*/ 542683 h 654773"/>
                  <a:gd name="connsiteX6" fmla="*/ 201600 w 634568"/>
                  <a:gd name="connsiteY6" fmla="*/ 643483 h 654773"/>
                  <a:gd name="connsiteX7" fmla="*/ 360000 w 634568"/>
                  <a:gd name="connsiteY7" fmla="*/ 643483 h 654773"/>
                  <a:gd name="connsiteX8" fmla="*/ 475200 w 634568"/>
                  <a:gd name="connsiteY8" fmla="*/ 564283 h 654773"/>
                  <a:gd name="connsiteX9" fmla="*/ 590400 w 634568"/>
                  <a:gd name="connsiteY9" fmla="*/ 398683 h 654773"/>
                  <a:gd name="connsiteX10" fmla="*/ 633600 w 634568"/>
                  <a:gd name="connsiteY10" fmla="*/ 197083 h 654773"/>
                  <a:gd name="connsiteX11" fmla="*/ 554400 w 634568"/>
                  <a:gd name="connsiteY11" fmla="*/ 38683 h 654773"/>
                  <a:gd name="connsiteX12" fmla="*/ 489600 w 634568"/>
                  <a:gd name="connsiteY12" fmla="*/ 2683 h 654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4568" h="654773">
                    <a:moveTo>
                      <a:pt x="489600" y="2683"/>
                    </a:moveTo>
                    <a:cubicBezTo>
                      <a:pt x="454800" y="-2117"/>
                      <a:pt x="397200" y="-917"/>
                      <a:pt x="345600" y="9883"/>
                    </a:cubicBezTo>
                    <a:cubicBezTo>
                      <a:pt x="294000" y="20683"/>
                      <a:pt x="229200" y="36283"/>
                      <a:pt x="180000" y="67483"/>
                    </a:cubicBezTo>
                    <a:cubicBezTo>
                      <a:pt x="130800" y="98683"/>
                      <a:pt x="80400" y="151483"/>
                      <a:pt x="50400" y="197083"/>
                    </a:cubicBezTo>
                    <a:cubicBezTo>
                      <a:pt x="20400" y="242683"/>
                      <a:pt x="0" y="283483"/>
                      <a:pt x="0" y="341083"/>
                    </a:cubicBezTo>
                    <a:cubicBezTo>
                      <a:pt x="0" y="398683"/>
                      <a:pt x="16800" y="492283"/>
                      <a:pt x="50400" y="542683"/>
                    </a:cubicBezTo>
                    <a:cubicBezTo>
                      <a:pt x="84000" y="593083"/>
                      <a:pt x="150000" y="626683"/>
                      <a:pt x="201600" y="643483"/>
                    </a:cubicBezTo>
                    <a:cubicBezTo>
                      <a:pt x="253200" y="660283"/>
                      <a:pt x="314400" y="656683"/>
                      <a:pt x="360000" y="643483"/>
                    </a:cubicBezTo>
                    <a:cubicBezTo>
                      <a:pt x="405600" y="630283"/>
                      <a:pt x="436800" y="605083"/>
                      <a:pt x="475200" y="564283"/>
                    </a:cubicBezTo>
                    <a:cubicBezTo>
                      <a:pt x="513600" y="523483"/>
                      <a:pt x="564000" y="459883"/>
                      <a:pt x="590400" y="398683"/>
                    </a:cubicBezTo>
                    <a:cubicBezTo>
                      <a:pt x="616800" y="337483"/>
                      <a:pt x="639600" y="257083"/>
                      <a:pt x="633600" y="197083"/>
                    </a:cubicBezTo>
                    <a:cubicBezTo>
                      <a:pt x="627600" y="137083"/>
                      <a:pt x="576000" y="71083"/>
                      <a:pt x="554400" y="38683"/>
                    </a:cubicBezTo>
                    <a:cubicBezTo>
                      <a:pt x="532800" y="6283"/>
                      <a:pt x="524400" y="7483"/>
                      <a:pt x="489600" y="2683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38" name="Grupo 37">
                <a:extLst>
                  <a:ext uri="{FF2B5EF4-FFF2-40B4-BE49-F238E27FC236}">
                    <a16:creationId xmlns:a16="http://schemas.microsoft.com/office/drawing/2014/main" id="{85FFFF37-2905-4407-B207-746D3A52736B}"/>
                  </a:ext>
                </a:extLst>
              </p:cNvPr>
              <p:cNvGrpSpPr/>
              <p:nvPr/>
            </p:nvGrpSpPr>
            <p:grpSpPr>
              <a:xfrm>
                <a:off x="6883631" y="1605260"/>
                <a:ext cx="595652" cy="627647"/>
                <a:chOff x="8020683" y="1576982"/>
                <a:chExt cx="595652" cy="627647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4" name="CuadroTexto 13">
                      <a:extLst>
                        <a:ext uri="{FF2B5EF4-FFF2-40B4-BE49-F238E27FC236}">
                          <a16:creationId xmlns:a16="http://schemas.microsoft.com/office/drawing/2014/main" id="{C6B83D3C-1CA6-4676-A7E8-679098EB79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090873" y="1576982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14" name="CuadroTexto 13">
                      <a:extLst>
                        <a:ext uri="{FF2B5EF4-FFF2-40B4-BE49-F238E27FC236}">
                          <a16:creationId xmlns:a16="http://schemas.microsoft.com/office/drawing/2014/main" id="{C6B83D3C-1CA6-4676-A7E8-679098EB79D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090873" y="1576982"/>
                      <a:ext cx="174727" cy="215444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l="-3448" r="-689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" name="CuadroTexto 29">
                      <a:extLst>
                        <a:ext uri="{FF2B5EF4-FFF2-40B4-BE49-F238E27FC236}">
                          <a16:creationId xmlns:a16="http://schemas.microsoft.com/office/drawing/2014/main" id="{A712F46D-07A9-48EB-882F-FE94F18FA79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26667" y="1778350"/>
                      <a:ext cx="345864" cy="246221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s-E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𝑄</m:t>
                            </m:r>
                          </m:oMath>
                        </m:oMathPara>
                      </a14:m>
                      <a:endParaRPr lang="es-ES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30" name="CuadroTexto 29">
                      <a:extLst>
                        <a:ext uri="{FF2B5EF4-FFF2-40B4-BE49-F238E27FC236}">
                          <a16:creationId xmlns:a16="http://schemas.microsoft.com/office/drawing/2014/main" id="{A712F46D-07A9-48EB-882F-FE94F18FA79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126667" y="1778350"/>
                      <a:ext cx="345864" cy="246221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l="-1695" r="-11864" b="-1590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1" name="CuadroTexto 30">
                      <a:extLst>
                        <a:ext uri="{FF2B5EF4-FFF2-40B4-BE49-F238E27FC236}">
                          <a16:creationId xmlns:a16="http://schemas.microsoft.com/office/drawing/2014/main" id="{20A743D2-41B5-4F64-9EB3-A04D9F88385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310994" y="1614203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31" name="CuadroTexto 30">
                      <a:extLst>
                        <a:ext uri="{FF2B5EF4-FFF2-40B4-BE49-F238E27FC236}">
                          <a16:creationId xmlns:a16="http://schemas.microsoft.com/office/drawing/2014/main" id="{20A743D2-41B5-4F64-9EB3-A04D9F88385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310994" y="1614203"/>
                      <a:ext cx="174727" cy="215444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l="-3333" r="-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2" name="CuadroTexto 31">
                      <a:extLst>
                        <a:ext uri="{FF2B5EF4-FFF2-40B4-BE49-F238E27FC236}">
                          <a16:creationId xmlns:a16="http://schemas.microsoft.com/office/drawing/2014/main" id="{3B217D52-31AE-43BE-80B3-0A234614C8B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441608" y="1815955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32" name="CuadroTexto 31">
                      <a:extLst>
                        <a:ext uri="{FF2B5EF4-FFF2-40B4-BE49-F238E27FC236}">
                          <a16:creationId xmlns:a16="http://schemas.microsoft.com/office/drawing/2014/main" id="{3B217D52-31AE-43BE-80B3-0A234614C8B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441608" y="1815955"/>
                      <a:ext cx="174727" cy="215444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l="-3333" r="-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3" name="CuadroTexto 32">
                      <a:extLst>
                        <a:ext uri="{FF2B5EF4-FFF2-40B4-BE49-F238E27FC236}">
                          <a16:creationId xmlns:a16="http://schemas.microsoft.com/office/drawing/2014/main" id="{D6A831AA-8325-45ED-BA85-88237580477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385167" y="1989185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33" name="CuadroTexto 32">
                      <a:extLst>
                        <a:ext uri="{FF2B5EF4-FFF2-40B4-BE49-F238E27FC236}">
                          <a16:creationId xmlns:a16="http://schemas.microsoft.com/office/drawing/2014/main" id="{D6A831AA-8325-45ED-BA85-88237580477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385167" y="1989185"/>
                      <a:ext cx="174727" cy="215444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l="-3448" r="-689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4" name="CuadroTexto 33">
                      <a:extLst>
                        <a:ext uri="{FF2B5EF4-FFF2-40B4-BE49-F238E27FC236}">
                          <a16:creationId xmlns:a16="http://schemas.microsoft.com/office/drawing/2014/main" id="{AA2A5A55-E300-4D83-A20A-9B988911B75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61621" y="1983882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34" name="CuadroTexto 33">
                      <a:extLst>
                        <a:ext uri="{FF2B5EF4-FFF2-40B4-BE49-F238E27FC236}">
                          <a16:creationId xmlns:a16="http://schemas.microsoft.com/office/drawing/2014/main" id="{AA2A5A55-E300-4D83-A20A-9B988911B75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161621" y="1983882"/>
                      <a:ext cx="174727" cy="215444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l="-3448" r="-689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5" name="CuadroTexto 34">
                      <a:extLst>
                        <a:ext uri="{FF2B5EF4-FFF2-40B4-BE49-F238E27FC236}">
                          <a16:creationId xmlns:a16="http://schemas.microsoft.com/office/drawing/2014/main" id="{51F97B25-BAE6-499F-AEEF-8B8724A6028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020683" y="1718885"/>
                      <a:ext cx="174727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</m:oMath>
                        </m:oMathPara>
                      </a14:m>
                      <a:endParaRPr lang="es-ES" sz="1400" dirty="0"/>
                    </a:p>
                  </p:txBody>
                </p:sp>
              </mc:Choice>
              <mc:Fallback xmlns="">
                <p:sp>
                  <p:nvSpPr>
                    <p:cNvPr id="35" name="CuadroTexto 34">
                      <a:extLst>
                        <a:ext uri="{FF2B5EF4-FFF2-40B4-BE49-F238E27FC236}">
                          <a16:creationId xmlns:a16="http://schemas.microsoft.com/office/drawing/2014/main" id="{51F97B25-BAE6-499F-AEEF-8B8724A6028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020683" y="1718885"/>
                      <a:ext cx="174727" cy="215444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l="-3448" r="-689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</p:grpSp>
    </p:spTree>
    <p:extLst>
      <p:ext uri="{BB962C8B-B14F-4D97-AF65-F5344CB8AC3E}">
        <p14:creationId xmlns:p14="http://schemas.microsoft.com/office/powerpoint/2010/main" val="343069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5" grpId="0"/>
      <p:bldP spid="22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3.0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Capacidad. Condensador. Carga de un condensador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452330"/>
            <a:ext cx="2220110" cy="56563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0" y="2470358"/>
            <a:ext cx="2220110" cy="565633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269914" y="675349"/>
                <a:ext cx="8303284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Supongamos dos conductores </a:t>
                </a:r>
                <a:r>
                  <a:rPr lang="es-ES" sz="2000" b="1" i="1" dirty="0"/>
                  <a:t>inicialmente</a:t>
                </a:r>
                <a:r>
                  <a:rPr lang="es-ES" sz="2000" dirty="0"/>
                  <a:t> con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carga neta cero: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𝑛𝑒𝑡𝑎</m:t>
                        </m:r>
                      </m:sub>
                    </m:sSub>
                    <m:r>
                      <a:rPr lang="es-ES" sz="2000" i="1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endParaRPr lang="es-ES" sz="2000" dirty="0"/>
              </a:p>
              <a:p>
                <a:endParaRPr lang="es-ES" sz="2000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914" y="675349"/>
                <a:ext cx="8303284" cy="707886"/>
              </a:xfrm>
              <a:prstGeom prst="rect">
                <a:avLst/>
              </a:prstGeom>
              <a:blipFill rotWithShape="0">
                <a:blip r:embed="rId5"/>
                <a:stretch>
                  <a:fillRect l="-734" t="-517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4032502" y="1159921"/>
                <a:ext cx="461138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Se conectan a los bornes de una batería </a:t>
                </a:r>
                <a14:m>
                  <m:oMath xmlns:m="http://schemas.openxmlformats.org/officeDocument/2006/math"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32502" y="1159921"/>
                <a:ext cx="4611386" cy="400110"/>
              </a:xfrm>
              <a:prstGeom prst="rect">
                <a:avLst/>
              </a:prstGeom>
              <a:blipFill rotWithShape="0">
                <a:blip r:embed="rId6"/>
                <a:stretch>
                  <a:fillRect l="-1321"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CuadroTexto 33"/>
          <p:cNvSpPr txBox="1"/>
          <p:nvPr/>
        </p:nvSpPr>
        <p:spPr>
          <a:xfrm>
            <a:off x="3827072" y="1673629"/>
            <a:ext cx="48935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/>
              <a:t>Se genera una corriente que transporta las cargas negativas de un conductor a otro</a:t>
            </a:r>
          </a:p>
        </p:txBody>
      </p:sp>
      <p:grpSp>
        <p:nvGrpSpPr>
          <p:cNvPr id="52" name="Grupo 51"/>
          <p:cNvGrpSpPr/>
          <p:nvPr/>
        </p:nvGrpSpPr>
        <p:grpSpPr>
          <a:xfrm>
            <a:off x="952965" y="1139900"/>
            <a:ext cx="2724845" cy="2317096"/>
            <a:chOff x="978707" y="2034749"/>
            <a:chExt cx="2724845" cy="2317096"/>
          </a:xfrm>
        </p:grpSpPr>
        <p:sp>
          <p:nvSpPr>
            <p:cNvPr id="8" name="Rectángulo 7"/>
            <p:cNvSpPr/>
            <p:nvPr/>
          </p:nvSpPr>
          <p:spPr>
            <a:xfrm>
              <a:off x="2879387" y="2484181"/>
              <a:ext cx="807396" cy="145733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2492458" y="2701686"/>
              <a:ext cx="807396" cy="145733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6" name="Conector recto 15"/>
            <p:cNvCxnSpPr/>
            <p:nvPr/>
          </p:nvCxnSpPr>
          <p:spPr>
            <a:xfrm flipV="1">
              <a:off x="2492458" y="2484181"/>
              <a:ext cx="403698" cy="205056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ector recto 17"/>
            <p:cNvCxnSpPr/>
            <p:nvPr/>
          </p:nvCxnSpPr>
          <p:spPr>
            <a:xfrm flipV="1">
              <a:off x="3299854" y="2496630"/>
              <a:ext cx="403698" cy="205056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recto 18"/>
            <p:cNvCxnSpPr/>
            <p:nvPr/>
          </p:nvCxnSpPr>
          <p:spPr>
            <a:xfrm flipV="1">
              <a:off x="3299854" y="3965314"/>
              <a:ext cx="403698" cy="205056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Rectángulo 19"/>
            <p:cNvSpPr/>
            <p:nvPr/>
          </p:nvSpPr>
          <p:spPr>
            <a:xfrm rot="19983868">
              <a:off x="2548726" y="2569271"/>
              <a:ext cx="408747" cy="23671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Rectángulo 20"/>
            <p:cNvSpPr/>
            <p:nvPr/>
          </p:nvSpPr>
          <p:spPr>
            <a:xfrm rot="19983868">
              <a:off x="3238089" y="3833671"/>
              <a:ext cx="408747" cy="23671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25" name="Grupo 24"/>
            <p:cNvGrpSpPr/>
            <p:nvPr/>
          </p:nvGrpSpPr>
          <p:grpSpPr>
            <a:xfrm>
              <a:off x="2740514" y="2817232"/>
              <a:ext cx="367862" cy="369332"/>
              <a:chOff x="2740514" y="2817232"/>
              <a:chExt cx="367862" cy="369332"/>
            </a:xfrm>
          </p:grpSpPr>
          <p:sp>
            <p:nvSpPr>
              <p:cNvPr id="22" name="Elipse 21"/>
              <p:cNvSpPr/>
              <p:nvPr/>
            </p:nvSpPr>
            <p:spPr>
              <a:xfrm>
                <a:off x="2740514" y="2843009"/>
                <a:ext cx="367862" cy="343555"/>
              </a:xfrm>
              <a:prstGeom prst="ellipse">
                <a:avLst/>
              </a:prstGeom>
              <a:noFill/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3" name="CuadroTexto 22"/>
              <p:cNvSpPr txBox="1"/>
              <p:nvPr/>
            </p:nvSpPr>
            <p:spPr>
              <a:xfrm>
                <a:off x="2764721" y="2817232"/>
                <a:ext cx="3361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+</a:t>
                </a:r>
              </a:p>
            </p:txBody>
          </p:sp>
        </p:grpSp>
        <p:grpSp>
          <p:nvGrpSpPr>
            <p:cNvPr id="26" name="Grupo 25"/>
            <p:cNvGrpSpPr/>
            <p:nvPr/>
          </p:nvGrpSpPr>
          <p:grpSpPr>
            <a:xfrm>
              <a:off x="2732977" y="3474034"/>
              <a:ext cx="402365" cy="369332"/>
              <a:chOff x="2740514" y="2817232"/>
              <a:chExt cx="402365" cy="369332"/>
            </a:xfrm>
          </p:grpSpPr>
          <p:sp>
            <p:nvSpPr>
              <p:cNvPr id="27" name="Elipse 26"/>
              <p:cNvSpPr/>
              <p:nvPr/>
            </p:nvSpPr>
            <p:spPr>
              <a:xfrm>
                <a:off x="2740514" y="2843009"/>
                <a:ext cx="367862" cy="343555"/>
              </a:xfrm>
              <a:prstGeom prst="ellipse">
                <a:avLst/>
              </a:prstGeom>
              <a:noFill/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8" name="CuadroTexto 27"/>
              <p:cNvSpPr txBox="1"/>
              <p:nvPr/>
            </p:nvSpPr>
            <p:spPr>
              <a:xfrm>
                <a:off x="2806761" y="2817232"/>
                <a:ext cx="3361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</p:grpSp>
        <p:sp>
          <p:nvSpPr>
            <p:cNvPr id="31" name="Forma libre 30"/>
            <p:cNvSpPr/>
            <p:nvPr/>
          </p:nvSpPr>
          <p:spPr>
            <a:xfrm>
              <a:off x="1313793" y="2034749"/>
              <a:ext cx="1576552" cy="887127"/>
            </a:xfrm>
            <a:custGeom>
              <a:avLst/>
              <a:gdLst>
                <a:gd name="connsiteX0" fmla="*/ 1576552 w 1576552"/>
                <a:gd name="connsiteY0" fmla="*/ 887127 h 887127"/>
                <a:gd name="connsiteX1" fmla="*/ 956441 w 1576552"/>
                <a:gd name="connsiteY1" fmla="*/ 4258 h 887127"/>
                <a:gd name="connsiteX2" fmla="*/ 0 w 1576552"/>
                <a:gd name="connsiteY2" fmla="*/ 613858 h 88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6552" h="887127">
                  <a:moveTo>
                    <a:pt x="1576552" y="887127"/>
                  </a:moveTo>
                  <a:cubicBezTo>
                    <a:pt x="1397876" y="468465"/>
                    <a:pt x="1219200" y="49803"/>
                    <a:pt x="956441" y="4258"/>
                  </a:cubicBezTo>
                  <a:cubicBezTo>
                    <a:pt x="693682" y="-41287"/>
                    <a:pt x="346841" y="286285"/>
                    <a:pt x="0" y="613858"/>
                  </a:cubicBezTo>
                </a:path>
              </a:pathLst>
            </a:custGeom>
            <a:noFill/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2" name="Forma libre 31"/>
            <p:cNvSpPr/>
            <p:nvPr/>
          </p:nvSpPr>
          <p:spPr>
            <a:xfrm rot="10800000" flipH="1">
              <a:off x="978707" y="3720164"/>
              <a:ext cx="1957391" cy="631681"/>
            </a:xfrm>
            <a:custGeom>
              <a:avLst/>
              <a:gdLst>
                <a:gd name="connsiteX0" fmla="*/ 1576552 w 1576552"/>
                <a:gd name="connsiteY0" fmla="*/ 887127 h 887127"/>
                <a:gd name="connsiteX1" fmla="*/ 956441 w 1576552"/>
                <a:gd name="connsiteY1" fmla="*/ 4258 h 887127"/>
                <a:gd name="connsiteX2" fmla="*/ 0 w 1576552"/>
                <a:gd name="connsiteY2" fmla="*/ 613858 h 88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6552" h="887127">
                  <a:moveTo>
                    <a:pt x="1576552" y="887127"/>
                  </a:moveTo>
                  <a:cubicBezTo>
                    <a:pt x="1397876" y="468465"/>
                    <a:pt x="1219200" y="49803"/>
                    <a:pt x="956441" y="4258"/>
                  </a:cubicBezTo>
                  <a:cubicBezTo>
                    <a:pt x="693682" y="-41287"/>
                    <a:pt x="346841" y="286285"/>
                    <a:pt x="0" y="613858"/>
                  </a:cubicBezTo>
                </a:path>
              </a:pathLst>
            </a:custGeom>
            <a:noFill/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Rectángulo 34"/>
                <p:cNvSpPr/>
                <p:nvPr/>
              </p:nvSpPr>
              <p:spPr>
                <a:xfrm>
                  <a:off x="3138250" y="3092186"/>
                  <a:ext cx="45570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s-ES" sz="2400" dirty="0"/>
                </a:p>
              </p:txBody>
            </p:sp>
          </mc:Choice>
          <mc:Fallback xmlns="">
            <p:sp>
              <p:nvSpPr>
                <p:cNvPr id="35" name="Rectángulo 3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38250" y="3092186"/>
                  <a:ext cx="455701" cy="461665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Rectángulo 35"/>
              <p:cNvSpPr/>
              <p:nvPr/>
            </p:nvSpPr>
            <p:spPr>
              <a:xfrm>
                <a:off x="160991" y="3857819"/>
                <a:ext cx="8656842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2000" b="1" i="1" dirty="0"/>
                  <a:t>Corriente cesará cuando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</a:rPr>
                      <m:t>𝑉</m:t>
                    </m:r>
                    <m:r>
                      <a:rPr lang="es-E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s-ES" sz="2000" i="1">
                        <a:latin typeface="Cambria Math" panose="02040503050406030204" pitchFamily="18" charset="0"/>
                      </a:rPr>
                      <m:t>𝑡</m:t>
                    </m:r>
                    <m:r>
                      <a:rPr lang="es-E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sz="2000" b="1" i="1" dirty="0"/>
                  <a:t> sea igual a la proporcionada por la batería  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</a:rPr>
                      <m:t>𝑽</m:t>
                    </m:r>
                  </m:oMath>
                </a14:m>
                <a:endParaRPr lang="es-ES" sz="2000" b="1" i="1" dirty="0"/>
              </a:p>
            </p:txBody>
          </p:sp>
        </mc:Choice>
        <mc:Fallback xmlns="">
          <p:sp>
            <p:nvSpPr>
              <p:cNvPr id="36" name="Rectángulo 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991" y="3857819"/>
                <a:ext cx="8656842" cy="400110"/>
              </a:xfrm>
              <a:prstGeom prst="rect">
                <a:avLst/>
              </a:prstGeom>
              <a:blipFill rotWithShape="0">
                <a:blip r:embed="rId8"/>
                <a:stretch>
                  <a:fillRect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/>
              <p:cNvSpPr/>
              <p:nvPr/>
            </p:nvSpPr>
            <p:spPr>
              <a:xfrm>
                <a:off x="851193" y="2641811"/>
                <a:ext cx="57900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7" name="Rectángulo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1193" y="2641811"/>
                <a:ext cx="579005" cy="369332"/>
              </a:xfrm>
              <a:prstGeom prst="rect">
                <a:avLst/>
              </a:prstGeom>
              <a:blipFill rotWithShape="0">
                <a:blip r:embed="rId9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ectángulo 37"/>
              <p:cNvSpPr/>
              <p:nvPr/>
            </p:nvSpPr>
            <p:spPr>
              <a:xfrm>
                <a:off x="954744" y="1503300"/>
                <a:ext cx="40588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8" name="Rectángulo 3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4744" y="1503300"/>
                <a:ext cx="405880" cy="369332"/>
              </a:xfrm>
              <a:prstGeom prst="rect">
                <a:avLst/>
              </a:prstGeom>
              <a:blipFill rotWithShape="0">
                <a:blip r:embed="rId10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5" name="Grupo 44"/>
          <p:cNvGrpSpPr/>
          <p:nvPr/>
        </p:nvGrpSpPr>
        <p:grpSpPr>
          <a:xfrm>
            <a:off x="-37857" y="1923479"/>
            <a:ext cx="933849" cy="703934"/>
            <a:chOff x="-132100" y="2935799"/>
            <a:chExt cx="933849" cy="70393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Rectángulo 41"/>
                <p:cNvSpPr/>
                <p:nvPr/>
              </p:nvSpPr>
              <p:spPr>
                <a:xfrm>
                  <a:off x="-132100" y="3129914"/>
                  <a:ext cx="67518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 smtClean="0">
                            <a:latin typeface="Cambria Math" panose="02040503050406030204" pitchFamily="18" charset="0"/>
                          </a:rPr>
                          <m:t>𝑽</m:t>
                        </m:r>
                        <m:r>
                          <a:rPr lang="es-ES" b="1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s-ES" b="1" i="1" smtClean="0">
                            <a:latin typeface="Cambria Math" panose="02040503050406030204" pitchFamily="18" charset="0"/>
                          </a:rPr>
                          <m:t>𝒕</m:t>
                        </m:r>
                        <m:r>
                          <a:rPr lang="es-ES" b="1" i="1" smtClean="0"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s-ES" b="1" i="1" dirty="0"/>
                </a:p>
              </p:txBody>
            </p:sp>
          </mc:Choice>
          <mc:Fallback xmlns="">
            <p:sp>
              <p:nvSpPr>
                <p:cNvPr id="42" name="Rectángulo 4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132100" y="3129914"/>
                  <a:ext cx="675185" cy="369332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 b="-1311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3" name="CuadroTexto 42"/>
            <p:cNvSpPr txBox="1"/>
            <p:nvPr/>
          </p:nvSpPr>
          <p:spPr>
            <a:xfrm>
              <a:off x="314635" y="2935799"/>
              <a:ext cx="4624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+</a:t>
              </a:r>
            </a:p>
          </p:txBody>
        </p:sp>
        <p:sp>
          <p:nvSpPr>
            <p:cNvPr id="44" name="CuadroTexto 43"/>
            <p:cNvSpPr txBox="1"/>
            <p:nvPr/>
          </p:nvSpPr>
          <p:spPr>
            <a:xfrm>
              <a:off x="339293" y="3270401"/>
              <a:ext cx="4624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-</a:t>
              </a:r>
            </a:p>
          </p:txBody>
        </p:sp>
      </p:grpSp>
      <p:grpSp>
        <p:nvGrpSpPr>
          <p:cNvPr id="53" name="Grupo 52"/>
          <p:cNvGrpSpPr/>
          <p:nvPr/>
        </p:nvGrpSpPr>
        <p:grpSpPr>
          <a:xfrm>
            <a:off x="1712447" y="1743628"/>
            <a:ext cx="710875" cy="1026134"/>
            <a:chOff x="1580380" y="2817232"/>
            <a:chExt cx="710875" cy="1026134"/>
          </a:xfrm>
        </p:grpSpPr>
        <p:sp>
          <p:nvSpPr>
            <p:cNvPr id="50" name="Flecha curvada hacia la izquierda 49"/>
            <p:cNvSpPr/>
            <p:nvPr/>
          </p:nvSpPr>
          <p:spPr>
            <a:xfrm>
              <a:off x="1765738" y="2817232"/>
              <a:ext cx="525517" cy="1026134"/>
            </a:xfrm>
            <a:prstGeom prst="curvedLef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ectángulo 50"/>
                <p:cNvSpPr/>
                <p:nvPr/>
              </p:nvSpPr>
              <p:spPr>
                <a:xfrm>
                  <a:off x="1580380" y="3120674"/>
                  <a:ext cx="537327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s-ES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q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51" name="Rectángulo 5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80380" y="3120674"/>
                  <a:ext cx="537327" cy="369332"/>
                </a:xfrm>
                <a:prstGeom prst="rect">
                  <a:avLst/>
                </a:prstGeom>
                <a:blipFill>
                  <a:blip r:embed="rId12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ángulo 53"/>
              <p:cNvSpPr/>
              <p:nvPr/>
            </p:nvSpPr>
            <p:spPr>
              <a:xfrm>
                <a:off x="172561" y="4324876"/>
                <a:ext cx="8656842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2000" b="1" i="1" dirty="0">
                    <a:solidFill>
                      <a:srgbClr val="0070C0"/>
                    </a:solidFill>
                  </a:rPr>
                  <a:t>Al final una placa conductora queda cargada positivamente, </a:t>
                </a:r>
                <a14:m>
                  <m:oMath xmlns:m="http://schemas.openxmlformats.org/officeDocument/2006/math"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y la otra negativamente -</a:t>
                </a:r>
                <a14:m>
                  <m:oMath xmlns:m="http://schemas.openxmlformats.org/officeDocument/2006/math"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tal que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𝑛𝑒𝑡𝑎</m:t>
                        </m:r>
                      </m:sub>
                    </m:sSub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sigue siendo nula: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𝑛𝑒𝑡𝑎</m:t>
                        </m:r>
                      </m:sub>
                    </m:sSub>
                    <m:r>
                      <a:rPr lang="es-E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s-ES" sz="2000" dirty="0">
                    <a:solidFill>
                      <a:srgbClr val="0070C0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54" name="Rectángulo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561" y="4324876"/>
                <a:ext cx="8656842" cy="707886"/>
              </a:xfrm>
              <a:prstGeom prst="rect">
                <a:avLst/>
              </a:prstGeom>
              <a:blipFill rotWithShape="0">
                <a:blip r:embed="rId13"/>
                <a:stretch>
                  <a:fillRect t="-4274" b="-136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Conector recto de flecha 2"/>
          <p:cNvCxnSpPr/>
          <p:nvPr/>
        </p:nvCxnSpPr>
        <p:spPr>
          <a:xfrm flipH="1">
            <a:off x="700391" y="1903948"/>
            <a:ext cx="5938" cy="95513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ector recto de flecha 39"/>
          <p:cNvCxnSpPr/>
          <p:nvPr/>
        </p:nvCxnSpPr>
        <p:spPr>
          <a:xfrm flipH="1">
            <a:off x="948948" y="1905668"/>
            <a:ext cx="5938" cy="95513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ector recto de flecha 40"/>
          <p:cNvCxnSpPr/>
          <p:nvPr/>
        </p:nvCxnSpPr>
        <p:spPr>
          <a:xfrm flipH="1">
            <a:off x="1397542" y="1929885"/>
            <a:ext cx="5938" cy="95513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ector recto de flecha 45"/>
          <p:cNvCxnSpPr/>
          <p:nvPr/>
        </p:nvCxnSpPr>
        <p:spPr>
          <a:xfrm flipH="1">
            <a:off x="1646099" y="1931605"/>
            <a:ext cx="5938" cy="95513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1079738" y="2124453"/>
                <a:ext cx="206210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9738" y="2124453"/>
                <a:ext cx="206210" cy="310598"/>
              </a:xfrm>
              <a:prstGeom prst="rect">
                <a:avLst/>
              </a:prstGeom>
              <a:blipFill rotWithShape="0">
                <a:blip r:embed="rId14"/>
                <a:stretch>
                  <a:fillRect l="-26471" r="-23529" b="-78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3931589" y="2511025"/>
                <a:ext cx="5104211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/>
                  <a:t>Se </a:t>
                </a:r>
                <a:r>
                  <a:rPr lang="es-ES" sz="2000" b="1" i="1" dirty="0"/>
                  <a:t>establece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000" dirty="0"/>
                  <a:t> entre las placas conductoras</a:t>
                </a:r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31589" y="2511025"/>
                <a:ext cx="5104211" cy="437492"/>
              </a:xfrm>
              <a:prstGeom prst="rect">
                <a:avLst/>
              </a:prstGeom>
              <a:blipFill rotWithShape="0">
                <a:blip r:embed="rId15"/>
                <a:stretch>
                  <a:fillRect l="-358" r="-239"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/>
              <p:cNvSpPr txBox="1"/>
              <p:nvPr/>
            </p:nvSpPr>
            <p:spPr>
              <a:xfrm>
                <a:off x="3340358" y="3080784"/>
                <a:ext cx="564946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/>
                  <a:t>Como consecuencia </a:t>
                </a:r>
                <a:r>
                  <a:rPr lang="es-ES" sz="2000" b="1" i="1" dirty="0"/>
                  <a:t>aparece una </a:t>
                </a:r>
                <a14:m>
                  <m:oMath xmlns:m="http://schemas.openxmlformats.org/officeDocument/2006/math"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𝑽</m:t>
                    </m:r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𝒕</m:t>
                    </m:r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sz="2000" b="1" i="1" dirty="0"/>
                  <a:t> </a:t>
                </a:r>
                <a:r>
                  <a:rPr lang="es-ES" sz="2000" dirty="0"/>
                  <a:t>entre placas</a:t>
                </a:r>
              </a:p>
            </p:txBody>
          </p:sp>
        </mc:Choice>
        <mc:Fallback xmlns="">
          <p:sp>
            <p:nvSpPr>
              <p:cNvPr id="48" name="CuadroTexto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0358" y="3080784"/>
                <a:ext cx="5649467" cy="400110"/>
              </a:xfrm>
              <a:prstGeom prst="rect">
                <a:avLst/>
              </a:prstGeom>
              <a:blipFill rotWithShape="0">
                <a:blip r:embed="rId16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415767" y="2117203"/>
                <a:ext cx="62388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b="1" i="1">
                          <a:latin typeface="Cambria Math" panose="02040503050406030204" pitchFamily="18" charset="0"/>
                        </a:rPr>
                        <m:t>𝑽</m:t>
                      </m:r>
                    </m:oMath>
                  </m:oMathPara>
                </a14:m>
                <a:endParaRPr lang="es-ES" b="1" i="1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5767" y="2117203"/>
                <a:ext cx="623889" cy="369332"/>
              </a:xfrm>
              <a:prstGeom prst="rect">
                <a:avLst/>
              </a:prstGeom>
              <a:blipFill rotWithShape="0"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CuadroTexto 12"/>
          <p:cNvSpPr txBox="1"/>
          <p:nvPr/>
        </p:nvSpPr>
        <p:spPr>
          <a:xfrm>
            <a:off x="450850" y="3471395"/>
            <a:ext cx="83785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La carga acaba…</a:t>
            </a:r>
          </a:p>
        </p:txBody>
      </p:sp>
    </p:spTree>
    <p:extLst>
      <p:ext uri="{BB962C8B-B14F-4D97-AF65-F5344CB8AC3E}">
        <p14:creationId xmlns:p14="http://schemas.microsoft.com/office/powerpoint/2010/main" val="97218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6" grpId="0"/>
      <p:bldP spid="37" grpId="0"/>
      <p:bldP spid="38" grpId="0"/>
      <p:bldP spid="54" grpId="0"/>
      <p:bldP spid="6" grpId="0"/>
      <p:bldP spid="47" grpId="0"/>
      <p:bldP spid="48" grpId="0"/>
      <p:bldP spid="11" grpId="0"/>
      <p:bldP spid="13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3.0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Capacidad. Condensador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450850" y="779066"/>
            <a:ext cx="790237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s-ES_tradnl" altLang="es-ES" sz="2000" dirty="0">
                <a:latin typeface="Calibri" panose="020F0502020204030204" pitchFamily="34" charset="0"/>
              </a:rPr>
              <a:t>Un </a:t>
            </a:r>
            <a:r>
              <a:rPr lang="es-ES_tradnl" altLang="es-ES" sz="2000" b="1" i="1" dirty="0">
                <a:solidFill>
                  <a:srgbClr val="0070C0"/>
                </a:solidFill>
                <a:latin typeface="Calibri" panose="020F0502020204030204" pitchFamily="34" charset="0"/>
              </a:rPr>
              <a:t>condensador</a:t>
            </a:r>
            <a:r>
              <a:rPr lang="es-ES_tradnl" altLang="es-ES" sz="2000" dirty="0">
                <a:latin typeface="Calibri" panose="020F0502020204030204" pitchFamily="34" charset="0"/>
              </a:rPr>
              <a:t> se caracteriza por la </a:t>
            </a:r>
            <a:r>
              <a:rPr lang="es-ES_tradnl" altLang="es-ES" sz="2000" b="1" i="1" dirty="0">
                <a:solidFill>
                  <a:srgbClr val="0070C0"/>
                </a:solidFill>
                <a:latin typeface="Calibri" panose="020F0502020204030204" pitchFamily="34" charset="0"/>
              </a:rPr>
              <a:t>carga</a:t>
            </a:r>
            <a:r>
              <a:rPr lang="es-ES_tradnl" altLang="es-ES" sz="2000" dirty="0">
                <a:latin typeface="Calibri" panose="020F0502020204030204" pitchFamily="34" charset="0"/>
              </a:rPr>
              <a:t> de cualquiera de los conductores y por la </a:t>
            </a:r>
            <a:r>
              <a:rPr lang="es-ES_tradnl" altLang="es-ES" sz="2000" b="1" i="1" dirty="0">
                <a:solidFill>
                  <a:srgbClr val="0070C0"/>
                </a:solidFill>
                <a:latin typeface="Calibri" panose="020F0502020204030204" pitchFamily="34" charset="0"/>
              </a:rPr>
              <a:t>diferencia de potencial </a:t>
            </a:r>
            <a:r>
              <a:rPr lang="es-ES_tradnl" altLang="es-ES" sz="2000" dirty="0">
                <a:latin typeface="Calibri" panose="020F0502020204030204" pitchFamily="34" charset="0"/>
              </a:rPr>
              <a:t>que existe entre ellos.</a:t>
            </a:r>
          </a:p>
        </p:txBody>
      </p:sp>
      <p:sp>
        <p:nvSpPr>
          <p:cNvPr id="8" name="Text Box 34"/>
          <p:cNvSpPr txBox="1">
            <a:spLocks noChangeArrowheads="1"/>
          </p:cNvSpPr>
          <p:nvPr/>
        </p:nvSpPr>
        <p:spPr bwMode="auto">
          <a:xfrm>
            <a:off x="450850" y="1470775"/>
            <a:ext cx="8270116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_tradnl" altLang="es-ES" sz="2000" dirty="0">
                <a:latin typeface="Calibri" panose="020F0502020204030204" pitchFamily="34" charset="0"/>
              </a:rPr>
              <a:t>La relación ente la </a:t>
            </a:r>
            <a:r>
              <a:rPr lang="es-ES_tradnl" altLang="es-ES" sz="2000" b="1" i="1" dirty="0">
                <a:latin typeface="Calibri" panose="020F0502020204030204" pitchFamily="34" charset="0"/>
              </a:rPr>
              <a:t>carga y el potencial </a:t>
            </a:r>
            <a:r>
              <a:rPr lang="es-ES_tradnl" altLang="es-ES" sz="2000" dirty="0">
                <a:latin typeface="Calibri" panose="020F0502020204030204" pitchFamily="34" charset="0"/>
              </a:rPr>
              <a:t>es una característica </a:t>
            </a:r>
            <a:r>
              <a:rPr lang="es-ES_tradnl" altLang="es-ES" sz="2000" b="1" i="1" dirty="0">
                <a:latin typeface="Calibri" panose="020F0502020204030204" pitchFamily="34" charset="0"/>
              </a:rPr>
              <a:t>propia</a:t>
            </a:r>
            <a:r>
              <a:rPr lang="es-ES_tradnl" altLang="es-ES" sz="2000" dirty="0">
                <a:latin typeface="Calibri" panose="020F0502020204030204" pitchFamily="34" charset="0"/>
              </a:rPr>
              <a:t> de cada condensador, por lo que se define la </a:t>
            </a:r>
            <a:r>
              <a:rPr lang="es-ES_tradnl" altLang="es-ES" sz="2000" b="1" i="1" dirty="0">
                <a:solidFill>
                  <a:srgbClr val="0070C0"/>
                </a:solidFill>
                <a:latin typeface="Calibri" panose="020F0502020204030204" pitchFamily="34" charset="0"/>
              </a:rPr>
              <a:t>Capacidad (C)</a:t>
            </a:r>
            <a:r>
              <a:rPr lang="es-ES_tradnl" altLang="es-ES" sz="2000" dirty="0">
                <a:latin typeface="Calibri" panose="020F0502020204030204" pitchFamily="34" charset="0"/>
              </a:rPr>
              <a:t> del condensador como: </a:t>
            </a:r>
            <a:endParaRPr lang="es-ES" altLang="es-ES" sz="2000" dirty="0">
              <a:latin typeface="Calibri" panose="020F0502020204030204" pitchFamily="34" charset="0"/>
            </a:endParaRPr>
          </a:p>
        </p:txBody>
      </p:sp>
      <p:sp>
        <p:nvSpPr>
          <p:cNvPr id="13" name="Text Box 36"/>
          <p:cNvSpPr txBox="1">
            <a:spLocks noChangeArrowheads="1"/>
          </p:cNvSpPr>
          <p:nvPr/>
        </p:nvSpPr>
        <p:spPr bwMode="auto">
          <a:xfrm>
            <a:off x="601510" y="4230344"/>
            <a:ext cx="3559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_tradnl" altLang="es-ES" sz="2000" dirty="0">
                <a:latin typeface="Calibri" panose="020F0502020204030204" pitchFamily="34" charset="0"/>
              </a:rPr>
              <a:t>Unidades en el S.I.: Faradio (F)</a:t>
            </a:r>
            <a:endParaRPr lang="es-ES" altLang="es-ES" sz="20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1611049" y="3129436"/>
                <a:ext cx="1324209" cy="104073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600" i="1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36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600" i="1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3600" i="1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</m:oMath>
                  </m:oMathPara>
                </a14:m>
                <a:endParaRPr lang="es-ES" sz="36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1049" y="3129436"/>
                <a:ext cx="1324209" cy="1040734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 Box 34"/>
          <p:cNvSpPr txBox="1">
            <a:spLocks noChangeArrowheads="1"/>
          </p:cNvSpPr>
          <p:nvPr/>
        </p:nvSpPr>
        <p:spPr bwMode="auto">
          <a:xfrm>
            <a:off x="252918" y="2243327"/>
            <a:ext cx="859925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_tradnl" altLang="es-ES" sz="2000" dirty="0">
                <a:latin typeface="Calibri" panose="020F0502020204030204" pitchFamily="34" charset="0"/>
              </a:rPr>
              <a:t>A mayor </a:t>
            </a:r>
            <a:r>
              <a:rPr lang="es-ES_tradnl" altLang="es-ES" sz="2000" b="1" i="1" dirty="0">
                <a:latin typeface="Calibri" panose="020F0502020204030204" pitchFamily="34" charset="0"/>
              </a:rPr>
              <a:t>capacidad</a:t>
            </a:r>
            <a:r>
              <a:rPr lang="es-ES_tradnl" altLang="es-ES" sz="2000" dirty="0">
                <a:latin typeface="Calibri" panose="020F0502020204030204" pitchFamily="34" charset="0"/>
              </a:rPr>
              <a:t>, mayor </a:t>
            </a:r>
            <a:r>
              <a:rPr lang="es-ES_tradnl" altLang="es-ES" sz="2000" b="1" i="1" dirty="0">
                <a:solidFill>
                  <a:srgbClr val="0070C0"/>
                </a:solidFill>
                <a:latin typeface="Calibri" panose="020F0502020204030204" pitchFamily="34" charset="0"/>
              </a:rPr>
              <a:t>carga almacenan </a:t>
            </a:r>
            <a:r>
              <a:rPr lang="es-ES_tradnl" altLang="es-ES" sz="2000" dirty="0">
                <a:latin typeface="Calibri" panose="020F0502020204030204" pitchFamily="34" charset="0"/>
              </a:rPr>
              <a:t>a una </a:t>
            </a:r>
            <a:r>
              <a:rPr lang="es-ES_tradnl" altLang="es-ES" sz="2000" b="1" i="1" dirty="0">
                <a:latin typeface="Calibri" panose="020F0502020204030204" pitchFamily="34" charset="0"/>
              </a:rPr>
              <a:t>diferencia de potencial dada</a:t>
            </a:r>
            <a:r>
              <a:rPr lang="es-ES_tradnl" altLang="es-ES" sz="2000" dirty="0">
                <a:latin typeface="Calibri" panose="020F0502020204030204" pitchFamily="34" charset="0"/>
              </a:rPr>
              <a:t>: </a:t>
            </a:r>
            <a:endParaRPr lang="es-ES" altLang="es-ES" sz="2000" dirty="0">
              <a:latin typeface="Calibri" panose="020F0502020204030204" pitchFamily="34" charset="0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099C52B3-BC39-4FFD-9EF4-D1F833475654}"/>
              </a:ext>
            </a:extLst>
          </p:cNvPr>
          <p:cNvGrpSpPr/>
          <p:nvPr/>
        </p:nvGrpSpPr>
        <p:grpSpPr>
          <a:xfrm>
            <a:off x="4552544" y="2734782"/>
            <a:ext cx="3677810" cy="2317096"/>
            <a:chOff x="0" y="1139900"/>
            <a:chExt cx="3677810" cy="2317096"/>
          </a:xfrm>
        </p:grpSpPr>
        <p:pic>
          <p:nvPicPr>
            <p:cNvPr id="15" name="Imagen 14">
              <a:extLst>
                <a:ext uri="{FF2B5EF4-FFF2-40B4-BE49-F238E27FC236}">
                  <a16:creationId xmlns:a16="http://schemas.microsoft.com/office/drawing/2014/main" id="{C92B0633-1FA9-4430-B074-9C314DD5A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1452330"/>
              <a:ext cx="2220110" cy="565633"/>
            </a:xfrm>
            <a:prstGeom prst="rect">
              <a:avLst/>
            </a:prstGeom>
          </p:spPr>
        </p:pic>
        <p:pic>
          <p:nvPicPr>
            <p:cNvPr id="16" name="Imagen 15">
              <a:extLst>
                <a:ext uri="{FF2B5EF4-FFF2-40B4-BE49-F238E27FC236}">
                  <a16:creationId xmlns:a16="http://schemas.microsoft.com/office/drawing/2014/main" id="{9342CA6A-1963-4D22-A096-BFBBAAA3630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" y="2470358"/>
              <a:ext cx="2220110" cy="565633"/>
            </a:xfrm>
            <a:prstGeom prst="rect">
              <a:avLst/>
            </a:prstGeom>
          </p:spPr>
        </p:pic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F92DFD6E-AD6E-4D26-8380-F5EC3103E6E4}"/>
                </a:ext>
              </a:extLst>
            </p:cNvPr>
            <p:cNvGrpSpPr/>
            <p:nvPr/>
          </p:nvGrpSpPr>
          <p:grpSpPr>
            <a:xfrm>
              <a:off x="952965" y="1139900"/>
              <a:ext cx="2724845" cy="2317096"/>
              <a:chOff x="978707" y="2034749"/>
              <a:chExt cx="2724845" cy="2317096"/>
            </a:xfrm>
          </p:grpSpPr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6842A9D9-8019-497C-B8A9-3C2E8E86C88A}"/>
                  </a:ext>
                </a:extLst>
              </p:cNvPr>
              <p:cNvSpPr/>
              <p:nvPr/>
            </p:nvSpPr>
            <p:spPr>
              <a:xfrm>
                <a:off x="2879387" y="2484181"/>
                <a:ext cx="807396" cy="145733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80453B0C-79FD-4DCD-BCBC-FD8E235DB6F0}"/>
                  </a:ext>
                </a:extLst>
              </p:cNvPr>
              <p:cNvSpPr/>
              <p:nvPr/>
            </p:nvSpPr>
            <p:spPr>
              <a:xfrm>
                <a:off x="2492458" y="2701686"/>
                <a:ext cx="807396" cy="145733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20" name="Conector recto 19">
                <a:extLst>
                  <a:ext uri="{FF2B5EF4-FFF2-40B4-BE49-F238E27FC236}">
                    <a16:creationId xmlns:a16="http://schemas.microsoft.com/office/drawing/2014/main" id="{3371909A-D435-4208-9451-77D70D3BA97B}"/>
                  </a:ext>
                </a:extLst>
              </p:cNvPr>
              <p:cNvCxnSpPr/>
              <p:nvPr/>
            </p:nvCxnSpPr>
            <p:spPr>
              <a:xfrm flipV="1">
                <a:off x="2492458" y="2484181"/>
                <a:ext cx="403698" cy="205056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ector recto 20">
                <a:extLst>
                  <a:ext uri="{FF2B5EF4-FFF2-40B4-BE49-F238E27FC236}">
                    <a16:creationId xmlns:a16="http://schemas.microsoft.com/office/drawing/2014/main" id="{6B84ACDC-6139-4741-9797-C716CCD2710E}"/>
                  </a:ext>
                </a:extLst>
              </p:cNvPr>
              <p:cNvCxnSpPr/>
              <p:nvPr/>
            </p:nvCxnSpPr>
            <p:spPr>
              <a:xfrm flipV="1">
                <a:off x="3299854" y="2496630"/>
                <a:ext cx="403698" cy="205056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ector recto 21">
                <a:extLst>
                  <a:ext uri="{FF2B5EF4-FFF2-40B4-BE49-F238E27FC236}">
                    <a16:creationId xmlns:a16="http://schemas.microsoft.com/office/drawing/2014/main" id="{B576EADD-0ADE-4EAA-9795-AFB311BAAB55}"/>
                  </a:ext>
                </a:extLst>
              </p:cNvPr>
              <p:cNvCxnSpPr/>
              <p:nvPr/>
            </p:nvCxnSpPr>
            <p:spPr>
              <a:xfrm flipV="1">
                <a:off x="3299854" y="3965314"/>
                <a:ext cx="403698" cy="205056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ángulo 22">
                <a:extLst>
                  <a:ext uri="{FF2B5EF4-FFF2-40B4-BE49-F238E27FC236}">
                    <a16:creationId xmlns:a16="http://schemas.microsoft.com/office/drawing/2014/main" id="{85351049-3792-4766-B760-5979B5E66ECA}"/>
                  </a:ext>
                </a:extLst>
              </p:cNvPr>
              <p:cNvSpPr/>
              <p:nvPr/>
            </p:nvSpPr>
            <p:spPr>
              <a:xfrm rot="19983868">
                <a:off x="2548726" y="2569271"/>
                <a:ext cx="408747" cy="23671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E774F3A6-CEEF-4CD3-81A4-0648AE0FF3E7}"/>
                  </a:ext>
                </a:extLst>
              </p:cNvPr>
              <p:cNvSpPr/>
              <p:nvPr/>
            </p:nvSpPr>
            <p:spPr>
              <a:xfrm rot="19983868">
                <a:off x="3238089" y="3833671"/>
                <a:ext cx="408747" cy="23671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25" name="Grupo 24">
                <a:extLst>
                  <a:ext uri="{FF2B5EF4-FFF2-40B4-BE49-F238E27FC236}">
                    <a16:creationId xmlns:a16="http://schemas.microsoft.com/office/drawing/2014/main" id="{47BA823B-F11C-410B-B856-A8D3FACAC5D3}"/>
                  </a:ext>
                </a:extLst>
              </p:cNvPr>
              <p:cNvGrpSpPr/>
              <p:nvPr/>
            </p:nvGrpSpPr>
            <p:grpSpPr>
              <a:xfrm>
                <a:off x="2740514" y="2817232"/>
                <a:ext cx="367862" cy="369332"/>
                <a:chOff x="2740514" y="2817232"/>
                <a:chExt cx="367862" cy="369332"/>
              </a:xfrm>
            </p:grpSpPr>
            <p:sp>
              <p:nvSpPr>
                <p:cNvPr id="32" name="Elipse 31">
                  <a:extLst>
                    <a:ext uri="{FF2B5EF4-FFF2-40B4-BE49-F238E27FC236}">
                      <a16:creationId xmlns:a16="http://schemas.microsoft.com/office/drawing/2014/main" id="{47110930-A979-4983-892F-AAFE9B16C7E5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8481F2C3-60E8-42F2-9787-2805B7DA0853}"/>
                    </a:ext>
                  </a:extLst>
                </p:cNvPr>
                <p:cNvSpPr txBox="1"/>
                <p:nvPr/>
              </p:nvSpPr>
              <p:spPr>
                <a:xfrm>
                  <a:off x="2764721" y="2817232"/>
                  <a:ext cx="33611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+</a:t>
                  </a:r>
                </a:p>
              </p:txBody>
            </p:sp>
          </p:grpSp>
          <p:grpSp>
            <p:nvGrpSpPr>
              <p:cNvPr id="26" name="Grupo 25">
                <a:extLst>
                  <a:ext uri="{FF2B5EF4-FFF2-40B4-BE49-F238E27FC236}">
                    <a16:creationId xmlns:a16="http://schemas.microsoft.com/office/drawing/2014/main" id="{DBEB0B72-1722-45E1-8510-93BD14E576A9}"/>
                  </a:ext>
                </a:extLst>
              </p:cNvPr>
              <p:cNvGrpSpPr/>
              <p:nvPr/>
            </p:nvGrpSpPr>
            <p:grpSpPr>
              <a:xfrm>
                <a:off x="2732977" y="3474034"/>
                <a:ext cx="402365" cy="369332"/>
                <a:chOff x="2740514" y="2817232"/>
                <a:chExt cx="402365" cy="369332"/>
              </a:xfrm>
            </p:grpSpPr>
            <p:sp>
              <p:nvSpPr>
                <p:cNvPr id="30" name="Elipse 29">
                  <a:extLst>
                    <a:ext uri="{FF2B5EF4-FFF2-40B4-BE49-F238E27FC236}">
                      <a16:creationId xmlns:a16="http://schemas.microsoft.com/office/drawing/2014/main" id="{CF178BB1-324D-42AB-B882-4A186D87E6D0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1" name="CuadroTexto 30">
                  <a:extLst>
                    <a:ext uri="{FF2B5EF4-FFF2-40B4-BE49-F238E27FC236}">
                      <a16:creationId xmlns:a16="http://schemas.microsoft.com/office/drawing/2014/main" id="{64D4A994-8C3A-44D8-94B0-3EDAB280537F}"/>
                    </a:ext>
                  </a:extLst>
                </p:cNvPr>
                <p:cNvSpPr txBox="1"/>
                <p:nvPr/>
              </p:nvSpPr>
              <p:spPr>
                <a:xfrm>
                  <a:off x="2806761" y="2817232"/>
                  <a:ext cx="33611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-</a:t>
                  </a:r>
                </a:p>
              </p:txBody>
            </p:sp>
          </p:grpSp>
          <p:sp>
            <p:nvSpPr>
              <p:cNvPr id="27" name="Forma libre 30">
                <a:extLst>
                  <a:ext uri="{FF2B5EF4-FFF2-40B4-BE49-F238E27FC236}">
                    <a16:creationId xmlns:a16="http://schemas.microsoft.com/office/drawing/2014/main" id="{E6008D8E-399B-4856-9FAE-95F1E4102B1B}"/>
                  </a:ext>
                </a:extLst>
              </p:cNvPr>
              <p:cNvSpPr/>
              <p:nvPr/>
            </p:nvSpPr>
            <p:spPr>
              <a:xfrm>
                <a:off x="1313793" y="2034749"/>
                <a:ext cx="1576552" cy="887127"/>
              </a:xfrm>
              <a:custGeom>
                <a:avLst/>
                <a:gdLst>
                  <a:gd name="connsiteX0" fmla="*/ 1576552 w 1576552"/>
                  <a:gd name="connsiteY0" fmla="*/ 887127 h 887127"/>
                  <a:gd name="connsiteX1" fmla="*/ 956441 w 1576552"/>
                  <a:gd name="connsiteY1" fmla="*/ 4258 h 887127"/>
                  <a:gd name="connsiteX2" fmla="*/ 0 w 1576552"/>
                  <a:gd name="connsiteY2" fmla="*/ 613858 h 88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6552" h="887127">
                    <a:moveTo>
                      <a:pt x="1576552" y="887127"/>
                    </a:moveTo>
                    <a:cubicBezTo>
                      <a:pt x="1397876" y="468465"/>
                      <a:pt x="1219200" y="49803"/>
                      <a:pt x="956441" y="4258"/>
                    </a:cubicBezTo>
                    <a:cubicBezTo>
                      <a:pt x="693682" y="-41287"/>
                      <a:pt x="346841" y="286285"/>
                      <a:pt x="0" y="613858"/>
                    </a:cubicBezTo>
                  </a:path>
                </a:pathLst>
              </a:custGeom>
              <a:noFill/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8" name="Forma libre 31">
                <a:extLst>
                  <a:ext uri="{FF2B5EF4-FFF2-40B4-BE49-F238E27FC236}">
                    <a16:creationId xmlns:a16="http://schemas.microsoft.com/office/drawing/2014/main" id="{E470E06C-6C3F-4F27-85BB-128ACF3B50FD}"/>
                  </a:ext>
                </a:extLst>
              </p:cNvPr>
              <p:cNvSpPr/>
              <p:nvPr/>
            </p:nvSpPr>
            <p:spPr>
              <a:xfrm rot="10800000" flipH="1">
                <a:off x="978707" y="3720164"/>
                <a:ext cx="1957391" cy="631681"/>
              </a:xfrm>
              <a:custGeom>
                <a:avLst/>
                <a:gdLst>
                  <a:gd name="connsiteX0" fmla="*/ 1576552 w 1576552"/>
                  <a:gd name="connsiteY0" fmla="*/ 887127 h 887127"/>
                  <a:gd name="connsiteX1" fmla="*/ 956441 w 1576552"/>
                  <a:gd name="connsiteY1" fmla="*/ 4258 h 887127"/>
                  <a:gd name="connsiteX2" fmla="*/ 0 w 1576552"/>
                  <a:gd name="connsiteY2" fmla="*/ 613858 h 88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6552" h="887127">
                    <a:moveTo>
                      <a:pt x="1576552" y="887127"/>
                    </a:moveTo>
                    <a:cubicBezTo>
                      <a:pt x="1397876" y="468465"/>
                      <a:pt x="1219200" y="49803"/>
                      <a:pt x="956441" y="4258"/>
                    </a:cubicBezTo>
                    <a:cubicBezTo>
                      <a:pt x="693682" y="-41287"/>
                      <a:pt x="346841" y="286285"/>
                      <a:pt x="0" y="613858"/>
                    </a:cubicBezTo>
                  </a:path>
                </a:pathLst>
              </a:custGeom>
              <a:noFill/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Rectángulo 28">
                    <a:extLst>
                      <a:ext uri="{FF2B5EF4-FFF2-40B4-BE49-F238E27FC236}">
                        <a16:creationId xmlns:a16="http://schemas.microsoft.com/office/drawing/2014/main" id="{A5D8D68F-BE54-4C4C-B7FF-2B1E02C3A36D}"/>
                      </a:ext>
                    </a:extLst>
                  </p:cNvPr>
                  <p:cNvSpPr/>
                  <p:nvPr/>
                </p:nvSpPr>
                <p:spPr>
                  <a:xfrm>
                    <a:off x="3138250" y="3092186"/>
                    <a:ext cx="455701" cy="461665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35" name="Rectángulo 34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138250" y="3092186"/>
                    <a:ext cx="455701" cy="461665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667146ED-C132-4F5B-9FFB-6E8580A01770}"/>
                    </a:ext>
                  </a:extLst>
                </p:cNvPr>
                <p:cNvSpPr/>
                <p:nvPr/>
              </p:nvSpPr>
              <p:spPr>
                <a:xfrm>
                  <a:off x="851193" y="2641811"/>
                  <a:ext cx="57900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667146ED-C132-4F5B-9FFB-6E8580A0177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1193" y="2641811"/>
                  <a:ext cx="579005" cy="369332"/>
                </a:xfrm>
                <a:prstGeom prst="rect">
                  <a:avLst/>
                </a:prstGeom>
                <a:blipFill>
                  <a:blip r:embed="rId8"/>
                  <a:stretch>
                    <a:fillRect b="-819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C6DF95D7-D8FA-433D-89C1-B88989121111}"/>
                    </a:ext>
                  </a:extLst>
                </p:cNvPr>
                <p:cNvSpPr/>
                <p:nvPr/>
              </p:nvSpPr>
              <p:spPr>
                <a:xfrm>
                  <a:off x="954744" y="1503300"/>
                  <a:ext cx="405880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C6DF95D7-D8FA-433D-89C1-B8898912111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744" y="1503300"/>
                  <a:ext cx="405880" cy="369332"/>
                </a:xfrm>
                <a:prstGeom prst="rect">
                  <a:avLst/>
                </a:prstGeom>
                <a:blipFill>
                  <a:blip r:embed="rId9"/>
                  <a:stretch>
                    <a:fillRect b="-983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76496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3" grpId="0"/>
      <p:bldP spid="4" grpId="0"/>
      <p:bldP spid="11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19145" y="3136200"/>
            <a:ext cx="886710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Condensadores. </a:t>
            </a: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Asociación de condensadores</a:t>
            </a:r>
            <a:endParaRPr lang="es-ES" sz="2800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3.1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Calculo de capacitancias. Asociación de condensadores</a:t>
            </a:r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88356" y="2004934"/>
            <a:ext cx="2220110" cy="565633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6297" y="2570567"/>
            <a:ext cx="2220110" cy="565633"/>
          </a:xfrm>
          <a:prstGeom prst="rect">
            <a:avLst/>
          </a:prstGeom>
        </p:spPr>
      </p:pic>
      <p:cxnSp>
        <p:nvCxnSpPr>
          <p:cNvPr id="4" name="Conector recto 3"/>
          <p:cNvCxnSpPr/>
          <p:nvPr/>
        </p:nvCxnSpPr>
        <p:spPr>
          <a:xfrm flipV="1">
            <a:off x="6003662" y="1776248"/>
            <a:ext cx="0" cy="511503"/>
          </a:xfrm>
          <a:prstGeom prst="line">
            <a:avLst/>
          </a:prstGeom>
          <a:ln w="476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cto 13"/>
          <p:cNvCxnSpPr/>
          <p:nvPr/>
        </p:nvCxnSpPr>
        <p:spPr>
          <a:xfrm flipV="1">
            <a:off x="5998411" y="3116317"/>
            <a:ext cx="0" cy="511503"/>
          </a:xfrm>
          <a:prstGeom prst="line">
            <a:avLst/>
          </a:prstGeom>
          <a:ln w="4762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615189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Condensadores. Calculo de capacitancias. 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9697" y="903890"/>
            <a:ext cx="43302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Condensador de placas paralelas</a:t>
            </a:r>
          </a:p>
        </p:txBody>
      </p:sp>
      <p:grpSp>
        <p:nvGrpSpPr>
          <p:cNvPr id="21" name="Grupo 20"/>
          <p:cNvGrpSpPr/>
          <p:nvPr/>
        </p:nvGrpSpPr>
        <p:grpSpPr>
          <a:xfrm>
            <a:off x="4952011" y="796755"/>
            <a:ext cx="2203450" cy="1560512"/>
            <a:chOff x="2364828" y="3035245"/>
            <a:chExt cx="2203450" cy="1560512"/>
          </a:xfrm>
        </p:grpSpPr>
        <p:grpSp>
          <p:nvGrpSpPr>
            <p:cNvPr id="20" name="Grupo 19"/>
            <p:cNvGrpSpPr/>
            <p:nvPr/>
          </p:nvGrpSpPr>
          <p:grpSpPr>
            <a:xfrm>
              <a:off x="2364828" y="3035245"/>
              <a:ext cx="2203450" cy="1560512"/>
              <a:chOff x="2364828" y="3035245"/>
              <a:chExt cx="2203450" cy="1560512"/>
            </a:xfrm>
          </p:grpSpPr>
          <p:pic>
            <p:nvPicPr>
              <p:cNvPr id="7" name="Picture 26" descr="F25-02B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4828" y="3035245"/>
                <a:ext cx="2203450" cy="1560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" name="CuadroTexto 10"/>
                  <p:cNvSpPr txBox="1"/>
                  <p:nvPr/>
                </p:nvSpPr>
                <p:spPr>
                  <a:xfrm>
                    <a:off x="3363448" y="3191248"/>
                    <a:ext cx="206210" cy="31059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11" name="CuadroTexto 10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363448" y="3191248"/>
                    <a:ext cx="206210" cy="310598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 l="-26471" r="-23529" b="-7843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4" name="Conector recto de flecha 3"/>
            <p:cNvCxnSpPr/>
            <p:nvPr/>
          </p:nvCxnSpPr>
          <p:spPr>
            <a:xfrm>
              <a:off x="3069021" y="3583950"/>
              <a:ext cx="81980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de flecha 12"/>
            <p:cNvCxnSpPr/>
            <p:nvPr/>
          </p:nvCxnSpPr>
          <p:spPr>
            <a:xfrm>
              <a:off x="3084786" y="3815501"/>
              <a:ext cx="81980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Conector recto de flecha 13"/>
            <p:cNvCxnSpPr/>
            <p:nvPr/>
          </p:nvCxnSpPr>
          <p:spPr>
            <a:xfrm>
              <a:off x="3069021" y="4041150"/>
              <a:ext cx="81980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3160037" y="3443315"/>
                <a:ext cx="1433277" cy="8094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  <m:r>
                        <a:rPr lang="es-ES" sz="2800" b="0" i="0" smtClean="0">
                          <a:latin typeface="Cambria Math" panose="02040503050406030204" pitchFamily="18" charset="0"/>
                        </a:rPr>
                        <m:t>→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60037" y="3443315"/>
                <a:ext cx="1433277" cy="80945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3310897" y="1249263"/>
                <a:ext cx="1138260" cy="10620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10897" y="1249263"/>
                <a:ext cx="1138260" cy="1062086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7" name="Conector recto 26"/>
          <p:cNvCxnSpPr/>
          <p:nvPr/>
        </p:nvCxnSpPr>
        <p:spPr>
          <a:xfrm>
            <a:off x="5536730" y="2021801"/>
            <a:ext cx="1240221" cy="0"/>
          </a:xfrm>
          <a:prstGeom prst="lin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5901094" y="1709063"/>
                <a:ext cx="38555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𝑑</m:t>
                      </m:r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01094" y="1709063"/>
                <a:ext cx="385555" cy="36933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uadroTexto 28"/>
              <p:cNvSpPr txBox="1"/>
              <p:nvPr/>
            </p:nvSpPr>
            <p:spPr>
              <a:xfrm>
                <a:off x="3120424" y="2365537"/>
                <a:ext cx="5067285" cy="75661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− </m:t>
                      </m:r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𝒙</m:t>
                          </m:r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𝐸𝑑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𝑑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𝑆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𝑑</m:t>
                      </m:r>
                    </m:oMath>
                  </m:oMathPara>
                </a14:m>
                <a:endParaRPr lang="es-ES" sz="2400" i="1" dirty="0"/>
              </a:p>
            </p:txBody>
          </p:sp>
        </mc:Choice>
        <mc:Fallback xmlns="">
          <p:sp>
            <p:nvSpPr>
              <p:cNvPr id="29" name="CuadroTexto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0424" y="2365537"/>
                <a:ext cx="5067285" cy="75661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/>
              <p:cNvSpPr txBox="1"/>
              <p:nvPr/>
            </p:nvSpPr>
            <p:spPr>
              <a:xfrm>
                <a:off x="5403350" y="3220330"/>
                <a:ext cx="1772472" cy="112152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4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4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4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𝑆</m:t>
                          </m:r>
                        </m:num>
                        <m:den>
                          <m:r>
                            <a:rPr lang="es-ES" sz="4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1" name="Cuadro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3350" y="3220330"/>
                <a:ext cx="1772472" cy="1121525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Rectángulo 31"/>
          <p:cNvSpPr/>
          <p:nvPr/>
        </p:nvSpPr>
        <p:spPr>
          <a:xfrm>
            <a:off x="1410945" y="4522801"/>
            <a:ext cx="71864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800" b="1" i="1" dirty="0">
                <a:solidFill>
                  <a:srgbClr val="0070C0"/>
                </a:solidFill>
              </a:rPr>
              <a:t>Solo depende de la geometría de las placas!!!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4AF076AE-5EB5-4A21-9F19-AF6238909C5D}"/>
                  </a:ext>
                </a:extLst>
              </p:cNvPr>
              <p:cNvSpPr/>
              <p:nvPr/>
            </p:nvSpPr>
            <p:spPr>
              <a:xfrm>
                <a:off x="7078245" y="1319865"/>
                <a:ext cx="184524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𝒙</m:t>
                          </m:r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  <m:r>
                        <a:rPr lang="es-ES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r>
                        <a:rPr lang="es-ES" b="1" i="1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s-ES" b="1" i="1">
                          <a:latin typeface="Cambria Math" panose="02040503050406030204" pitchFamily="18" charset="0"/>
                        </a:rPr>
                        <m:t>𝑬𝒙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4AF076AE-5EB5-4A21-9F19-AF6238909C5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78245" y="1319865"/>
                <a:ext cx="1845249" cy="369332"/>
              </a:xfrm>
              <a:prstGeom prst="rect">
                <a:avLst/>
              </a:prstGeom>
              <a:blipFill>
                <a:blip r:embed="rId14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20C6DCA9-6511-498F-B0D4-F27277473F0A}"/>
                  </a:ext>
                </a:extLst>
              </p:cNvPr>
              <p:cNvSpPr/>
              <p:nvPr/>
            </p:nvSpPr>
            <p:spPr>
              <a:xfrm>
                <a:off x="5202728" y="797418"/>
                <a:ext cx="49718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20C6DCA9-6511-498F-B0D4-F27277473F0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02728" y="797418"/>
                <a:ext cx="497187" cy="36933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3082E3BA-527F-401B-AF4C-2D25239F75DF}"/>
                  </a:ext>
                </a:extLst>
              </p:cNvPr>
              <p:cNvSpPr/>
              <p:nvPr/>
            </p:nvSpPr>
            <p:spPr>
              <a:xfrm>
                <a:off x="6478134" y="797418"/>
                <a:ext cx="72481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𝒙</m:t>
                          </m:r>
                          <m:r>
                            <a:rPr lang="es-ES" b="1" i="1" smtClean="0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" b="1" i="1" smtClean="0"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3082E3BA-527F-401B-AF4C-2D25239F75D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8134" y="797418"/>
                <a:ext cx="724814" cy="369332"/>
              </a:xfrm>
              <a:prstGeom prst="rect">
                <a:avLst/>
              </a:prstGeom>
              <a:blipFill>
                <a:blip r:embed="rId16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272" name="Grupo 11271">
            <a:extLst>
              <a:ext uri="{FF2B5EF4-FFF2-40B4-BE49-F238E27FC236}">
                <a16:creationId xmlns:a16="http://schemas.microsoft.com/office/drawing/2014/main" id="{A47222F3-1900-4AAD-BEF9-FF0567F39653}"/>
              </a:ext>
            </a:extLst>
          </p:cNvPr>
          <p:cNvGrpSpPr/>
          <p:nvPr/>
        </p:nvGrpSpPr>
        <p:grpSpPr>
          <a:xfrm>
            <a:off x="356996" y="1269375"/>
            <a:ext cx="2380989" cy="3239018"/>
            <a:chOff x="418274" y="1122969"/>
            <a:chExt cx="2380989" cy="32390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Rectángulo 2"/>
                <p:cNvSpPr/>
                <p:nvPr/>
              </p:nvSpPr>
              <p:spPr>
                <a:xfrm>
                  <a:off x="1603928" y="3992655"/>
                  <a:ext cx="377924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𝑑</m:t>
                        </m:r>
                      </m:oMath>
                    </m:oMathPara>
                  </a14:m>
                  <a:endParaRPr lang="es-ES" i="1" dirty="0"/>
                </a:p>
              </p:txBody>
            </p:sp>
          </mc:Choice>
          <mc:Fallback xmlns="">
            <p:sp>
              <p:nvSpPr>
                <p:cNvPr id="3" name="Rectángulo 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03928" y="3992655"/>
                  <a:ext cx="377924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6" name="Conector recto 15"/>
            <p:cNvCxnSpPr>
              <a:cxnSpLocks/>
            </p:cNvCxnSpPr>
            <p:nvPr/>
          </p:nvCxnSpPr>
          <p:spPr>
            <a:xfrm>
              <a:off x="1266834" y="3939201"/>
              <a:ext cx="10800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9" name="Grupo 48">
              <a:extLst>
                <a:ext uri="{FF2B5EF4-FFF2-40B4-BE49-F238E27FC236}">
                  <a16:creationId xmlns:a16="http://schemas.microsoft.com/office/drawing/2014/main" id="{A0321CED-60FE-4B3F-AC3D-83CCF43481E3}"/>
                </a:ext>
              </a:extLst>
            </p:cNvPr>
            <p:cNvGrpSpPr/>
            <p:nvPr/>
          </p:nvGrpSpPr>
          <p:grpSpPr>
            <a:xfrm>
              <a:off x="418274" y="1358055"/>
              <a:ext cx="814608" cy="2577518"/>
              <a:chOff x="1539212" y="1503051"/>
              <a:chExt cx="814608" cy="2577518"/>
            </a:xfrm>
          </p:grpSpPr>
          <p:sp>
            <p:nvSpPr>
              <p:cNvPr id="47" name="Rectángulo 46">
                <a:extLst>
                  <a:ext uri="{FF2B5EF4-FFF2-40B4-BE49-F238E27FC236}">
                    <a16:creationId xmlns:a16="http://schemas.microsoft.com/office/drawing/2014/main" id="{86CF793E-9E15-4331-A352-66839DA3B826}"/>
                  </a:ext>
                </a:extLst>
              </p:cNvPr>
              <p:cNvSpPr/>
              <p:nvPr/>
            </p:nvSpPr>
            <p:spPr>
              <a:xfrm>
                <a:off x="1553857" y="1971996"/>
                <a:ext cx="654112" cy="1628082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3" name="Rectángulo 22">
                <a:extLst>
                  <a:ext uri="{FF2B5EF4-FFF2-40B4-BE49-F238E27FC236}">
                    <a16:creationId xmlns:a16="http://schemas.microsoft.com/office/drawing/2014/main" id="{8B7BCDC3-EE81-42B7-8F7D-E13FC8A7CA9D}"/>
                  </a:ext>
                </a:extLst>
              </p:cNvPr>
              <p:cNvSpPr/>
              <p:nvPr/>
            </p:nvSpPr>
            <p:spPr>
              <a:xfrm>
                <a:off x="2211237" y="1971996"/>
                <a:ext cx="142583" cy="21085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26" name="Conector recto 25">
                <a:extLst>
                  <a:ext uri="{FF2B5EF4-FFF2-40B4-BE49-F238E27FC236}">
                    <a16:creationId xmlns:a16="http://schemas.microsoft.com/office/drawing/2014/main" id="{7A8FDCE9-FE43-4114-9A7B-01C9C1A61E53}"/>
                  </a:ext>
                </a:extLst>
              </p:cNvPr>
              <p:cNvCxnSpPr/>
              <p:nvPr/>
            </p:nvCxnSpPr>
            <p:spPr>
              <a:xfrm rot="16200000" flipV="1">
                <a:off x="1640306" y="3502294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Conector recto 32">
                <a:extLst>
                  <a:ext uri="{FF2B5EF4-FFF2-40B4-BE49-F238E27FC236}">
                    <a16:creationId xmlns:a16="http://schemas.microsoft.com/office/drawing/2014/main" id="{689A5EF4-DC6F-40F4-97F6-B805D86DD5A6}"/>
                  </a:ext>
                </a:extLst>
              </p:cNvPr>
              <p:cNvCxnSpPr/>
              <p:nvPr/>
            </p:nvCxnSpPr>
            <p:spPr>
              <a:xfrm rot="16200000" flipV="1">
                <a:off x="1640822" y="1407738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Conector recto 33">
                <a:extLst>
                  <a:ext uri="{FF2B5EF4-FFF2-40B4-BE49-F238E27FC236}">
                    <a16:creationId xmlns:a16="http://schemas.microsoft.com/office/drawing/2014/main" id="{8058DB28-31E7-4E6C-B410-56342D4B277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495212" y="2557993"/>
                <a:ext cx="2088000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Conector recto 35">
                <a:extLst>
                  <a:ext uri="{FF2B5EF4-FFF2-40B4-BE49-F238E27FC236}">
                    <a16:creationId xmlns:a16="http://schemas.microsoft.com/office/drawing/2014/main" id="{3B7D92B3-DEAA-42AD-8F72-C8FBB00D58AE}"/>
                  </a:ext>
                </a:extLst>
              </p:cNvPr>
              <p:cNvCxnSpPr/>
              <p:nvPr/>
            </p:nvCxnSpPr>
            <p:spPr>
              <a:xfrm rot="16200000" flipV="1">
                <a:off x="1778957" y="1405823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F081246A-2F5D-4938-87EA-EE9DB7CF2B81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V="1">
                <a:off x="1610516" y="1434309"/>
                <a:ext cx="0" cy="137484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Triángulo rectángulo 47">
                <a:extLst>
                  <a:ext uri="{FF2B5EF4-FFF2-40B4-BE49-F238E27FC236}">
                    <a16:creationId xmlns:a16="http://schemas.microsoft.com/office/drawing/2014/main" id="{5937B0A2-1CCA-45A0-985E-C8E15A8A7508}"/>
                  </a:ext>
                </a:extLst>
              </p:cNvPr>
              <p:cNvSpPr/>
              <p:nvPr/>
            </p:nvSpPr>
            <p:spPr>
              <a:xfrm rot="10800000">
                <a:off x="1550589" y="3600076"/>
                <a:ext cx="657378" cy="462859"/>
              </a:xfrm>
              <a:prstGeom prst="rtTriangl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0" name="Triángulo rectángulo 49">
                <a:extLst>
                  <a:ext uri="{FF2B5EF4-FFF2-40B4-BE49-F238E27FC236}">
                    <a16:creationId xmlns:a16="http://schemas.microsoft.com/office/drawing/2014/main" id="{49ECB052-BBCD-4518-A467-C53210FCC243}"/>
                  </a:ext>
                </a:extLst>
              </p:cNvPr>
              <p:cNvSpPr/>
              <p:nvPr/>
            </p:nvSpPr>
            <p:spPr>
              <a:xfrm>
                <a:off x="1545024" y="1520719"/>
                <a:ext cx="657378" cy="462859"/>
              </a:xfrm>
              <a:prstGeom prst="rtTriangl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grpSp>
          <p:nvGrpSpPr>
            <p:cNvPr id="52" name="Grupo 51">
              <a:extLst>
                <a:ext uri="{FF2B5EF4-FFF2-40B4-BE49-F238E27FC236}">
                  <a16:creationId xmlns:a16="http://schemas.microsoft.com/office/drawing/2014/main" id="{5316B81C-6627-49CC-98D8-339403BEB425}"/>
                </a:ext>
              </a:extLst>
            </p:cNvPr>
            <p:cNvGrpSpPr/>
            <p:nvPr/>
          </p:nvGrpSpPr>
          <p:grpSpPr>
            <a:xfrm>
              <a:off x="1683698" y="1362147"/>
              <a:ext cx="814608" cy="2577518"/>
              <a:chOff x="1539212" y="1503051"/>
              <a:chExt cx="814608" cy="2577518"/>
            </a:xfrm>
          </p:grpSpPr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0185FC21-11D1-42C1-BDD7-8C30648BD9F4}"/>
                  </a:ext>
                </a:extLst>
              </p:cNvPr>
              <p:cNvSpPr/>
              <p:nvPr/>
            </p:nvSpPr>
            <p:spPr>
              <a:xfrm>
                <a:off x="1553857" y="1971996"/>
                <a:ext cx="654112" cy="1628082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4" name="Rectángulo 53">
                <a:extLst>
                  <a:ext uri="{FF2B5EF4-FFF2-40B4-BE49-F238E27FC236}">
                    <a16:creationId xmlns:a16="http://schemas.microsoft.com/office/drawing/2014/main" id="{A3E33D7A-C61D-466F-B423-C5A3FC4998F8}"/>
                  </a:ext>
                </a:extLst>
              </p:cNvPr>
              <p:cNvSpPr/>
              <p:nvPr/>
            </p:nvSpPr>
            <p:spPr>
              <a:xfrm>
                <a:off x="2211237" y="1971996"/>
                <a:ext cx="142583" cy="2108573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55" name="Conector recto 54">
                <a:extLst>
                  <a:ext uri="{FF2B5EF4-FFF2-40B4-BE49-F238E27FC236}">
                    <a16:creationId xmlns:a16="http://schemas.microsoft.com/office/drawing/2014/main" id="{D2451183-6135-420E-82A4-959A7A1F74A0}"/>
                  </a:ext>
                </a:extLst>
              </p:cNvPr>
              <p:cNvCxnSpPr/>
              <p:nvPr/>
            </p:nvCxnSpPr>
            <p:spPr>
              <a:xfrm rot="16200000" flipV="1">
                <a:off x="1640306" y="3502294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Conector recto 55">
                <a:extLst>
                  <a:ext uri="{FF2B5EF4-FFF2-40B4-BE49-F238E27FC236}">
                    <a16:creationId xmlns:a16="http://schemas.microsoft.com/office/drawing/2014/main" id="{C0CB5FF6-E21F-4047-8279-0E0B597BCB04}"/>
                  </a:ext>
                </a:extLst>
              </p:cNvPr>
              <p:cNvCxnSpPr/>
              <p:nvPr/>
            </p:nvCxnSpPr>
            <p:spPr>
              <a:xfrm rot="16200000" flipV="1">
                <a:off x="1640822" y="1407738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Conector recto 56">
                <a:extLst>
                  <a:ext uri="{FF2B5EF4-FFF2-40B4-BE49-F238E27FC236}">
                    <a16:creationId xmlns:a16="http://schemas.microsoft.com/office/drawing/2014/main" id="{B5B61A4E-F2CA-4103-883A-CB70893141EC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495212" y="2557993"/>
                <a:ext cx="2088000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Conector recto 57">
                <a:extLst>
                  <a:ext uri="{FF2B5EF4-FFF2-40B4-BE49-F238E27FC236}">
                    <a16:creationId xmlns:a16="http://schemas.microsoft.com/office/drawing/2014/main" id="{DEA0619A-1C5E-4832-8579-CE968B1E76F3}"/>
                  </a:ext>
                </a:extLst>
              </p:cNvPr>
              <p:cNvCxnSpPr/>
              <p:nvPr/>
            </p:nvCxnSpPr>
            <p:spPr>
              <a:xfrm rot="16200000" flipV="1">
                <a:off x="1778957" y="1405823"/>
                <a:ext cx="467964" cy="667362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Conector recto 58">
                <a:extLst>
                  <a:ext uri="{FF2B5EF4-FFF2-40B4-BE49-F238E27FC236}">
                    <a16:creationId xmlns:a16="http://schemas.microsoft.com/office/drawing/2014/main" id="{10AE3BCF-60E7-4984-9358-689BACB2E82A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V="1">
                <a:off x="1610516" y="1434309"/>
                <a:ext cx="0" cy="137484"/>
              </a:xfrm>
              <a:prstGeom prst="line">
                <a:avLst/>
              </a:prstGeom>
              <a:ln w="9525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Triángulo rectángulo 59">
                <a:extLst>
                  <a:ext uri="{FF2B5EF4-FFF2-40B4-BE49-F238E27FC236}">
                    <a16:creationId xmlns:a16="http://schemas.microsoft.com/office/drawing/2014/main" id="{3A9CB71E-592C-4CE5-937D-0F084AD500EC}"/>
                  </a:ext>
                </a:extLst>
              </p:cNvPr>
              <p:cNvSpPr/>
              <p:nvPr/>
            </p:nvSpPr>
            <p:spPr>
              <a:xfrm rot="10800000">
                <a:off x="1550589" y="3600076"/>
                <a:ext cx="657378" cy="462859"/>
              </a:xfrm>
              <a:prstGeom prst="rtTriangl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1" name="Triángulo rectángulo 60">
                <a:extLst>
                  <a:ext uri="{FF2B5EF4-FFF2-40B4-BE49-F238E27FC236}">
                    <a16:creationId xmlns:a16="http://schemas.microsoft.com/office/drawing/2014/main" id="{DF43C297-ADFC-4C2A-AD9E-0C1F354B640B}"/>
                  </a:ext>
                </a:extLst>
              </p:cNvPr>
              <p:cNvSpPr/>
              <p:nvPr/>
            </p:nvSpPr>
            <p:spPr>
              <a:xfrm>
                <a:off x="1545024" y="1520719"/>
                <a:ext cx="657378" cy="462859"/>
              </a:xfrm>
              <a:prstGeom prst="rtTriangl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cxnSp>
          <p:nvCxnSpPr>
            <p:cNvPr id="11264" name="Conector recto de flecha 11263">
              <a:extLst>
                <a:ext uri="{FF2B5EF4-FFF2-40B4-BE49-F238E27FC236}">
                  <a16:creationId xmlns:a16="http://schemas.microsoft.com/office/drawing/2014/main" id="{2A165F11-288D-45AA-B307-6FC20DF505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8755" y="1413825"/>
              <a:ext cx="986041" cy="11313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7" name="CuadroTexto 66">
                  <a:extLst>
                    <a:ext uri="{FF2B5EF4-FFF2-40B4-BE49-F238E27FC236}">
                      <a16:creationId xmlns:a16="http://schemas.microsoft.com/office/drawing/2014/main" id="{C54D966D-2000-46D2-8379-4E182A17F1CA}"/>
                    </a:ext>
                  </a:extLst>
                </p:cNvPr>
                <p:cNvSpPr txBox="1"/>
                <p:nvPr/>
              </p:nvSpPr>
              <p:spPr>
                <a:xfrm>
                  <a:off x="1089957" y="1122969"/>
                  <a:ext cx="206210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7" name="CuadroTexto 66">
                  <a:extLst>
                    <a:ext uri="{FF2B5EF4-FFF2-40B4-BE49-F238E27FC236}">
                      <a16:creationId xmlns:a16="http://schemas.microsoft.com/office/drawing/2014/main" id="{C54D966D-2000-46D2-8379-4E182A17F1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9957" y="1122969"/>
                  <a:ext cx="206210" cy="310598"/>
                </a:xfrm>
                <a:prstGeom prst="rect">
                  <a:avLst/>
                </a:prstGeom>
                <a:blipFill>
                  <a:blip r:embed="rId18"/>
                  <a:stretch>
                    <a:fillRect l="-29412" r="-20588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8" name="Conector recto de flecha 67">
              <a:extLst>
                <a:ext uri="{FF2B5EF4-FFF2-40B4-BE49-F238E27FC236}">
                  <a16:creationId xmlns:a16="http://schemas.microsoft.com/office/drawing/2014/main" id="{B0FD6A94-7D28-423F-B0C7-1C33396B6F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1472" y="1523026"/>
              <a:ext cx="1022124" cy="2437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Conector recto de flecha 68">
              <a:extLst>
                <a:ext uri="{FF2B5EF4-FFF2-40B4-BE49-F238E27FC236}">
                  <a16:creationId xmlns:a16="http://schemas.microsoft.com/office/drawing/2014/main" id="{C412BDF4-6E26-4424-9BAE-DF8B220DDF97}"/>
                </a:ext>
              </a:extLst>
            </p:cNvPr>
            <p:cNvCxnSpPr>
              <a:cxnSpLocks/>
            </p:cNvCxnSpPr>
            <p:nvPr/>
          </p:nvCxnSpPr>
          <p:spPr>
            <a:xfrm>
              <a:off x="1123521" y="1730871"/>
              <a:ext cx="1093675" cy="215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ector recto de flecha 71">
              <a:extLst>
                <a:ext uri="{FF2B5EF4-FFF2-40B4-BE49-F238E27FC236}">
                  <a16:creationId xmlns:a16="http://schemas.microsoft.com/office/drawing/2014/main" id="{55579D5C-DD96-4EED-BC88-8048785AB579}"/>
                </a:ext>
              </a:extLst>
            </p:cNvPr>
            <p:cNvCxnSpPr>
              <a:cxnSpLocks/>
            </p:cNvCxnSpPr>
            <p:nvPr/>
          </p:nvCxnSpPr>
          <p:spPr>
            <a:xfrm>
              <a:off x="1253213" y="2082986"/>
              <a:ext cx="1093675" cy="215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Conector recto de flecha 72">
              <a:extLst>
                <a:ext uri="{FF2B5EF4-FFF2-40B4-BE49-F238E27FC236}">
                  <a16:creationId xmlns:a16="http://schemas.microsoft.com/office/drawing/2014/main" id="{A71D0156-2FDB-4FAF-9EAD-3E3275C505D5}"/>
                </a:ext>
              </a:extLst>
            </p:cNvPr>
            <p:cNvCxnSpPr>
              <a:cxnSpLocks/>
            </p:cNvCxnSpPr>
            <p:nvPr/>
          </p:nvCxnSpPr>
          <p:spPr>
            <a:xfrm>
              <a:off x="1262048" y="2538400"/>
              <a:ext cx="1093675" cy="215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Conector recto de flecha 73">
              <a:extLst>
                <a:ext uri="{FF2B5EF4-FFF2-40B4-BE49-F238E27FC236}">
                  <a16:creationId xmlns:a16="http://schemas.microsoft.com/office/drawing/2014/main" id="{9B8050D5-E4A0-41B8-9D25-EFEEF7BF1AE9}"/>
                </a:ext>
              </a:extLst>
            </p:cNvPr>
            <p:cNvCxnSpPr>
              <a:cxnSpLocks/>
            </p:cNvCxnSpPr>
            <p:nvPr/>
          </p:nvCxnSpPr>
          <p:spPr>
            <a:xfrm>
              <a:off x="1257366" y="3033822"/>
              <a:ext cx="1093675" cy="215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Conector recto de flecha 74">
              <a:extLst>
                <a:ext uri="{FF2B5EF4-FFF2-40B4-BE49-F238E27FC236}">
                  <a16:creationId xmlns:a16="http://schemas.microsoft.com/office/drawing/2014/main" id="{FED4CE6F-E133-483E-9F1F-B8C3452FCB00}"/>
                </a:ext>
              </a:extLst>
            </p:cNvPr>
            <p:cNvCxnSpPr>
              <a:cxnSpLocks/>
            </p:cNvCxnSpPr>
            <p:nvPr/>
          </p:nvCxnSpPr>
          <p:spPr>
            <a:xfrm>
              <a:off x="1242829" y="3575796"/>
              <a:ext cx="1093675" cy="215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ector recto de flecha 75">
              <a:extLst>
                <a:ext uri="{FF2B5EF4-FFF2-40B4-BE49-F238E27FC236}">
                  <a16:creationId xmlns:a16="http://schemas.microsoft.com/office/drawing/2014/main" id="{2B2C0670-EA1E-4100-92A9-6B9ED5FF1617}"/>
                </a:ext>
              </a:extLst>
            </p:cNvPr>
            <p:cNvCxnSpPr>
              <a:cxnSpLocks/>
            </p:cNvCxnSpPr>
            <p:nvPr/>
          </p:nvCxnSpPr>
          <p:spPr>
            <a:xfrm>
              <a:off x="1238739" y="2360026"/>
              <a:ext cx="7573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Conector recto de flecha 77">
              <a:extLst>
                <a:ext uri="{FF2B5EF4-FFF2-40B4-BE49-F238E27FC236}">
                  <a16:creationId xmlns:a16="http://schemas.microsoft.com/office/drawing/2014/main" id="{F4035CBF-1710-4A0D-B7AD-7056DE040247}"/>
                </a:ext>
              </a:extLst>
            </p:cNvPr>
            <p:cNvCxnSpPr>
              <a:cxnSpLocks/>
            </p:cNvCxnSpPr>
            <p:nvPr/>
          </p:nvCxnSpPr>
          <p:spPr>
            <a:xfrm>
              <a:off x="1232882" y="1893729"/>
              <a:ext cx="7573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ector recto de flecha 78">
              <a:extLst>
                <a:ext uri="{FF2B5EF4-FFF2-40B4-BE49-F238E27FC236}">
                  <a16:creationId xmlns:a16="http://schemas.microsoft.com/office/drawing/2014/main" id="{EA341AEE-30E8-4E5E-B928-0C9504293C29}"/>
                </a:ext>
              </a:extLst>
            </p:cNvPr>
            <p:cNvCxnSpPr>
              <a:cxnSpLocks/>
            </p:cNvCxnSpPr>
            <p:nvPr/>
          </p:nvCxnSpPr>
          <p:spPr>
            <a:xfrm>
              <a:off x="1268099" y="2823729"/>
              <a:ext cx="7573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Conector recto de flecha 79">
              <a:extLst>
                <a:ext uri="{FF2B5EF4-FFF2-40B4-BE49-F238E27FC236}">
                  <a16:creationId xmlns:a16="http://schemas.microsoft.com/office/drawing/2014/main" id="{98B5DD6C-E057-41D9-97DC-E592F09F4FD0}"/>
                </a:ext>
              </a:extLst>
            </p:cNvPr>
            <p:cNvCxnSpPr>
              <a:cxnSpLocks/>
            </p:cNvCxnSpPr>
            <p:nvPr/>
          </p:nvCxnSpPr>
          <p:spPr>
            <a:xfrm>
              <a:off x="1249616" y="3300129"/>
              <a:ext cx="7573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Conector recto de flecha 80">
              <a:extLst>
                <a:ext uri="{FF2B5EF4-FFF2-40B4-BE49-F238E27FC236}">
                  <a16:creationId xmlns:a16="http://schemas.microsoft.com/office/drawing/2014/main" id="{B3877650-EB1D-41DD-83A4-092CB3A020DE}"/>
                </a:ext>
              </a:extLst>
            </p:cNvPr>
            <p:cNvCxnSpPr>
              <a:cxnSpLocks/>
            </p:cNvCxnSpPr>
            <p:nvPr/>
          </p:nvCxnSpPr>
          <p:spPr>
            <a:xfrm>
              <a:off x="1232882" y="2206929"/>
              <a:ext cx="556784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ector recto de flecha 82">
              <a:extLst>
                <a:ext uri="{FF2B5EF4-FFF2-40B4-BE49-F238E27FC236}">
                  <a16:creationId xmlns:a16="http://schemas.microsoft.com/office/drawing/2014/main" id="{48EFCF09-72DB-4704-AACE-9C25F792215E}"/>
                </a:ext>
              </a:extLst>
            </p:cNvPr>
            <p:cNvCxnSpPr>
              <a:cxnSpLocks/>
            </p:cNvCxnSpPr>
            <p:nvPr/>
          </p:nvCxnSpPr>
          <p:spPr>
            <a:xfrm>
              <a:off x="1249548" y="2697639"/>
              <a:ext cx="556784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Conector recto de flecha 83">
              <a:extLst>
                <a:ext uri="{FF2B5EF4-FFF2-40B4-BE49-F238E27FC236}">
                  <a16:creationId xmlns:a16="http://schemas.microsoft.com/office/drawing/2014/main" id="{4F543DDF-FE2A-4090-9F2E-9B733BF584FB}"/>
                </a:ext>
              </a:extLst>
            </p:cNvPr>
            <p:cNvCxnSpPr>
              <a:cxnSpLocks/>
            </p:cNvCxnSpPr>
            <p:nvPr/>
          </p:nvCxnSpPr>
          <p:spPr>
            <a:xfrm>
              <a:off x="1235622" y="3177130"/>
              <a:ext cx="556784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71" name="CuadroTexto 11270">
                  <a:extLst>
                    <a:ext uri="{FF2B5EF4-FFF2-40B4-BE49-F238E27FC236}">
                      <a16:creationId xmlns:a16="http://schemas.microsoft.com/office/drawing/2014/main" id="{2DDAF250-6170-4621-9A70-3BF6A20E367B}"/>
                    </a:ext>
                  </a:extLst>
                </p:cNvPr>
                <p:cNvSpPr txBox="1"/>
                <p:nvPr/>
              </p:nvSpPr>
              <p:spPr>
                <a:xfrm>
                  <a:off x="558237" y="2496405"/>
                  <a:ext cx="38824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1271" name="CuadroTexto 11270">
                  <a:extLst>
                    <a:ext uri="{FF2B5EF4-FFF2-40B4-BE49-F238E27FC236}">
                      <a16:creationId xmlns:a16="http://schemas.microsoft.com/office/drawing/2014/main" id="{2DDAF250-6170-4621-9A70-3BF6A20E36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8237" y="2496405"/>
                  <a:ext cx="388248" cy="276999"/>
                </a:xfrm>
                <a:prstGeom prst="rect">
                  <a:avLst/>
                </a:prstGeom>
                <a:blipFill>
                  <a:blip r:embed="rId19"/>
                  <a:stretch>
                    <a:fillRect l="-12698" r="-20635" b="-3111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B1236A45-64C8-4F8E-842D-F38794516C41}"/>
                    </a:ext>
                  </a:extLst>
                </p:cNvPr>
                <p:cNvSpPr txBox="1"/>
                <p:nvPr/>
              </p:nvSpPr>
              <p:spPr>
                <a:xfrm>
                  <a:off x="2507195" y="2482513"/>
                  <a:ext cx="29206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B1236A45-64C8-4F8E-842D-F38794516C4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07195" y="2482513"/>
                  <a:ext cx="292068" cy="276999"/>
                </a:xfrm>
                <a:prstGeom prst="rect">
                  <a:avLst/>
                </a:prstGeom>
                <a:blipFill>
                  <a:blip r:embed="rId20"/>
                  <a:stretch>
                    <a:fillRect l="-4167" r="-25000" b="-2826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35178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8" grpId="0"/>
      <p:bldP spid="29" grpId="0"/>
      <p:bldP spid="31" grpId="0"/>
      <p:bldP spid="32" grpId="0"/>
      <p:bldP spid="15" grpId="0"/>
      <p:bldP spid="17" grpId="0"/>
      <p:bldP spid="18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Condensadores. Calculo de capacitancias. 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9697" y="903890"/>
            <a:ext cx="43302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Condensador cilíndrico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2316504" y="4046483"/>
                <a:ext cx="1433277" cy="8094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  <m:r>
                        <a:rPr lang="es-ES" sz="2800" b="0" i="0" smtClean="0">
                          <a:latin typeface="Cambria Math" panose="02040503050406030204" pitchFamily="18" charset="0"/>
                        </a:rPr>
                        <m:t>→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6504" y="4046483"/>
                <a:ext cx="1433277" cy="80945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/>
              <p:cNvSpPr txBox="1"/>
              <p:nvPr/>
            </p:nvSpPr>
            <p:spPr>
              <a:xfrm>
                <a:off x="5193343" y="3763300"/>
                <a:ext cx="2580065" cy="124899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6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36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36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s-ES" sz="360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ln</m:t>
                          </m:r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⁡(</m:t>
                          </m:r>
                          <m:f>
                            <m:fPr>
                              <m:type m:val="skw"/>
                              <m:ctrlPr>
                                <a:rPr lang="es-ES" sz="36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36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num>
                            <m:den>
                              <m:r>
                                <a:rPr lang="es-ES" sz="36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den>
                          </m:f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m:rPr>
                              <m:nor/>
                            </m:rPr>
                            <a:rPr lang="es-ES" sz="3600" dirty="0"/>
                            <m:t> 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1" name="Cuadro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3343" y="3763300"/>
                <a:ext cx="2580065" cy="1248996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" name="Grupo 40"/>
          <p:cNvGrpSpPr/>
          <p:nvPr/>
        </p:nvGrpSpPr>
        <p:grpSpPr>
          <a:xfrm>
            <a:off x="180760" y="1290210"/>
            <a:ext cx="2425247" cy="2859594"/>
            <a:chOff x="180760" y="1290210"/>
            <a:chExt cx="2425247" cy="2859594"/>
          </a:xfrm>
        </p:grpSpPr>
        <p:grpSp>
          <p:nvGrpSpPr>
            <p:cNvPr id="18" name="Grupo 17"/>
            <p:cNvGrpSpPr/>
            <p:nvPr/>
          </p:nvGrpSpPr>
          <p:grpSpPr>
            <a:xfrm>
              <a:off x="784582" y="1671146"/>
              <a:ext cx="1069774" cy="2375337"/>
              <a:chOff x="784582" y="1692166"/>
              <a:chExt cx="1069774" cy="2375337"/>
            </a:xfrm>
          </p:grpSpPr>
          <p:sp>
            <p:nvSpPr>
              <p:cNvPr id="30" name="Cilindro 29"/>
              <p:cNvSpPr/>
              <p:nvPr/>
            </p:nvSpPr>
            <p:spPr>
              <a:xfrm>
                <a:off x="794261" y="1692166"/>
                <a:ext cx="1039064" cy="2375337"/>
              </a:xfrm>
              <a:prstGeom prst="can">
                <a:avLst/>
              </a:prstGeom>
              <a:noFill/>
              <a:ln w="31750">
                <a:solidFill>
                  <a:srgbClr val="0070C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7" name="Elipse 16"/>
              <p:cNvSpPr/>
              <p:nvPr/>
            </p:nvSpPr>
            <p:spPr>
              <a:xfrm>
                <a:off x="784582" y="1692166"/>
                <a:ext cx="1069774" cy="262758"/>
              </a:xfrm>
              <a:prstGeom prst="ellipse">
                <a:avLst/>
              </a:pr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cxnSp>
          <p:nvCxnSpPr>
            <p:cNvPr id="23" name="Conector recto 22"/>
            <p:cNvCxnSpPr>
              <a:endCxn id="17" idx="6"/>
            </p:cNvCxnSpPr>
            <p:nvPr/>
          </p:nvCxnSpPr>
          <p:spPr>
            <a:xfrm>
              <a:off x="1313793" y="1802525"/>
              <a:ext cx="540563" cy="0"/>
            </a:xfrm>
            <a:prstGeom prst="line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CuadroTexto 25"/>
            <p:cNvSpPr txBox="1"/>
            <p:nvPr/>
          </p:nvSpPr>
          <p:spPr>
            <a:xfrm>
              <a:off x="1324069" y="1578112"/>
              <a:ext cx="2837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dirty="0">
                  <a:solidFill>
                    <a:srgbClr val="0070C0"/>
                  </a:solidFill>
                </a:rPr>
                <a:t>a</a:t>
              </a:r>
            </a:p>
          </p:txBody>
        </p:sp>
        <p:cxnSp>
          <p:nvCxnSpPr>
            <p:cNvPr id="33" name="Conector recto 32"/>
            <p:cNvCxnSpPr/>
            <p:nvPr/>
          </p:nvCxnSpPr>
          <p:spPr>
            <a:xfrm flipH="1" flipV="1">
              <a:off x="557048" y="1802525"/>
              <a:ext cx="735714" cy="30985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CuadroTexto 33"/>
            <p:cNvSpPr txBox="1"/>
            <p:nvPr/>
          </p:nvSpPr>
          <p:spPr>
            <a:xfrm>
              <a:off x="896787" y="1618370"/>
              <a:ext cx="2837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dirty="0"/>
                <a:t>b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Rectángulo 34"/>
                <p:cNvSpPr/>
                <p:nvPr/>
              </p:nvSpPr>
              <p:spPr>
                <a:xfrm>
                  <a:off x="2027002" y="2489482"/>
                  <a:ext cx="57900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5" name="Rectángulo 3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27002" y="2489482"/>
                  <a:ext cx="579005" cy="369332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983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Rectángulo 36"/>
                <p:cNvSpPr/>
                <p:nvPr/>
              </p:nvSpPr>
              <p:spPr>
                <a:xfrm>
                  <a:off x="1072236" y="1290210"/>
                  <a:ext cx="405880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37" name="Rectángulo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2236" y="1290210"/>
                  <a:ext cx="405880" cy="369332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Conector recto 39"/>
            <p:cNvCxnSpPr/>
            <p:nvPr/>
          </p:nvCxnSpPr>
          <p:spPr>
            <a:xfrm>
              <a:off x="199697" y="1732000"/>
              <a:ext cx="0" cy="2417804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Rectángulo 41"/>
                <p:cNvSpPr/>
                <p:nvPr/>
              </p:nvSpPr>
              <p:spPr>
                <a:xfrm>
                  <a:off x="180760" y="2555039"/>
                  <a:ext cx="36740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𝑳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2" name="Rectángulo 4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0760" y="2555039"/>
                  <a:ext cx="367408" cy="369332"/>
                </a:xfrm>
                <a:prstGeom prst="rect">
                  <a:avLst/>
                </a:prstGeom>
                <a:blipFill rotWithShape="0"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Cilindro 15"/>
            <p:cNvSpPr/>
            <p:nvPr/>
          </p:nvSpPr>
          <p:spPr>
            <a:xfrm>
              <a:off x="557048" y="1618370"/>
              <a:ext cx="1513490" cy="2531434"/>
            </a:xfrm>
            <a:prstGeom prst="can">
              <a:avLst/>
            </a:prstGeom>
            <a:noFill/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cxnSp>
        <p:nvCxnSpPr>
          <p:cNvPr id="64" name="Conector recto de flecha 63"/>
          <p:cNvCxnSpPr/>
          <p:nvPr/>
        </p:nvCxnSpPr>
        <p:spPr>
          <a:xfrm rot="10800000">
            <a:off x="7295367" y="1009500"/>
            <a:ext cx="331522" cy="50575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Rectángulo 64"/>
              <p:cNvSpPr/>
              <p:nvPr/>
            </p:nvSpPr>
            <p:spPr>
              <a:xfrm>
                <a:off x="7457919" y="1067093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5" name="Rectángulo 6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7919" y="1067093"/>
                <a:ext cx="390876" cy="402931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Grupo 67"/>
          <p:cNvGrpSpPr/>
          <p:nvPr/>
        </p:nvGrpSpPr>
        <p:grpSpPr>
          <a:xfrm>
            <a:off x="6448479" y="611916"/>
            <a:ext cx="2678592" cy="2590697"/>
            <a:chOff x="6448479" y="611916"/>
            <a:chExt cx="2678592" cy="2590697"/>
          </a:xfrm>
        </p:grpSpPr>
        <p:grpSp>
          <p:nvGrpSpPr>
            <p:cNvPr id="62" name="Grupo 61"/>
            <p:cNvGrpSpPr/>
            <p:nvPr/>
          </p:nvGrpSpPr>
          <p:grpSpPr>
            <a:xfrm>
              <a:off x="6448479" y="611916"/>
              <a:ext cx="2678592" cy="2547158"/>
              <a:chOff x="6448479" y="611916"/>
              <a:chExt cx="2678592" cy="2547158"/>
            </a:xfrm>
          </p:grpSpPr>
          <p:grpSp>
            <p:nvGrpSpPr>
              <p:cNvPr id="52" name="Grupo 51"/>
              <p:cNvGrpSpPr/>
              <p:nvPr/>
            </p:nvGrpSpPr>
            <p:grpSpPr>
              <a:xfrm>
                <a:off x="6656004" y="891588"/>
                <a:ext cx="2229463" cy="2023287"/>
                <a:chOff x="5980386" y="198438"/>
                <a:chExt cx="2229463" cy="2023287"/>
              </a:xfrm>
            </p:grpSpPr>
            <p:sp>
              <p:nvSpPr>
                <p:cNvPr id="39" name="Elipse 38"/>
                <p:cNvSpPr/>
                <p:nvPr/>
              </p:nvSpPr>
              <p:spPr>
                <a:xfrm>
                  <a:off x="6676223" y="776065"/>
                  <a:ext cx="889972" cy="912698"/>
                </a:xfrm>
                <a:prstGeom prst="ellipse">
                  <a:avLst/>
                </a:prstGeom>
                <a:noFill/>
                <a:ln w="3175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" name="Rectángulo 27"/>
                    <p:cNvSpPr/>
                    <p:nvPr/>
                  </p:nvSpPr>
                  <p:spPr>
                    <a:xfrm>
                      <a:off x="7294168" y="666610"/>
                      <a:ext cx="525297" cy="369332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oMath>
                        </m:oMathPara>
                      </a14:m>
                      <a:endParaRPr lang="es-ES" dirty="0">
                        <a:solidFill>
                          <a:srgbClr val="0070C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8" name="Rectángulo 27"/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294168" y="666610"/>
                      <a:ext cx="525297" cy="369332"/>
                    </a:xfrm>
                    <a:prstGeom prst="rect">
                      <a:avLst/>
                    </a:prstGeom>
                    <a:blipFill rotWithShape="0">
                      <a:blip r:embed="rId15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3" name="Elipse 2"/>
                <p:cNvSpPr/>
                <p:nvPr/>
              </p:nvSpPr>
              <p:spPr>
                <a:xfrm>
                  <a:off x="5980386" y="198438"/>
                  <a:ext cx="2229463" cy="2023287"/>
                </a:xfrm>
                <a:prstGeom prst="ellipse">
                  <a:avLst/>
                </a:prstGeom>
                <a:noFill/>
                <a:ln w="317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cxnSp>
              <p:nvCxnSpPr>
                <p:cNvPr id="36" name="Conector recto 35"/>
                <p:cNvCxnSpPr/>
                <p:nvPr/>
              </p:nvCxnSpPr>
              <p:spPr>
                <a:xfrm flipH="1">
                  <a:off x="6104249" y="1209950"/>
                  <a:ext cx="1066619" cy="49912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" name="CuadroTexto 37"/>
                <p:cNvSpPr txBox="1"/>
                <p:nvPr/>
              </p:nvSpPr>
              <p:spPr>
                <a:xfrm>
                  <a:off x="6398877" y="1485889"/>
                  <a:ext cx="386633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sz="1400" dirty="0"/>
                    <a:t>b</a:t>
                  </a:r>
                </a:p>
              </p:txBody>
            </p:sp>
            <p:cxnSp>
              <p:nvCxnSpPr>
                <p:cNvPr id="8" name="Conector recto de flecha 7"/>
                <p:cNvCxnSpPr>
                  <a:endCxn id="39" idx="7"/>
                </p:cNvCxnSpPr>
                <p:nvPr/>
              </p:nvCxnSpPr>
              <p:spPr>
                <a:xfrm flipV="1">
                  <a:off x="7160362" y="909727"/>
                  <a:ext cx="275500" cy="286855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" name="CuadroTexto 14"/>
              <p:cNvSpPr txBox="1"/>
              <p:nvPr/>
            </p:nvSpPr>
            <p:spPr>
              <a:xfrm>
                <a:off x="6685238" y="1021117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43" name="CuadroTexto 42"/>
              <p:cNvSpPr txBox="1"/>
              <p:nvPr/>
            </p:nvSpPr>
            <p:spPr>
              <a:xfrm>
                <a:off x="7603947" y="611916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44" name="CuadroTexto 43"/>
              <p:cNvSpPr txBox="1"/>
              <p:nvPr/>
            </p:nvSpPr>
            <p:spPr>
              <a:xfrm>
                <a:off x="8415956" y="2528361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45" name="CuadroTexto 44"/>
              <p:cNvSpPr txBox="1"/>
              <p:nvPr/>
            </p:nvSpPr>
            <p:spPr>
              <a:xfrm>
                <a:off x="6972308" y="2643952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46" name="CuadroTexto 45"/>
              <p:cNvSpPr txBox="1"/>
              <p:nvPr/>
            </p:nvSpPr>
            <p:spPr>
              <a:xfrm>
                <a:off x="7946717" y="2789742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47" name="CuadroTexto 46"/>
              <p:cNvSpPr txBox="1"/>
              <p:nvPr/>
            </p:nvSpPr>
            <p:spPr>
              <a:xfrm>
                <a:off x="6448479" y="1746238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53" name="CuadroTexto 52"/>
              <p:cNvSpPr txBox="1"/>
              <p:nvPr/>
            </p:nvSpPr>
            <p:spPr>
              <a:xfrm>
                <a:off x="8869859" y="1741696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54" name="CuadroTexto 53"/>
              <p:cNvSpPr txBox="1"/>
              <p:nvPr/>
            </p:nvSpPr>
            <p:spPr>
              <a:xfrm>
                <a:off x="8412051" y="835799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-</a:t>
                </a:r>
              </a:p>
            </p:txBody>
          </p:sp>
          <p:sp>
            <p:nvSpPr>
              <p:cNvPr id="55" name="CuadroTexto 54"/>
              <p:cNvSpPr txBox="1"/>
              <p:nvPr/>
            </p:nvSpPr>
            <p:spPr>
              <a:xfrm>
                <a:off x="7669945" y="2253055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56" name="CuadroTexto 55"/>
              <p:cNvSpPr txBox="1"/>
              <p:nvPr/>
            </p:nvSpPr>
            <p:spPr>
              <a:xfrm>
                <a:off x="7147950" y="1665873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57" name="CuadroTexto 56"/>
              <p:cNvSpPr txBox="1"/>
              <p:nvPr/>
            </p:nvSpPr>
            <p:spPr>
              <a:xfrm>
                <a:off x="7715663" y="1217390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58" name="CuadroTexto 57"/>
              <p:cNvSpPr txBox="1"/>
              <p:nvPr/>
            </p:nvSpPr>
            <p:spPr>
              <a:xfrm>
                <a:off x="8112627" y="1541492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59" name="CuadroTexto 58"/>
              <p:cNvSpPr txBox="1"/>
              <p:nvPr/>
            </p:nvSpPr>
            <p:spPr>
              <a:xfrm>
                <a:off x="7276556" y="2084240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60" name="CuadroTexto 59"/>
              <p:cNvSpPr txBox="1"/>
              <p:nvPr/>
            </p:nvSpPr>
            <p:spPr>
              <a:xfrm>
                <a:off x="7273446" y="1337919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  <p:sp>
            <p:nvSpPr>
              <p:cNvPr id="61" name="CuadroTexto 60"/>
              <p:cNvSpPr txBox="1"/>
              <p:nvPr/>
            </p:nvSpPr>
            <p:spPr>
              <a:xfrm>
                <a:off x="8050377" y="2087031"/>
                <a:ext cx="2572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+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Rectángulo 65"/>
                <p:cNvSpPr/>
                <p:nvPr/>
              </p:nvSpPr>
              <p:spPr>
                <a:xfrm>
                  <a:off x="7030658" y="2833281"/>
                  <a:ext cx="57900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6" name="Rectángulo 6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30658" y="2833281"/>
                  <a:ext cx="579005" cy="369332"/>
                </a:xfrm>
                <a:prstGeom prst="rect">
                  <a:avLst/>
                </a:prstGeom>
                <a:blipFill>
                  <a:blip r:embed="rId16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7" name="Rectángulo 66"/>
                <p:cNvSpPr/>
                <p:nvPr/>
              </p:nvSpPr>
              <p:spPr>
                <a:xfrm>
                  <a:off x="8240536" y="1789360"/>
                  <a:ext cx="405880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67" name="Rectángulo 6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40536" y="1789360"/>
                  <a:ext cx="405880" cy="369332"/>
                </a:xfrm>
                <a:prstGeom prst="rect">
                  <a:avLst/>
                </a:prstGeom>
                <a:blipFill>
                  <a:blip r:embed="rId17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2" name="Grupo 71"/>
          <p:cNvGrpSpPr/>
          <p:nvPr/>
        </p:nvGrpSpPr>
        <p:grpSpPr>
          <a:xfrm>
            <a:off x="3496237" y="1316414"/>
            <a:ext cx="1708224" cy="752835"/>
            <a:chOff x="3959675" y="1076177"/>
            <a:chExt cx="1708224" cy="752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CuadroTexto 68"/>
                <p:cNvSpPr txBox="1"/>
                <p:nvPr/>
              </p:nvSpPr>
              <p:spPr>
                <a:xfrm>
                  <a:off x="3959675" y="1076177"/>
                  <a:ext cx="1708224" cy="75283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nary>
                          <m:naryPr>
                            <m:chr m:val="∮"/>
                            <m:ctrlPr>
                              <a:rPr lang="es-ES" sz="200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m:rPr>
                                <m:brk m:alnAt="23"/>
                              </m:r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𝑢𝑝</m:t>
                            </m:r>
                          </m:sub>
                          <m:sup/>
                          <m:e>
                            <m:acc>
                              <m:accPr>
                                <m:chr m:val="⃗"/>
                                <m:ctrlPr>
                                  <a:rPr lang="es-ES" sz="200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  <m:r>
                              <m:rPr>
                                <m:brk m:alnAt="23"/>
                              </m:r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𝑑</m:t>
                            </m:r>
                            <m:acc>
                              <m:accPr>
                                <m:chr m:val="⃗"/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</m:e>
                            </m:acc>
                          </m:e>
                        </m:nary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</m:e>
                              <m:sub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𝑖𝑛𝑡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sub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𝑜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s-ES" sz="2000" dirty="0"/>
                </a:p>
              </p:txBody>
            </p:sp>
          </mc:Choice>
          <mc:Fallback xmlns="">
            <p:sp>
              <p:nvSpPr>
                <p:cNvPr id="69" name="CuadroTexto 6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9675" y="1076177"/>
                  <a:ext cx="1708224" cy="752835"/>
                </a:xfrm>
                <a:prstGeom prst="rect">
                  <a:avLst/>
                </a:prstGeom>
                <a:blipFill rotWithShape="0"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1" name="Rectángulo 70"/>
            <p:cNvSpPr/>
            <p:nvPr/>
          </p:nvSpPr>
          <p:spPr>
            <a:xfrm>
              <a:off x="4188245" y="1076472"/>
              <a:ext cx="185536" cy="2073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CuadroTexto 72"/>
              <p:cNvSpPr txBox="1"/>
              <p:nvPr/>
            </p:nvSpPr>
            <p:spPr>
              <a:xfrm>
                <a:off x="2781203" y="2315880"/>
                <a:ext cx="1528945" cy="57900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𝑟𝐿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3" name="CuadroTexto 7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81203" y="2315880"/>
                <a:ext cx="1528945" cy="579005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4" name="Elipse 73"/>
          <p:cNvSpPr/>
          <p:nvPr/>
        </p:nvSpPr>
        <p:spPr>
          <a:xfrm>
            <a:off x="6857667" y="1086371"/>
            <a:ext cx="1856410" cy="1678386"/>
          </a:xfrm>
          <a:prstGeom prst="ellipse">
            <a:avLst/>
          </a:prstGeom>
          <a:noFill/>
          <a:ln w="22225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76" name="Conector recto de flecha 75"/>
          <p:cNvCxnSpPr/>
          <p:nvPr/>
        </p:nvCxnSpPr>
        <p:spPr>
          <a:xfrm>
            <a:off x="7846486" y="1903100"/>
            <a:ext cx="314656" cy="771048"/>
          </a:xfrm>
          <a:prstGeom prst="straightConnector1">
            <a:avLst/>
          </a:prstGeom>
          <a:ln w="19050">
            <a:solidFill>
              <a:srgbClr val="00B05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7" name="Rectángulo 76"/>
              <p:cNvSpPr/>
              <p:nvPr/>
            </p:nvSpPr>
            <p:spPr>
              <a:xfrm>
                <a:off x="7721504" y="2331965"/>
                <a:ext cx="52529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77" name="Rectángulo 7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1504" y="2331965"/>
                <a:ext cx="525297" cy="369332"/>
              </a:xfrm>
              <a:prstGeom prst="rect">
                <a:avLst/>
              </a:prstGeom>
              <a:blipFill rotWithShape="0"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ángulo 77"/>
              <p:cNvSpPr/>
              <p:nvPr/>
            </p:nvSpPr>
            <p:spPr>
              <a:xfrm>
                <a:off x="4383412" y="2244816"/>
                <a:ext cx="1835246" cy="72244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𝑟𝐿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8" name="Rectángulo 7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3412" y="2244816"/>
                <a:ext cx="1835246" cy="722442"/>
              </a:xfrm>
              <a:prstGeom prst="rect">
                <a:avLst/>
              </a:prstGeom>
              <a:blipFill rotWithShape="0"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CuadroTexto 78"/>
              <p:cNvSpPr txBox="1"/>
              <p:nvPr/>
            </p:nvSpPr>
            <p:spPr>
              <a:xfrm>
                <a:off x="2271984" y="2940411"/>
                <a:ext cx="3161864" cy="69820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𝑑𝑟</m:t>
                          </m:r>
                          <m:r>
                            <m:rPr>
                              <m:nor/>
                            </m:rPr>
                            <a:rPr lang="es-ES" sz="2000" dirty="0" smtClean="0"/>
                            <m:t> </m:t>
                          </m:r>
                        </m:e>
                      </m:nary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79" name="CuadroTexto 7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1984" y="2940411"/>
                <a:ext cx="3161864" cy="698204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Rectángulo 79"/>
              <p:cNvSpPr/>
              <p:nvPr/>
            </p:nvSpPr>
            <p:spPr>
              <a:xfrm>
                <a:off x="5110389" y="2914875"/>
                <a:ext cx="2189317" cy="79047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f>
                            <m:f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num>
                            <m:den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𝑜</m:t>
                                  </m:r>
                                </m:sub>
                              </m:s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𝑟𝐿</m:t>
                              </m:r>
                            </m:den>
                          </m:f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𝑑𝑟</m:t>
                          </m:r>
                          <m:r>
                            <m:rPr>
                              <m:nor/>
                            </m:rPr>
                            <a:rPr lang="es-ES" sz="2000" dirty="0"/>
                            <m:t> 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0" name="Rectángulo 7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0389" y="2914875"/>
                <a:ext cx="2189317" cy="790473"/>
              </a:xfrm>
              <a:prstGeom prst="rect">
                <a:avLst/>
              </a:prstGeom>
              <a:blipFill rotWithShape="0"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1" name="Rectángulo 80"/>
              <p:cNvSpPr/>
              <p:nvPr/>
            </p:nvSpPr>
            <p:spPr>
              <a:xfrm>
                <a:off x="7074495" y="2984433"/>
                <a:ext cx="1730795" cy="7285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den>
                      </m:f>
                      <m:r>
                        <m:rPr>
                          <m:sty m:val="p"/>
                        </m:rPr>
                        <a:rPr lang="es-ES" sz="20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ln</m:t>
                      </m:r>
                      <m:f>
                        <m:f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num>
                        <m:den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⁡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81" name="Rectángulo 8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74495" y="2984433"/>
                <a:ext cx="1730795" cy="728597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9" name="Cilindro 88">
            <a:extLst>
              <a:ext uri="{FF2B5EF4-FFF2-40B4-BE49-F238E27FC236}">
                <a16:creationId xmlns:a16="http://schemas.microsoft.com/office/drawing/2014/main" id="{8A59297F-07AA-413C-899E-F8BC36310315}"/>
              </a:ext>
            </a:extLst>
          </p:cNvPr>
          <p:cNvSpPr/>
          <p:nvPr/>
        </p:nvSpPr>
        <p:spPr>
          <a:xfrm>
            <a:off x="689114" y="1649535"/>
            <a:ext cx="1284753" cy="2413132"/>
          </a:xfrm>
          <a:prstGeom prst="can">
            <a:avLst/>
          </a:prstGeom>
          <a:noFill/>
          <a:ln w="31750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12899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1" grpId="0"/>
      <p:bldP spid="65" grpId="0"/>
      <p:bldP spid="73" grpId="0"/>
      <p:bldP spid="74" grpId="0" animBg="1"/>
      <p:bldP spid="77" grpId="0"/>
      <p:bldP spid="78" grpId="0"/>
      <p:bldP spid="79" grpId="0"/>
      <p:bldP spid="80" grpId="0"/>
      <p:bldP spid="89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Condensadores. Calculo de capacitancias. 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9697" y="903890"/>
            <a:ext cx="43302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Condensador esférico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3007253" y="4049650"/>
                <a:ext cx="1433277" cy="8094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  <m:r>
                        <a:rPr lang="es-ES" sz="2800" b="0" i="0" smtClean="0">
                          <a:latin typeface="Cambria Math" panose="02040503050406030204" pitchFamily="18" charset="0"/>
                        </a:rPr>
                        <m:t>→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07253" y="4049650"/>
                <a:ext cx="1433277" cy="80945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/>
              <p:cNvSpPr txBox="1"/>
              <p:nvPr/>
            </p:nvSpPr>
            <p:spPr>
              <a:xfrm>
                <a:off x="5517526" y="3425152"/>
                <a:ext cx="3195169" cy="10481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6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36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=4</m:t>
                      </m:r>
                      <m:r>
                        <a:rPr lang="es-ES" sz="36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b>
                        <m:sSubPr>
                          <m:ctrlP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e>
                        <m:sub>
                          <m:r>
                            <a:rPr lang="es-ES" sz="36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f>
                        <m:fPr>
                          <m:ctrlP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𝑎𝑏</m:t>
                          </m:r>
                        </m:num>
                        <m:den>
                          <m: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36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1" name="Cuadro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7526" y="3425152"/>
                <a:ext cx="3195169" cy="104817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2" name="Grupo 71"/>
          <p:cNvGrpSpPr/>
          <p:nvPr/>
        </p:nvGrpSpPr>
        <p:grpSpPr>
          <a:xfrm>
            <a:off x="4496823" y="850485"/>
            <a:ext cx="1708224" cy="752835"/>
            <a:chOff x="3959675" y="1076177"/>
            <a:chExt cx="1708224" cy="752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CuadroTexto 68"/>
                <p:cNvSpPr txBox="1"/>
                <p:nvPr/>
              </p:nvSpPr>
              <p:spPr>
                <a:xfrm>
                  <a:off x="3959675" y="1076177"/>
                  <a:ext cx="1708224" cy="75283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nary>
                          <m:naryPr>
                            <m:chr m:val="∮"/>
                            <m:ctrlPr>
                              <a:rPr lang="es-ES" sz="200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m:rPr>
                                <m:brk m:alnAt="23"/>
                              </m:r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𝑢𝑝</m:t>
                            </m:r>
                          </m:sub>
                          <m:sup/>
                          <m:e>
                            <m:acc>
                              <m:accPr>
                                <m:chr m:val="⃗"/>
                                <m:ctrlPr>
                                  <a:rPr lang="es-ES" sz="200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  <m:r>
                              <m:rPr>
                                <m:brk m:alnAt="23"/>
                              </m:r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𝑑</m:t>
                            </m:r>
                            <m:acc>
                              <m:accPr>
                                <m:chr m:val="⃗"/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</m:e>
                            </m:acc>
                          </m:e>
                        </m:nary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</m:e>
                              <m:sub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</a:rPr>
                                  <m:t>𝑖𝑛𝑡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sub>
                                <m:r>
                                  <a:rPr lang="es-E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𝑜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s-ES" sz="2000" dirty="0"/>
                </a:p>
              </p:txBody>
            </p:sp>
          </mc:Choice>
          <mc:Fallback xmlns="">
            <p:sp>
              <p:nvSpPr>
                <p:cNvPr id="69" name="CuadroTexto 6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9675" y="1076177"/>
                  <a:ext cx="1708224" cy="752835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1" name="Rectángulo 70"/>
            <p:cNvSpPr/>
            <p:nvPr/>
          </p:nvSpPr>
          <p:spPr>
            <a:xfrm>
              <a:off x="4188245" y="1076472"/>
              <a:ext cx="185536" cy="2073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CuadroTexto 72"/>
              <p:cNvSpPr txBox="1"/>
              <p:nvPr/>
            </p:nvSpPr>
            <p:spPr>
              <a:xfrm>
                <a:off x="3992429" y="1800352"/>
                <a:ext cx="1525097" cy="57900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3" name="CuadroTexto 7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2429" y="1800352"/>
                <a:ext cx="1525097" cy="579005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upo 3"/>
          <p:cNvGrpSpPr/>
          <p:nvPr/>
        </p:nvGrpSpPr>
        <p:grpSpPr>
          <a:xfrm>
            <a:off x="297745" y="1814837"/>
            <a:ext cx="1856410" cy="1857600"/>
            <a:chOff x="6857667" y="1086371"/>
            <a:chExt cx="1856410" cy="1678386"/>
          </a:xfrm>
        </p:grpSpPr>
        <p:sp>
          <p:nvSpPr>
            <p:cNvPr id="74" name="Elipse 73"/>
            <p:cNvSpPr/>
            <p:nvPr/>
          </p:nvSpPr>
          <p:spPr>
            <a:xfrm>
              <a:off x="6857667" y="1086371"/>
              <a:ext cx="1856410" cy="1678386"/>
            </a:xfrm>
            <a:prstGeom prst="ellipse">
              <a:avLst/>
            </a:prstGeom>
            <a:noFill/>
            <a:ln w="22225">
              <a:solidFill>
                <a:srgbClr val="00B05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76" name="Conector recto de flecha 75"/>
            <p:cNvCxnSpPr/>
            <p:nvPr/>
          </p:nvCxnSpPr>
          <p:spPr>
            <a:xfrm>
              <a:off x="7846486" y="1903100"/>
              <a:ext cx="314656" cy="771048"/>
            </a:xfrm>
            <a:prstGeom prst="straightConnector1">
              <a:avLst/>
            </a:prstGeom>
            <a:ln w="19050">
              <a:solidFill>
                <a:srgbClr val="00B050"/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Rectángulo 76"/>
                <p:cNvSpPr/>
                <p:nvPr/>
              </p:nvSpPr>
              <p:spPr>
                <a:xfrm>
                  <a:off x="7721504" y="2331965"/>
                  <a:ext cx="525297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77" name="Rectángulo 7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21504" y="2331965"/>
                  <a:ext cx="525297" cy="369332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ángulo 77"/>
              <p:cNvSpPr/>
              <p:nvPr/>
            </p:nvSpPr>
            <p:spPr>
              <a:xfrm>
                <a:off x="5594638" y="1729288"/>
                <a:ext cx="1825884" cy="72244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sSub>
                                <m:sSub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𝑜</m:t>
                                  </m:r>
                                </m:sub>
                              </m:s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8" name="Rectángulo 7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4638" y="1729288"/>
                <a:ext cx="1825884" cy="72244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CuadroTexto 78"/>
              <p:cNvSpPr txBox="1"/>
              <p:nvPr/>
            </p:nvSpPr>
            <p:spPr>
              <a:xfrm>
                <a:off x="2417544" y="2396318"/>
                <a:ext cx="3161864" cy="69820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𝑑𝑟</m:t>
                          </m:r>
                          <m:r>
                            <m:rPr>
                              <m:nor/>
                            </m:rPr>
                            <a:rPr lang="es-ES" sz="2000" dirty="0" smtClean="0"/>
                            <m:t> </m:t>
                          </m:r>
                        </m:e>
                      </m:nary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79" name="CuadroTexto 7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7544" y="2396318"/>
                <a:ext cx="3161864" cy="69820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Rectángulo 79"/>
              <p:cNvSpPr/>
              <p:nvPr/>
            </p:nvSpPr>
            <p:spPr>
              <a:xfrm>
                <a:off x="5255949" y="2370782"/>
                <a:ext cx="2189317" cy="79047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f>
                            <m:f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num>
                            <m:den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  <m:sSup>
                                <m:sSup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𝜀</m:t>
                                      </m:r>
                                    </m:e>
                                    <m:sub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𝑜</m:t>
                                      </m:r>
                                    </m:sub>
                                  </m:sSub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𝑑𝑟</m:t>
                          </m:r>
                          <m:r>
                            <m:rPr>
                              <m:nor/>
                            </m:rPr>
                            <a:rPr lang="es-ES" sz="2000" dirty="0"/>
                            <m:t> 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0" name="Rectángulo 7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55949" y="2370782"/>
                <a:ext cx="2189317" cy="790473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1" name="Rectángulo 80"/>
              <p:cNvSpPr/>
              <p:nvPr/>
            </p:nvSpPr>
            <p:spPr>
              <a:xfrm>
                <a:off x="7262477" y="2425952"/>
                <a:ext cx="1957908" cy="103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[</m:t>
                      </m:r>
                      <m:f>
                        <m:f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]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⁡</m:t>
                      </m:r>
                    </m:oMath>
                  </m:oMathPara>
                </a14:m>
                <a:endParaRPr lang="es-ES" sz="20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⁡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81" name="Rectángulo 8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2477" y="2425952"/>
                <a:ext cx="1957908" cy="1030218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0" name="Oval 59"/>
          <p:cNvSpPr>
            <a:spLocks noChangeArrowheads="1"/>
          </p:cNvSpPr>
          <p:nvPr/>
        </p:nvSpPr>
        <p:spPr bwMode="auto">
          <a:xfrm>
            <a:off x="785367" y="2195567"/>
            <a:ext cx="920145" cy="1005661"/>
          </a:xfrm>
          <a:prstGeom prst="ellipse">
            <a:avLst/>
          </a:prstGeom>
          <a:solidFill>
            <a:srgbClr val="CC99FF">
              <a:alpha val="50195"/>
            </a:srgbClr>
          </a:solidFill>
          <a:ln w="9525">
            <a:solidFill>
              <a:srgbClr val="9933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" name="Oval 60"/>
          <p:cNvSpPr>
            <a:spLocks noChangeArrowheads="1"/>
          </p:cNvSpPr>
          <p:nvPr/>
        </p:nvSpPr>
        <p:spPr bwMode="auto">
          <a:xfrm>
            <a:off x="92674" y="1551591"/>
            <a:ext cx="2278650" cy="2348748"/>
          </a:xfrm>
          <a:prstGeom prst="ellipse">
            <a:avLst/>
          </a:prstGeom>
          <a:noFill/>
          <a:ln w="57150">
            <a:solidFill>
              <a:srgbClr val="0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" name="Line 63"/>
          <p:cNvSpPr>
            <a:spLocks noChangeShapeType="1"/>
          </p:cNvSpPr>
          <p:nvPr/>
        </p:nvSpPr>
        <p:spPr bwMode="auto">
          <a:xfrm flipV="1">
            <a:off x="1254744" y="2195567"/>
            <a:ext cx="99252" cy="516063"/>
          </a:xfrm>
          <a:prstGeom prst="line">
            <a:avLst/>
          </a:prstGeom>
          <a:noFill/>
          <a:ln w="9525">
            <a:solidFill>
              <a:srgbClr val="CC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85" name="Text Box 64"/>
          <p:cNvSpPr txBox="1">
            <a:spLocks noChangeArrowheads="1"/>
          </p:cNvSpPr>
          <p:nvPr/>
        </p:nvSpPr>
        <p:spPr bwMode="auto">
          <a:xfrm>
            <a:off x="1000412" y="2175719"/>
            <a:ext cx="423887" cy="339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1600" dirty="0">
                <a:latin typeface="+mn-lt"/>
              </a:rPr>
              <a:t>a</a:t>
            </a:r>
            <a:endParaRPr lang="es-ES" altLang="es-ES" sz="1600" baseline="-16000" dirty="0">
              <a:latin typeface="+mn-lt"/>
            </a:endParaRPr>
          </a:p>
        </p:txBody>
      </p:sp>
      <p:sp>
        <p:nvSpPr>
          <p:cNvPr id="86" name="Line 65"/>
          <p:cNvSpPr>
            <a:spLocks noChangeShapeType="1"/>
          </p:cNvSpPr>
          <p:nvPr/>
        </p:nvSpPr>
        <p:spPr bwMode="auto">
          <a:xfrm flipH="1" flipV="1">
            <a:off x="225009" y="2261729"/>
            <a:ext cx="1017328" cy="436669"/>
          </a:xfrm>
          <a:prstGeom prst="line">
            <a:avLst/>
          </a:prstGeom>
          <a:noFill/>
          <a:ln w="9525">
            <a:solidFill>
              <a:srgbClr val="CC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87" name="Text Box 66"/>
          <p:cNvSpPr txBox="1">
            <a:spLocks noChangeArrowheads="1"/>
          </p:cNvSpPr>
          <p:nvPr/>
        </p:nvSpPr>
        <p:spPr bwMode="auto">
          <a:xfrm>
            <a:off x="245687" y="2288194"/>
            <a:ext cx="62032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1600" dirty="0">
                <a:latin typeface="+mn-lt"/>
              </a:rPr>
              <a:t>b</a:t>
            </a:r>
            <a:endParaRPr lang="es-ES" altLang="es-ES" sz="1600" baseline="-16000" dirty="0">
              <a:latin typeface="+mn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8" name="Rectángulo 87"/>
              <p:cNvSpPr/>
              <p:nvPr/>
            </p:nvSpPr>
            <p:spPr>
              <a:xfrm>
                <a:off x="1000867" y="2678621"/>
                <a:ext cx="40588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8" name="Rectángulo 8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0867" y="2678621"/>
                <a:ext cx="405880" cy="369332"/>
              </a:xfrm>
              <a:prstGeom prst="rect">
                <a:avLst/>
              </a:prstGeom>
              <a:blipFill rotWithShape="0">
                <a:blip r:embed="rId13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9" name="Rectángulo 88"/>
              <p:cNvSpPr/>
              <p:nvPr/>
            </p:nvSpPr>
            <p:spPr>
              <a:xfrm>
                <a:off x="1212355" y="1594068"/>
                <a:ext cx="57900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9" name="Rectángulo 8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2355" y="1594068"/>
                <a:ext cx="579005" cy="369332"/>
              </a:xfrm>
              <a:prstGeom prst="rect">
                <a:avLst/>
              </a:prstGeom>
              <a:blipFill rotWithShape="0">
                <a:blip r:embed="rId14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0" name="Conector recto de flecha 89"/>
          <p:cNvCxnSpPr/>
          <p:nvPr/>
        </p:nvCxnSpPr>
        <p:spPr>
          <a:xfrm rot="10800000">
            <a:off x="668315" y="1763026"/>
            <a:ext cx="331522" cy="50575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1" name="Rectángulo 90"/>
              <p:cNvSpPr/>
              <p:nvPr/>
            </p:nvSpPr>
            <p:spPr>
              <a:xfrm>
                <a:off x="830867" y="182061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1" name="Rectángulo 9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0867" y="1820619"/>
                <a:ext cx="390876" cy="402931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2719622" y="3220641"/>
                <a:ext cx="2105128" cy="7285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𝑜</m:t>
                              </m:r>
                            </m:sub>
                          </m:sSub>
                        </m:den>
                      </m:f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[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num>
                        <m:den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𝑎𝑏</m:t>
                          </m:r>
                        </m:den>
                      </m:f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19622" y="3220641"/>
                <a:ext cx="2105128" cy="728597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27154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1" grpId="0"/>
      <p:bldP spid="73" grpId="0"/>
      <p:bldP spid="78" grpId="0"/>
      <p:bldP spid="79" grpId="0"/>
      <p:bldP spid="80" grpId="0"/>
      <p:bldP spid="81" grpId="0"/>
      <p:bldP spid="91" grpId="0"/>
      <p:bldP spid="5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3.1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Asociación de condensadores</a:t>
            </a:r>
          </a:p>
        </p:txBody>
      </p:sp>
      <p:sp>
        <p:nvSpPr>
          <p:cNvPr id="63" name="CuadroTexto 62"/>
          <p:cNvSpPr txBox="1"/>
          <p:nvPr/>
        </p:nvSpPr>
        <p:spPr>
          <a:xfrm>
            <a:off x="168088" y="829445"/>
            <a:ext cx="87033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/>
              <a:t>Necesidad en un circuito de sustituir un conjunto de condensadores por </a:t>
            </a:r>
            <a:r>
              <a:rPr lang="es-ES" sz="2400" b="1" i="1" dirty="0">
                <a:solidFill>
                  <a:srgbClr val="0070C0"/>
                </a:solidFill>
              </a:rPr>
              <a:t>un único condensador</a:t>
            </a:r>
            <a:r>
              <a:rPr lang="es-ES" sz="2400" dirty="0"/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uadroTexto 63"/>
              <p:cNvSpPr txBox="1"/>
              <p:nvPr/>
            </p:nvSpPr>
            <p:spPr>
              <a:xfrm>
                <a:off x="65721" y="2309250"/>
                <a:ext cx="8703354" cy="14521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400" dirty="0"/>
                  <a:t>El condensador que sustituye al grupo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Condensador equivalente</a:t>
                </a:r>
                <a:r>
                  <a:rPr lang="es-ES" sz="2400" dirty="0"/>
                  <a:t>:</a:t>
                </a:r>
              </a:p>
              <a:p>
                <a:pPr algn="ctr"/>
                <a:endParaRPr lang="es-ES" sz="2400" dirty="0"/>
              </a:p>
              <a:p>
                <a:pPr algn="ctr"/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𝑪</m:t>
                        </m:r>
                      </m:e>
                      <m:sub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𝒆𝒒</m:t>
                        </m:r>
                      </m:sub>
                    </m:sSub>
                  </m:oMath>
                </a14:m>
                <a:r>
                  <a:rPr lang="es-ES" sz="2400" b="1" dirty="0"/>
                  <a:t> </a:t>
                </a:r>
                <a14:m>
                  <m:oMath xmlns:m="http://schemas.openxmlformats.org/officeDocument/2006/math">
                    <m:r>
                      <a:rPr lang="es-ES" sz="2800" b="1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2800" b="1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800" b="1" i="1">
                            <a:latin typeface="Cambria Math" panose="02040503050406030204" pitchFamily="18" charset="0"/>
                          </a:rPr>
                          <m:t>𝑸</m:t>
                        </m:r>
                      </m:num>
                      <m:den>
                        <m:r>
                          <a:rPr lang="es-ES" sz="2800" b="1" i="1">
                            <a:latin typeface="Cambria Math" panose="02040503050406030204" pitchFamily="18" charset="0"/>
                          </a:rPr>
                          <m:t>𝑽</m:t>
                        </m:r>
                      </m:den>
                    </m:f>
                  </m:oMath>
                </a14:m>
                <a:endParaRPr lang="es-ES" sz="2400" dirty="0"/>
              </a:p>
            </p:txBody>
          </p:sp>
        </mc:Choice>
        <mc:Fallback xmlns="">
          <p:sp>
            <p:nvSpPr>
              <p:cNvPr id="64" name="CuadroTexto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21" y="2309250"/>
                <a:ext cx="8703354" cy="1452192"/>
              </a:xfrm>
              <a:prstGeom prst="rect">
                <a:avLst/>
              </a:prstGeom>
              <a:blipFill>
                <a:blip r:embed="rId5"/>
                <a:stretch>
                  <a:fillRect t="-336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CuadroTexto 67"/>
              <p:cNvSpPr txBox="1"/>
              <p:nvPr/>
            </p:nvSpPr>
            <p:spPr>
              <a:xfrm>
                <a:off x="168088" y="4080851"/>
                <a:ext cx="9110913" cy="864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Al sustituir el conjunto de condensadores por el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𝑪</m:t>
                        </m:r>
                      </m:e>
                      <m:sub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𝒆𝒒</m:t>
                        </m:r>
                      </m:sub>
                    </m:sSub>
                  </m:oMath>
                </a14:m>
                <a:r>
                  <a:rPr lang="es-ES" sz="2400" dirty="0"/>
                  <a:t>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no se modifica el comportamiento del circuito</a:t>
                </a:r>
              </a:p>
            </p:txBody>
          </p:sp>
        </mc:Choice>
        <mc:Fallback xmlns="">
          <p:sp>
            <p:nvSpPr>
              <p:cNvPr id="68" name="CuadroTexto 6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8088" y="4080851"/>
                <a:ext cx="9110913" cy="864211"/>
              </a:xfrm>
              <a:prstGeom prst="rect">
                <a:avLst/>
              </a:prstGeom>
              <a:blipFill>
                <a:blip r:embed="rId6"/>
                <a:stretch>
                  <a:fillRect l="-1071" t="-4930" b="-14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290" name="Picture 2" descr="File:Capacitors in series.svg - Wikimedia Commons">
            <a:extLst>
              <a:ext uri="{FF2B5EF4-FFF2-40B4-BE49-F238E27FC236}">
                <a16:creationId xmlns:a16="http://schemas.microsoft.com/office/drawing/2014/main" id="{2B9DA57A-F5EA-4DB2-8FBB-8DA5D673CD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7553" y="1338254"/>
            <a:ext cx="1904432" cy="4232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" name="Conector recto 2">
            <a:extLst>
              <a:ext uri="{FF2B5EF4-FFF2-40B4-BE49-F238E27FC236}">
                <a16:creationId xmlns:a16="http://schemas.microsoft.com/office/drawing/2014/main" id="{2EE1D9A5-D84A-4799-8517-AED9BA5B4CE2}"/>
              </a:ext>
            </a:extLst>
          </p:cNvPr>
          <p:cNvCxnSpPr/>
          <p:nvPr/>
        </p:nvCxnSpPr>
        <p:spPr>
          <a:xfrm>
            <a:off x="5061600" y="1462282"/>
            <a:ext cx="0" cy="56350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C276504B-90D5-40E5-BB3B-0685894D5E02}"/>
              </a:ext>
            </a:extLst>
          </p:cNvPr>
          <p:cNvCxnSpPr>
            <a:cxnSpLocks/>
          </p:cNvCxnSpPr>
          <p:nvPr/>
        </p:nvCxnSpPr>
        <p:spPr>
          <a:xfrm>
            <a:off x="6665176" y="1479710"/>
            <a:ext cx="0" cy="54720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cto 18">
            <a:extLst>
              <a:ext uri="{FF2B5EF4-FFF2-40B4-BE49-F238E27FC236}">
                <a16:creationId xmlns:a16="http://schemas.microsoft.com/office/drawing/2014/main" id="{08577191-3CD8-4099-9D94-186ED190805C}"/>
              </a:ext>
            </a:extLst>
          </p:cNvPr>
          <p:cNvCxnSpPr>
            <a:cxnSpLocks/>
          </p:cNvCxnSpPr>
          <p:nvPr/>
        </p:nvCxnSpPr>
        <p:spPr>
          <a:xfrm rot="10800000" flipH="1">
            <a:off x="5932611" y="2021611"/>
            <a:ext cx="720000" cy="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cto 20">
            <a:extLst>
              <a:ext uri="{FF2B5EF4-FFF2-40B4-BE49-F238E27FC236}">
                <a16:creationId xmlns:a16="http://schemas.microsoft.com/office/drawing/2014/main" id="{6EA9DB4A-8D2B-46D2-B55C-6611368B0955}"/>
              </a:ext>
            </a:extLst>
          </p:cNvPr>
          <p:cNvCxnSpPr>
            <a:cxnSpLocks/>
          </p:cNvCxnSpPr>
          <p:nvPr/>
        </p:nvCxnSpPr>
        <p:spPr>
          <a:xfrm flipH="1">
            <a:off x="5076000" y="2025393"/>
            <a:ext cx="720000" cy="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cto 22">
            <a:extLst>
              <a:ext uri="{FF2B5EF4-FFF2-40B4-BE49-F238E27FC236}">
                <a16:creationId xmlns:a16="http://schemas.microsoft.com/office/drawing/2014/main" id="{A5DC4D77-ECA2-4E74-A603-6FE58E4A2C3A}"/>
              </a:ext>
            </a:extLst>
          </p:cNvPr>
          <p:cNvCxnSpPr>
            <a:cxnSpLocks/>
          </p:cNvCxnSpPr>
          <p:nvPr/>
        </p:nvCxnSpPr>
        <p:spPr>
          <a:xfrm>
            <a:off x="5917387" y="1925720"/>
            <a:ext cx="0" cy="18000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440F7689-3C67-4F5C-9366-F97E4FEF3363}"/>
              </a:ext>
            </a:extLst>
          </p:cNvPr>
          <p:cNvCxnSpPr>
            <a:cxnSpLocks/>
          </p:cNvCxnSpPr>
          <p:nvPr/>
        </p:nvCxnSpPr>
        <p:spPr>
          <a:xfrm>
            <a:off x="5796000" y="1845393"/>
            <a:ext cx="0" cy="32400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1763656B-130E-4B25-B2CB-214BA0A3B5C5}"/>
                  </a:ext>
                </a:extLst>
              </p:cNvPr>
              <p:cNvSpPr txBox="1"/>
              <p:nvPr/>
            </p:nvSpPr>
            <p:spPr>
              <a:xfrm>
                <a:off x="5796000" y="2143260"/>
                <a:ext cx="20447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1763656B-130E-4B25-B2CB-214BA0A3B5C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6000" y="2143260"/>
                <a:ext cx="204479" cy="276999"/>
              </a:xfrm>
              <a:prstGeom prst="rect">
                <a:avLst/>
              </a:prstGeom>
              <a:blipFill>
                <a:blip r:embed="rId8"/>
                <a:stretch>
                  <a:fillRect l="-30303" r="-24242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" name="Grupo 24">
            <a:extLst>
              <a:ext uri="{FF2B5EF4-FFF2-40B4-BE49-F238E27FC236}">
                <a16:creationId xmlns:a16="http://schemas.microsoft.com/office/drawing/2014/main" id="{C7F1F48F-5E30-4EAD-9BE3-F6A4801879AF}"/>
              </a:ext>
            </a:extLst>
          </p:cNvPr>
          <p:cNvGrpSpPr/>
          <p:nvPr/>
        </p:nvGrpSpPr>
        <p:grpSpPr>
          <a:xfrm>
            <a:off x="5774902" y="2717182"/>
            <a:ext cx="2220355" cy="1311200"/>
            <a:chOff x="6907618" y="2651991"/>
            <a:chExt cx="2220355" cy="1311200"/>
          </a:xfrm>
        </p:grpSpPr>
        <p:cxnSp>
          <p:nvCxnSpPr>
            <p:cNvPr id="27" name="Conector recto 26">
              <a:extLst>
                <a:ext uri="{FF2B5EF4-FFF2-40B4-BE49-F238E27FC236}">
                  <a16:creationId xmlns:a16="http://schemas.microsoft.com/office/drawing/2014/main" id="{5AF7ADE2-08F7-4562-BB1E-3E8AD37FA658}"/>
                </a:ext>
              </a:extLst>
            </p:cNvPr>
            <p:cNvCxnSpPr/>
            <p:nvPr/>
          </p:nvCxnSpPr>
          <p:spPr>
            <a:xfrm>
              <a:off x="7230696" y="3005214"/>
              <a:ext cx="0" cy="56350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27">
              <a:extLst>
                <a:ext uri="{FF2B5EF4-FFF2-40B4-BE49-F238E27FC236}">
                  <a16:creationId xmlns:a16="http://schemas.microsoft.com/office/drawing/2014/main" id="{5BDF2374-0060-4BB7-B933-D25031349994}"/>
                </a:ext>
              </a:extLst>
            </p:cNvPr>
            <p:cNvCxnSpPr>
              <a:cxnSpLocks/>
            </p:cNvCxnSpPr>
            <p:nvPr/>
          </p:nvCxnSpPr>
          <p:spPr>
            <a:xfrm>
              <a:off x="8834272" y="2999782"/>
              <a:ext cx="0" cy="56520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recto 28">
              <a:extLst>
                <a:ext uri="{FF2B5EF4-FFF2-40B4-BE49-F238E27FC236}">
                  <a16:creationId xmlns:a16="http://schemas.microsoft.com/office/drawing/2014/main" id="{68FDA8FC-9A2B-4FA2-AC30-5254E9DA0ABE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8101707" y="3564543"/>
              <a:ext cx="72000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29">
              <a:extLst>
                <a:ext uri="{FF2B5EF4-FFF2-40B4-BE49-F238E27FC236}">
                  <a16:creationId xmlns:a16="http://schemas.microsoft.com/office/drawing/2014/main" id="{E70D61A4-266D-478B-A6DF-9E9ABF438A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45096" y="3568325"/>
              <a:ext cx="72000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30">
              <a:extLst>
                <a:ext uri="{FF2B5EF4-FFF2-40B4-BE49-F238E27FC236}">
                  <a16:creationId xmlns:a16="http://schemas.microsoft.com/office/drawing/2014/main" id="{178C21E8-25BA-41D0-A25F-19B8E183655B}"/>
                </a:ext>
              </a:extLst>
            </p:cNvPr>
            <p:cNvCxnSpPr>
              <a:cxnSpLocks/>
            </p:cNvCxnSpPr>
            <p:nvPr/>
          </p:nvCxnSpPr>
          <p:spPr>
            <a:xfrm>
              <a:off x="8086483" y="3468652"/>
              <a:ext cx="0" cy="18000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ector recto 31">
              <a:extLst>
                <a:ext uri="{FF2B5EF4-FFF2-40B4-BE49-F238E27FC236}">
                  <a16:creationId xmlns:a16="http://schemas.microsoft.com/office/drawing/2014/main" id="{F83EAA72-5E85-4054-A297-089D2DDD5F3E}"/>
                </a:ext>
              </a:extLst>
            </p:cNvPr>
            <p:cNvCxnSpPr>
              <a:cxnSpLocks/>
            </p:cNvCxnSpPr>
            <p:nvPr/>
          </p:nvCxnSpPr>
          <p:spPr>
            <a:xfrm>
              <a:off x="7965096" y="3388325"/>
              <a:ext cx="0" cy="32400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7D66FF89-7BF8-41D4-A28E-25C6A4663B01}"/>
                    </a:ext>
                  </a:extLst>
                </p:cNvPr>
                <p:cNvSpPr txBox="1"/>
                <p:nvPr/>
              </p:nvSpPr>
              <p:spPr>
                <a:xfrm>
                  <a:off x="7965096" y="3686192"/>
                  <a:ext cx="204479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7D66FF89-7BF8-41D4-A28E-25C6A4663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65096" y="3686192"/>
                  <a:ext cx="204479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30303" r="-24242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4" name="Conector recto 33">
              <a:extLst>
                <a:ext uri="{FF2B5EF4-FFF2-40B4-BE49-F238E27FC236}">
                  <a16:creationId xmlns:a16="http://schemas.microsoft.com/office/drawing/2014/main" id="{A23B1CF5-AA31-4AE8-8B43-6C02D34217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86016" y="3004445"/>
              <a:ext cx="93600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" name="Imagen 19">
              <a:extLst>
                <a:ext uri="{FF2B5EF4-FFF2-40B4-BE49-F238E27FC236}">
                  <a16:creationId xmlns:a16="http://schemas.microsoft.com/office/drawing/2014/main" id="{DCCE8758-4FE3-4309-A2F3-EA17E8CF71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907618" y="2951009"/>
              <a:ext cx="94496" cy="97545"/>
            </a:xfrm>
            <a:prstGeom prst="rect">
              <a:avLst/>
            </a:prstGeom>
          </p:spPr>
        </p:pic>
        <p:pic>
          <p:nvPicPr>
            <p:cNvPr id="39" name="Imagen 38">
              <a:extLst>
                <a:ext uri="{FF2B5EF4-FFF2-40B4-BE49-F238E27FC236}">
                  <a16:creationId xmlns:a16="http://schemas.microsoft.com/office/drawing/2014/main" id="{0540DEB1-9608-4178-8AFE-4D14874DF9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033477" y="2951009"/>
              <a:ext cx="94496" cy="97545"/>
            </a:xfrm>
            <a:prstGeom prst="rect">
              <a:avLst/>
            </a:prstGeom>
          </p:spPr>
        </p:pic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CD44340A-66C8-49C3-85AD-BA1D42CB8026}"/>
                </a:ext>
              </a:extLst>
            </p:cNvPr>
            <p:cNvGrpSpPr/>
            <p:nvPr/>
          </p:nvGrpSpPr>
          <p:grpSpPr>
            <a:xfrm>
              <a:off x="7944725" y="2890938"/>
              <a:ext cx="106680" cy="253988"/>
              <a:chOff x="2712036" y="3124705"/>
              <a:chExt cx="106680" cy="253988"/>
            </a:xfrm>
          </p:grpSpPr>
          <p:cxnSp>
            <p:nvCxnSpPr>
              <p:cNvPr id="40" name="Conector recto 39">
                <a:extLst>
                  <a:ext uri="{FF2B5EF4-FFF2-40B4-BE49-F238E27FC236}">
                    <a16:creationId xmlns:a16="http://schemas.microsoft.com/office/drawing/2014/main" id="{89BFEAC3-72A4-4AE7-B0CA-9472216E90DD}"/>
                  </a:ext>
                </a:extLst>
              </p:cNvPr>
              <p:cNvCxnSpPr/>
              <p:nvPr/>
            </p:nvCxnSpPr>
            <p:spPr>
              <a:xfrm>
                <a:off x="2712036" y="3126693"/>
                <a:ext cx="0" cy="252000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C6C86938-2FBB-40ED-8A06-28FC4AAD72DF}"/>
                  </a:ext>
                </a:extLst>
              </p:cNvPr>
              <p:cNvCxnSpPr/>
              <p:nvPr/>
            </p:nvCxnSpPr>
            <p:spPr>
              <a:xfrm>
                <a:off x="2818716" y="3124705"/>
                <a:ext cx="0" cy="252000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3" name="Conector recto 42">
              <a:extLst>
                <a:ext uri="{FF2B5EF4-FFF2-40B4-BE49-F238E27FC236}">
                  <a16:creationId xmlns:a16="http://schemas.microsoft.com/office/drawing/2014/main" id="{CFFF990E-CAD3-469C-BEE7-52889D97A7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74955" y="3001946"/>
              <a:ext cx="93600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686E7392-31B7-446E-9534-21F6A41B265C}"/>
                    </a:ext>
                  </a:extLst>
                </p:cNvPr>
                <p:cNvSpPr/>
                <p:nvPr/>
              </p:nvSpPr>
              <p:spPr>
                <a:xfrm>
                  <a:off x="7976927" y="2651991"/>
                  <a:ext cx="539443" cy="36067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600" b="1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600" b="1" i="1">
                                <a:latin typeface="Cambria Math" panose="02040503050406030204" pitchFamily="18" charset="0"/>
                              </a:rPr>
                              <m:t>𝑪</m:t>
                            </m:r>
                          </m:e>
                          <m:sub>
                            <m:r>
                              <a:rPr lang="es-ES" sz="1600" b="1" i="1">
                                <a:latin typeface="Cambria Math" panose="02040503050406030204" pitchFamily="18" charset="0"/>
                              </a:rPr>
                              <m:t>𝒆𝒒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686E7392-31B7-446E-9534-21F6A41B265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76927" y="2651991"/>
                  <a:ext cx="539443" cy="360676"/>
                </a:xfrm>
                <a:prstGeom prst="rect">
                  <a:avLst/>
                </a:prstGeom>
                <a:blipFill>
                  <a:blip r:embed="rId11"/>
                  <a:stretch>
                    <a:fillRect b="-16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29ABCDF0-FB08-4BE9-8217-67FF58A2D7D7}"/>
                    </a:ext>
                  </a:extLst>
                </p:cNvPr>
                <p:cNvSpPr/>
                <p:nvPr/>
              </p:nvSpPr>
              <p:spPr>
                <a:xfrm>
                  <a:off x="7652979" y="2998258"/>
                  <a:ext cx="356188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1" i="1">
                            <a:latin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29ABCDF0-FB08-4BE9-8217-67FF58A2D7D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52979" y="2998258"/>
                  <a:ext cx="356188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6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Rectángulo 45">
                  <a:extLst>
                    <a:ext uri="{FF2B5EF4-FFF2-40B4-BE49-F238E27FC236}">
                      <a16:creationId xmlns:a16="http://schemas.microsoft.com/office/drawing/2014/main" id="{AFCAADDA-1B92-4CB6-8DFC-DD761A0E6B49}"/>
                    </a:ext>
                  </a:extLst>
                </p:cNvPr>
                <p:cNvSpPr/>
                <p:nvPr/>
              </p:nvSpPr>
              <p:spPr>
                <a:xfrm>
                  <a:off x="8057155" y="2998258"/>
                  <a:ext cx="370614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s-ES" sz="1400" b="1" dirty="0"/>
                    <a:t>-</a:t>
                  </a:r>
                  <a14:m>
                    <m:oMath xmlns:m="http://schemas.openxmlformats.org/officeDocument/2006/math">
                      <m:r>
                        <a:rPr lang="es-ES" sz="1400" b="1" i="1">
                          <a:latin typeface="Cambria Math" panose="02040503050406030204" pitchFamily="18" charset="0"/>
                        </a:rPr>
                        <m:t>𝑸</m:t>
                      </m:r>
                    </m:oMath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46" name="Rectángulo 45">
                  <a:extLst>
                    <a:ext uri="{FF2B5EF4-FFF2-40B4-BE49-F238E27FC236}">
                      <a16:creationId xmlns:a16="http://schemas.microsoft.com/office/drawing/2014/main" id="{AFCAADDA-1B92-4CB6-8DFC-DD761A0E6B4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57155" y="2998258"/>
                  <a:ext cx="370614" cy="307777"/>
                </a:xfrm>
                <a:prstGeom prst="rect">
                  <a:avLst/>
                </a:prstGeom>
                <a:blipFill>
                  <a:blip r:embed="rId13"/>
                  <a:stretch>
                    <a:fillRect l="-4918" t="-4000" b="-2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729966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8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3.1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Asociación de condensadores</a:t>
            </a:r>
          </a:p>
        </p:txBody>
      </p:sp>
      <p:grpSp>
        <p:nvGrpSpPr>
          <p:cNvPr id="51" name="Grupo 50"/>
          <p:cNvGrpSpPr/>
          <p:nvPr/>
        </p:nvGrpSpPr>
        <p:grpSpPr>
          <a:xfrm rot="5400000">
            <a:off x="-1034802" y="2480656"/>
            <a:ext cx="3550815" cy="752036"/>
            <a:chOff x="178676" y="773467"/>
            <a:chExt cx="3550815" cy="752036"/>
          </a:xfrm>
        </p:grpSpPr>
        <p:cxnSp>
          <p:nvCxnSpPr>
            <p:cNvPr id="4" name="Conector recto 3"/>
            <p:cNvCxnSpPr/>
            <p:nvPr/>
          </p:nvCxnSpPr>
          <p:spPr>
            <a:xfrm flipV="1">
              <a:off x="178676" y="1145628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ector recto 43"/>
            <p:cNvCxnSpPr/>
            <p:nvPr/>
          </p:nvCxnSpPr>
          <p:spPr>
            <a:xfrm flipV="1">
              <a:off x="1437978" y="1131956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44"/>
            <p:cNvCxnSpPr/>
            <p:nvPr/>
          </p:nvCxnSpPr>
          <p:spPr>
            <a:xfrm flipV="1">
              <a:off x="2699477" y="1131956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ector recto 45"/>
            <p:cNvCxnSpPr/>
            <p:nvPr/>
          </p:nvCxnSpPr>
          <p:spPr>
            <a:xfrm flipH="1">
              <a:off x="1243285" y="773467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ector recto 47"/>
            <p:cNvCxnSpPr/>
            <p:nvPr/>
          </p:nvCxnSpPr>
          <p:spPr>
            <a:xfrm flipH="1">
              <a:off x="1421268" y="774016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48"/>
            <p:cNvCxnSpPr/>
            <p:nvPr/>
          </p:nvCxnSpPr>
          <p:spPr>
            <a:xfrm flipH="1">
              <a:off x="2479009" y="789231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recto 49"/>
            <p:cNvCxnSpPr/>
            <p:nvPr/>
          </p:nvCxnSpPr>
          <p:spPr>
            <a:xfrm flipH="1">
              <a:off x="2656994" y="789780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Elipse 51"/>
          <p:cNvSpPr/>
          <p:nvPr/>
        </p:nvSpPr>
        <p:spPr>
          <a:xfrm>
            <a:off x="694803" y="1527396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3" name="CuadroTexto 52"/>
          <p:cNvSpPr txBox="1"/>
          <p:nvPr/>
        </p:nvSpPr>
        <p:spPr>
          <a:xfrm>
            <a:off x="409235" y="1373085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</a:t>
            </a:r>
          </a:p>
        </p:txBody>
      </p:sp>
      <p:sp>
        <p:nvSpPr>
          <p:cNvPr id="54" name="Elipse 53"/>
          <p:cNvSpPr/>
          <p:nvPr/>
        </p:nvSpPr>
        <p:spPr>
          <a:xfrm>
            <a:off x="694803" y="2729055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5" name="CuadroTexto 54"/>
          <p:cNvSpPr txBox="1"/>
          <p:nvPr/>
        </p:nvSpPr>
        <p:spPr>
          <a:xfrm>
            <a:off x="409235" y="2574744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b</a:t>
            </a:r>
          </a:p>
        </p:txBody>
      </p:sp>
      <p:sp>
        <p:nvSpPr>
          <p:cNvPr id="56" name="Elipse 55"/>
          <p:cNvSpPr/>
          <p:nvPr/>
        </p:nvSpPr>
        <p:spPr>
          <a:xfrm>
            <a:off x="694803" y="4040836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7" name="CuadroTexto 56"/>
          <p:cNvSpPr txBox="1"/>
          <p:nvPr/>
        </p:nvSpPr>
        <p:spPr>
          <a:xfrm>
            <a:off x="409235" y="3886525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</a:t>
            </a:r>
          </a:p>
        </p:txBody>
      </p:sp>
      <p:cxnSp>
        <p:nvCxnSpPr>
          <p:cNvPr id="58" name="Conector recto 57"/>
          <p:cNvCxnSpPr/>
          <p:nvPr/>
        </p:nvCxnSpPr>
        <p:spPr>
          <a:xfrm rot="5400000" flipH="1">
            <a:off x="1189344" y="1212739"/>
            <a:ext cx="2" cy="735723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58"/>
          <p:cNvCxnSpPr/>
          <p:nvPr/>
        </p:nvCxnSpPr>
        <p:spPr>
          <a:xfrm rot="5400000" flipH="1">
            <a:off x="1164519" y="3717182"/>
            <a:ext cx="2" cy="735723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uadroTexto 59"/>
              <p:cNvSpPr txBox="1"/>
              <p:nvPr/>
            </p:nvSpPr>
            <p:spPr>
              <a:xfrm>
                <a:off x="1114522" y="2489879"/>
                <a:ext cx="950828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+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  <a:p>
                <a:r>
                  <a:rPr lang="es-ES" dirty="0"/>
                  <a:t>-</a:t>
                </a:r>
              </a:p>
            </p:txBody>
          </p:sp>
        </mc:Choice>
        <mc:Fallback xmlns="">
          <p:sp>
            <p:nvSpPr>
              <p:cNvPr id="60" name="CuadroTexto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4522" y="2489879"/>
                <a:ext cx="950828" cy="923330"/>
              </a:xfrm>
              <a:prstGeom prst="rect">
                <a:avLst/>
              </a:prstGeom>
              <a:blipFill rotWithShape="0">
                <a:blip r:embed="rId4"/>
                <a:stretch>
                  <a:fillRect l="-5769" t="-3289" b="-92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CuadroTexto 60"/>
              <p:cNvSpPr txBox="1"/>
              <p:nvPr/>
            </p:nvSpPr>
            <p:spPr>
              <a:xfrm>
                <a:off x="-170675" y="2049289"/>
                <a:ext cx="644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1" name="CuadroTexto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70675" y="2049289"/>
                <a:ext cx="644406" cy="36933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CuadroTexto 61"/>
              <p:cNvSpPr txBox="1"/>
              <p:nvPr/>
            </p:nvSpPr>
            <p:spPr>
              <a:xfrm>
                <a:off x="-170675" y="3271014"/>
                <a:ext cx="644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2" name="CuadroTexto 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70675" y="3271014"/>
                <a:ext cx="644406" cy="36933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CuadroTexto 62"/>
              <p:cNvSpPr txBox="1"/>
              <p:nvPr/>
            </p:nvSpPr>
            <p:spPr>
              <a:xfrm>
                <a:off x="1913594" y="1373085"/>
                <a:ext cx="695784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que las placas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/>
                  <a:t> no tienen carga neta inicialmente </a:t>
                </a:r>
              </a:p>
            </p:txBody>
          </p:sp>
        </mc:Choice>
        <mc:Fallback xmlns="">
          <p:sp>
            <p:nvSpPr>
              <p:cNvPr id="63" name="CuadroTexto 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3594" y="1373085"/>
                <a:ext cx="6957848" cy="369332"/>
              </a:xfrm>
              <a:prstGeom prst="rect">
                <a:avLst/>
              </a:prstGeom>
              <a:blipFill rotWithShape="0">
                <a:blip r:embed="rId7"/>
                <a:stretch>
                  <a:fillRect l="-789" t="-8197" r="-263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uadroTexto 63"/>
              <p:cNvSpPr txBox="1"/>
              <p:nvPr/>
            </p:nvSpPr>
            <p:spPr>
              <a:xfrm>
                <a:off x="2060739" y="1921304"/>
                <a:ext cx="695784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Se conectan a una fuente o batería que introduce </a:t>
                </a:r>
                <a:r>
                  <a:rPr lang="es-ES" dirty="0" err="1"/>
                  <a:t>ddp</a:t>
                </a:r>
                <a:r>
                  <a:rPr lang="es-ES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𝑎𝑐</m:t>
                        </m:r>
                      </m:sub>
                    </m:sSub>
                    <m:r>
                      <a:rPr lang="es-ES" b="0" i="1" smtClean="0">
                        <a:latin typeface="Cambria Math" panose="02040503050406030204" pitchFamily="18" charset="0"/>
                      </a:rPr>
                      <m:t>&gt;0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64" name="CuadroTexto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0739" y="1921304"/>
                <a:ext cx="6957848" cy="369332"/>
              </a:xfrm>
              <a:prstGeom prst="rect">
                <a:avLst/>
              </a:prstGeom>
              <a:blipFill rotWithShape="0">
                <a:blip r:embed="rId8"/>
                <a:stretch>
                  <a:fillRect l="-701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2060739" y="2451844"/>
                <a:ext cx="6957848" cy="669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Las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p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s-ES" dirty="0"/>
                  <a:t> de placa superior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viajan hasta terminal positivo de la fuente (A) </a:t>
                </a:r>
                <a:r>
                  <a:rPr lang="es-ES" dirty="0">
                    <a:sym typeface="Wingdings" panose="05000000000000000000" pitchFamily="2" charset="2"/>
                  </a:rPr>
                  <a:t> La </a:t>
                </a:r>
                <a:r>
                  <a:rPr lang="es-ES" dirty="0"/>
                  <a:t>placa superior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dirty="0"/>
                  <a:t>se carga positivamente con carga </a:t>
                </a:r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𝑄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𝑛𝑞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0739" y="2451844"/>
                <a:ext cx="6957848" cy="669992"/>
              </a:xfrm>
              <a:prstGeom prst="rect">
                <a:avLst/>
              </a:prstGeom>
              <a:blipFill>
                <a:blip r:embed="rId9"/>
                <a:stretch>
                  <a:fillRect l="-701" t="-4545" r="-1315"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CuadroTexto 65"/>
          <p:cNvSpPr txBox="1"/>
          <p:nvPr/>
        </p:nvSpPr>
        <p:spPr>
          <a:xfrm>
            <a:off x="282017" y="1853002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Rectángulo 66"/>
              <p:cNvSpPr/>
              <p:nvPr/>
            </p:nvSpPr>
            <p:spPr>
              <a:xfrm>
                <a:off x="791769" y="1651629"/>
                <a:ext cx="3997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7" name="Rectángulo 6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769" y="1651629"/>
                <a:ext cx="399788" cy="369332"/>
              </a:xfrm>
              <a:prstGeom prst="rect">
                <a:avLst/>
              </a:prstGeom>
              <a:blipFill rotWithShape="0">
                <a:blip r:embed="rId10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CuadroTexto 67"/>
              <p:cNvSpPr txBox="1"/>
              <p:nvPr/>
            </p:nvSpPr>
            <p:spPr>
              <a:xfrm>
                <a:off x="1976656" y="3173820"/>
                <a:ext cx="728366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El campo eléctrico que crea esta placa atrae carga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b="1" i="1" dirty="0">
                    <a:solidFill>
                      <a:srgbClr val="0070C0"/>
                    </a:solidFill>
                  </a:rPr>
                  <a:t> </a:t>
                </a:r>
                <a:r>
                  <a:rPr lang="es-ES" dirty="0"/>
                  <a:t>hacia placa inferior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.</a:t>
                </a:r>
              </a:p>
              <a:p>
                <a:endParaRPr lang="es-ES" dirty="0"/>
              </a:p>
              <a:p>
                <a:r>
                  <a:rPr lang="es-ES" dirty="0">
                    <a:sym typeface="Wingdings" panose="05000000000000000000" pitchFamily="2" charset="2"/>
                  </a:rPr>
                  <a:t>Proviene de la placa superior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que </a:t>
                </a:r>
                <a:r>
                  <a:rPr lang="es-ES" dirty="0"/>
                  <a:t>se carga positivamente con carga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𝑄</m:t>
                    </m:r>
                  </m:oMath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68" name="CuadroTexto 6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6656" y="3173820"/>
                <a:ext cx="7283669" cy="1200329"/>
              </a:xfrm>
              <a:prstGeom prst="rect">
                <a:avLst/>
              </a:prstGeom>
              <a:blipFill rotWithShape="0">
                <a:blip r:embed="rId11"/>
                <a:stretch>
                  <a:fillRect l="-669" t="-3046" r="-8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CuadroTexto 68"/>
          <p:cNvSpPr txBox="1"/>
          <p:nvPr/>
        </p:nvSpPr>
        <p:spPr>
          <a:xfrm>
            <a:off x="296007" y="2210648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 -  -  -  -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ángulo 69"/>
              <p:cNvSpPr/>
              <p:nvPr/>
            </p:nvSpPr>
            <p:spPr>
              <a:xfrm>
                <a:off x="1183159" y="2200491"/>
                <a:ext cx="47641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b="1" i="1" dirty="0">
                          <a:solidFill>
                            <a:srgbClr val="0070C0"/>
                          </a:solidFill>
                        </a:rPr>
                        <m:t>−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0" name="Rectángulo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3159" y="2200491"/>
                <a:ext cx="476412" cy="369332"/>
              </a:xfrm>
              <a:prstGeom prst="rect">
                <a:avLst/>
              </a:prstGeom>
              <a:blipFill rotWithShape="0">
                <a:blip r:embed="rId12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CuadroTexto 70"/>
          <p:cNvSpPr txBox="1"/>
          <p:nvPr/>
        </p:nvSpPr>
        <p:spPr>
          <a:xfrm>
            <a:off x="257018" y="3078638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Rectángulo 71"/>
              <p:cNvSpPr/>
              <p:nvPr/>
            </p:nvSpPr>
            <p:spPr>
              <a:xfrm>
                <a:off x="766770" y="2877265"/>
                <a:ext cx="3997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2" name="Rectángulo 7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770" y="2877265"/>
                <a:ext cx="399788" cy="369332"/>
              </a:xfrm>
              <a:prstGeom prst="rect">
                <a:avLst/>
              </a:prstGeom>
              <a:blipFill rotWithShape="0">
                <a:blip r:embed="rId13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Rectángulo 75"/>
              <p:cNvSpPr/>
              <p:nvPr/>
            </p:nvSpPr>
            <p:spPr>
              <a:xfrm>
                <a:off x="2060739" y="4160671"/>
                <a:ext cx="682185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s-ES" dirty="0">
                    <a:sym typeface="Wingdings" panose="05000000000000000000" pitchFamily="2" charset="2"/>
                  </a:rPr>
                  <a:t>La carga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𝑄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proviene de la placa superior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atrae una carga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b="1" i="1" dirty="0">
                    <a:solidFill>
                      <a:srgbClr val="0070C0"/>
                    </a:solidFill>
                  </a:rPr>
                  <a:t>  </a:t>
                </a:r>
                <a:r>
                  <a:rPr lang="es-ES" dirty="0">
                    <a:sym typeface="Wingdings" panose="05000000000000000000" pitchFamily="2" charset="2"/>
                  </a:rPr>
                  <a:t>que llegan a la placa inferior mediante el terminal negativo (C) de la fuente</a:t>
                </a:r>
                <a:endParaRPr lang="es-ES" dirty="0"/>
              </a:p>
            </p:txBody>
          </p:sp>
        </mc:Choice>
        <mc:Fallback xmlns="">
          <p:sp>
            <p:nvSpPr>
              <p:cNvPr id="76" name="Rectángulo 7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0739" y="4160671"/>
                <a:ext cx="6821850" cy="646331"/>
              </a:xfrm>
              <a:prstGeom prst="rect">
                <a:avLst/>
              </a:prstGeom>
              <a:blipFill>
                <a:blip r:embed="rId14"/>
                <a:stretch>
                  <a:fillRect l="-715" t="-5660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7" name="CuadroTexto 76"/>
          <p:cNvSpPr txBox="1"/>
          <p:nvPr/>
        </p:nvSpPr>
        <p:spPr>
          <a:xfrm>
            <a:off x="216212" y="3477585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  -  -  -  -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ángulo 77"/>
              <p:cNvSpPr/>
              <p:nvPr/>
            </p:nvSpPr>
            <p:spPr>
              <a:xfrm>
                <a:off x="1103364" y="3467428"/>
                <a:ext cx="47641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b="1" i="1" dirty="0">
                          <a:solidFill>
                            <a:srgbClr val="0070C0"/>
                          </a:solidFill>
                        </a:rPr>
                        <m:t>−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8" name="Rectángulo 7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3364" y="3467428"/>
                <a:ext cx="476412" cy="369332"/>
              </a:xfrm>
              <a:prstGeom prst="rect">
                <a:avLst/>
              </a:prstGeom>
              <a:blipFill rotWithShape="0">
                <a:blip r:embed="rId16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9" name="CuadroTexto 78"/>
          <p:cNvSpPr txBox="1"/>
          <p:nvPr/>
        </p:nvSpPr>
        <p:spPr>
          <a:xfrm>
            <a:off x="961467" y="861848"/>
            <a:ext cx="7826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Conexión en serie… </a:t>
            </a:r>
            <a:r>
              <a:rPr lang="es-ES" b="1" i="1" dirty="0">
                <a:solidFill>
                  <a:srgbClr val="0070C0"/>
                </a:solidFill>
              </a:rPr>
              <a:t>La intensidad eléctrica en todos los elementos es la misma</a:t>
            </a:r>
          </a:p>
        </p:txBody>
      </p:sp>
    </p:spTree>
    <p:extLst>
      <p:ext uri="{BB962C8B-B14F-4D97-AF65-F5344CB8AC3E}">
        <p14:creationId xmlns:p14="http://schemas.microsoft.com/office/powerpoint/2010/main" val="123634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6" grpId="0"/>
      <p:bldP spid="77" grpId="0"/>
      <p:bldP spid="78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552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3.1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Asociación de condensadores</a:t>
            </a:r>
          </a:p>
        </p:txBody>
      </p:sp>
      <p:grpSp>
        <p:nvGrpSpPr>
          <p:cNvPr id="51" name="Grupo 50"/>
          <p:cNvGrpSpPr/>
          <p:nvPr/>
        </p:nvGrpSpPr>
        <p:grpSpPr>
          <a:xfrm rot="5400000">
            <a:off x="-811602" y="2886083"/>
            <a:ext cx="3550815" cy="752036"/>
            <a:chOff x="178676" y="773467"/>
            <a:chExt cx="3550815" cy="752036"/>
          </a:xfrm>
        </p:grpSpPr>
        <p:cxnSp>
          <p:nvCxnSpPr>
            <p:cNvPr id="4" name="Conector recto 3"/>
            <p:cNvCxnSpPr/>
            <p:nvPr/>
          </p:nvCxnSpPr>
          <p:spPr>
            <a:xfrm flipV="1">
              <a:off x="178676" y="1145628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ector recto 43"/>
            <p:cNvCxnSpPr/>
            <p:nvPr/>
          </p:nvCxnSpPr>
          <p:spPr>
            <a:xfrm flipV="1">
              <a:off x="1437978" y="1131956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44"/>
            <p:cNvCxnSpPr/>
            <p:nvPr/>
          </p:nvCxnSpPr>
          <p:spPr>
            <a:xfrm flipV="1">
              <a:off x="2699477" y="1131956"/>
              <a:ext cx="1030014" cy="1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ector recto 45"/>
            <p:cNvCxnSpPr/>
            <p:nvPr/>
          </p:nvCxnSpPr>
          <p:spPr>
            <a:xfrm flipH="1">
              <a:off x="1243285" y="773467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ector recto 47"/>
            <p:cNvCxnSpPr/>
            <p:nvPr/>
          </p:nvCxnSpPr>
          <p:spPr>
            <a:xfrm flipH="1">
              <a:off x="1421268" y="774016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48"/>
            <p:cNvCxnSpPr/>
            <p:nvPr/>
          </p:nvCxnSpPr>
          <p:spPr>
            <a:xfrm flipH="1">
              <a:off x="2479009" y="789231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recto 49"/>
            <p:cNvCxnSpPr/>
            <p:nvPr/>
          </p:nvCxnSpPr>
          <p:spPr>
            <a:xfrm flipH="1">
              <a:off x="2656994" y="789780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Elipse 51"/>
          <p:cNvSpPr/>
          <p:nvPr/>
        </p:nvSpPr>
        <p:spPr>
          <a:xfrm>
            <a:off x="918003" y="1932823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3" name="CuadroTexto 52"/>
          <p:cNvSpPr txBox="1"/>
          <p:nvPr/>
        </p:nvSpPr>
        <p:spPr>
          <a:xfrm>
            <a:off x="632435" y="1778512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</a:t>
            </a:r>
          </a:p>
        </p:txBody>
      </p:sp>
      <p:sp>
        <p:nvSpPr>
          <p:cNvPr id="54" name="Elipse 53"/>
          <p:cNvSpPr/>
          <p:nvPr/>
        </p:nvSpPr>
        <p:spPr>
          <a:xfrm>
            <a:off x="918003" y="3134482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5" name="CuadroTexto 54"/>
          <p:cNvSpPr txBox="1"/>
          <p:nvPr/>
        </p:nvSpPr>
        <p:spPr>
          <a:xfrm>
            <a:off x="632435" y="2980171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b</a:t>
            </a:r>
          </a:p>
        </p:txBody>
      </p:sp>
      <p:sp>
        <p:nvSpPr>
          <p:cNvPr id="56" name="Elipse 55"/>
          <p:cNvSpPr/>
          <p:nvPr/>
        </p:nvSpPr>
        <p:spPr>
          <a:xfrm>
            <a:off x="918003" y="4446263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7" name="CuadroTexto 56"/>
          <p:cNvSpPr txBox="1"/>
          <p:nvPr/>
        </p:nvSpPr>
        <p:spPr>
          <a:xfrm>
            <a:off x="632435" y="4291952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CuadroTexto 60"/>
              <p:cNvSpPr txBox="1"/>
              <p:nvPr/>
            </p:nvSpPr>
            <p:spPr>
              <a:xfrm>
                <a:off x="1219222" y="2317578"/>
                <a:ext cx="644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1" name="CuadroTexto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9222" y="2317578"/>
                <a:ext cx="644406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CuadroTexto 61"/>
              <p:cNvSpPr txBox="1"/>
              <p:nvPr/>
            </p:nvSpPr>
            <p:spPr>
              <a:xfrm>
                <a:off x="1253992" y="3604084"/>
                <a:ext cx="644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2" name="CuadroTexto 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53992" y="3604084"/>
                <a:ext cx="644406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CuadroTexto 65"/>
          <p:cNvSpPr txBox="1"/>
          <p:nvPr/>
        </p:nvSpPr>
        <p:spPr>
          <a:xfrm>
            <a:off x="505217" y="2258429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Rectángulo 66"/>
              <p:cNvSpPr/>
              <p:nvPr/>
            </p:nvSpPr>
            <p:spPr>
              <a:xfrm>
                <a:off x="1014969" y="2057056"/>
                <a:ext cx="3997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7" name="Rectángulo 6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4969" y="2057056"/>
                <a:ext cx="399788" cy="369332"/>
              </a:xfrm>
              <a:prstGeom prst="rect">
                <a:avLst/>
              </a:prstGeom>
              <a:blipFill>
                <a:blip r:embed="rId6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CuadroTexto 68"/>
          <p:cNvSpPr txBox="1"/>
          <p:nvPr/>
        </p:nvSpPr>
        <p:spPr>
          <a:xfrm>
            <a:off x="519207" y="2616075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-  -  -  -  -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ángulo 69"/>
              <p:cNvSpPr/>
              <p:nvPr/>
            </p:nvSpPr>
            <p:spPr>
              <a:xfrm>
                <a:off x="1404150" y="2605265"/>
                <a:ext cx="47641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b="1" i="1" dirty="0">
                          <a:solidFill>
                            <a:srgbClr val="0070C0"/>
                          </a:solidFill>
                        </a:rPr>
                        <m:t>−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0" name="Rectángulo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4150" y="2605265"/>
                <a:ext cx="476412" cy="369332"/>
              </a:xfrm>
              <a:prstGeom prst="rect">
                <a:avLst/>
              </a:prstGeom>
              <a:blipFill>
                <a:blip r:embed="rId7"/>
                <a:stretch>
                  <a:fillRect r="-2564"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CuadroTexto 70"/>
          <p:cNvSpPr txBox="1"/>
          <p:nvPr/>
        </p:nvSpPr>
        <p:spPr>
          <a:xfrm>
            <a:off x="480218" y="3484065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Rectángulo 71"/>
              <p:cNvSpPr/>
              <p:nvPr/>
            </p:nvSpPr>
            <p:spPr>
              <a:xfrm>
                <a:off x="989970" y="3282692"/>
                <a:ext cx="3997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2" name="Rectángulo 7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9970" y="3282692"/>
                <a:ext cx="399788" cy="369332"/>
              </a:xfrm>
              <a:prstGeom prst="rect">
                <a:avLst/>
              </a:prstGeom>
              <a:blipFill>
                <a:blip r:embed="rId8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7" name="CuadroTexto 76"/>
          <p:cNvSpPr txBox="1"/>
          <p:nvPr/>
        </p:nvSpPr>
        <p:spPr>
          <a:xfrm>
            <a:off x="439412" y="3883012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-  -  -  -  -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ángulo 77"/>
              <p:cNvSpPr/>
              <p:nvPr/>
            </p:nvSpPr>
            <p:spPr>
              <a:xfrm>
                <a:off x="1326564" y="3872855"/>
                <a:ext cx="47641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b="1" i="1" dirty="0">
                          <a:solidFill>
                            <a:srgbClr val="0070C0"/>
                          </a:solidFill>
                        </a:rPr>
                        <m:t>−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8" name="Rectángulo 7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6564" y="3872855"/>
                <a:ext cx="476412" cy="369332"/>
              </a:xfrm>
              <a:prstGeom prst="rect">
                <a:avLst/>
              </a:prstGeom>
              <a:blipFill>
                <a:blip r:embed="rId9"/>
                <a:stretch>
                  <a:fillRect r="-2564"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Arco 5">
            <a:extLst>
              <a:ext uri="{FF2B5EF4-FFF2-40B4-BE49-F238E27FC236}">
                <a16:creationId xmlns:a16="http://schemas.microsoft.com/office/drawing/2014/main" id="{F8A472F3-1C98-42D9-991E-75937601B23F}"/>
              </a:ext>
            </a:extLst>
          </p:cNvPr>
          <p:cNvSpPr/>
          <p:nvPr/>
        </p:nvSpPr>
        <p:spPr>
          <a:xfrm>
            <a:off x="1014969" y="1982429"/>
            <a:ext cx="45719" cy="45719"/>
          </a:xfrm>
          <a:prstGeom prst="arc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FA41BA19-1AEB-4004-A7A1-6870E5C8BF79}"/>
              </a:ext>
            </a:extLst>
          </p:cNvPr>
          <p:cNvGrpSpPr/>
          <p:nvPr/>
        </p:nvGrpSpPr>
        <p:grpSpPr>
          <a:xfrm>
            <a:off x="967661" y="1975027"/>
            <a:ext cx="1812814" cy="2461249"/>
            <a:chOff x="967661" y="1569600"/>
            <a:chExt cx="1812814" cy="2461249"/>
          </a:xfrm>
        </p:grpSpPr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4296E88E-17B5-4FD8-937F-B95268C1198C}"/>
                </a:ext>
              </a:extLst>
            </p:cNvPr>
            <p:cNvGrpSpPr/>
            <p:nvPr/>
          </p:nvGrpSpPr>
          <p:grpSpPr>
            <a:xfrm>
              <a:off x="1959113" y="2275100"/>
              <a:ext cx="821362" cy="1045027"/>
              <a:chOff x="1959113" y="2275100"/>
              <a:chExt cx="821362" cy="1045027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B623383F-6D61-4BFE-BDFC-302A95CD76C0}"/>
                  </a:ext>
                </a:extLst>
              </p:cNvPr>
              <p:cNvSpPr/>
              <p:nvPr/>
            </p:nvSpPr>
            <p:spPr>
              <a:xfrm>
                <a:off x="2192089" y="22751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B928D501-168F-4A4B-A110-209A69C95621}"/>
                  </a:ext>
                </a:extLst>
              </p:cNvPr>
              <p:cNvSpPr/>
              <p:nvPr/>
            </p:nvSpPr>
            <p:spPr>
              <a:xfrm>
                <a:off x="1959113" y="24099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43" name="Conector recto 42">
                <a:extLst>
                  <a:ext uri="{FF2B5EF4-FFF2-40B4-BE49-F238E27FC236}">
                    <a16:creationId xmlns:a16="http://schemas.microsoft.com/office/drawing/2014/main" id="{D4DC91D7-F36E-463C-AB5B-D52A503646FA}"/>
                  </a:ext>
                </a:extLst>
              </p:cNvPr>
              <p:cNvCxnSpPr/>
              <p:nvPr/>
            </p:nvCxnSpPr>
            <p:spPr>
              <a:xfrm flipV="1">
                <a:off x="1959113" y="2275100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ector recto 46">
                <a:extLst>
                  <a:ext uri="{FF2B5EF4-FFF2-40B4-BE49-F238E27FC236}">
                    <a16:creationId xmlns:a16="http://schemas.microsoft.com/office/drawing/2014/main" id="{AB9A49C1-B542-45F2-BC42-0563556DA6B3}"/>
                  </a:ext>
                </a:extLst>
              </p:cNvPr>
              <p:cNvCxnSpPr/>
              <p:nvPr/>
            </p:nvCxnSpPr>
            <p:spPr>
              <a:xfrm flipV="1">
                <a:off x="2445258" y="2282816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ector recto 62">
                <a:extLst>
                  <a:ext uri="{FF2B5EF4-FFF2-40B4-BE49-F238E27FC236}">
                    <a16:creationId xmlns:a16="http://schemas.microsoft.com/office/drawing/2014/main" id="{A8E49049-9B9D-4344-9705-05C2A576FCF7}"/>
                  </a:ext>
                </a:extLst>
              </p:cNvPr>
              <p:cNvCxnSpPr/>
              <p:nvPr/>
            </p:nvCxnSpPr>
            <p:spPr>
              <a:xfrm flipV="1">
                <a:off x="2445258" y="3193042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Rectángulo 63">
                <a:extLst>
                  <a:ext uri="{FF2B5EF4-FFF2-40B4-BE49-F238E27FC236}">
                    <a16:creationId xmlns:a16="http://schemas.microsoft.com/office/drawing/2014/main" id="{A8DE0013-A6CE-4B94-8A87-670B3E3B8944}"/>
                  </a:ext>
                </a:extLst>
              </p:cNvPr>
              <p:cNvSpPr/>
              <p:nvPr/>
            </p:nvSpPr>
            <p:spPr>
              <a:xfrm rot="19983868">
                <a:off x="1992993" y="232783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5" name="Rectángulo 64">
                <a:extLst>
                  <a:ext uri="{FF2B5EF4-FFF2-40B4-BE49-F238E27FC236}">
                    <a16:creationId xmlns:a16="http://schemas.microsoft.com/office/drawing/2014/main" id="{C0011FDB-14FA-4501-BEC0-072C4B092508}"/>
                  </a:ext>
                </a:extLst>
              </p:cNvPr>
              <p:cNvSpPr/>
              <p:nvPr/>
            </p:nvSpPr>
            <p:spPr>
              <a:xfrm rot="19983868">
                <a:off x="2408069" y="311145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68" name="Grupo 67">
                <a:extLst>
                  <a:ext uri="{FF2B5EF4-FFF2-40B4-BE49-F238E27FC236}">
                    <a16:creationId xmlns:a16="http://schemas.microsoft.com/office/drawing/2014/main" id="{7EB2ECD6-586B-447D-A217-5690947BE0DE}"/>
                  </a:ext>
                </a:extLst>
              </p:cNvPr>
              <p:cNvGrpSpPr/>
              <p:nvPr/>
            </p:nvGrpSpPr>
            <p:grpSpPr>
              <a:xfrm>
                <a:off x="2070461" y="2415584"/>
                <a:ext cx="259506" cy="294823"/>
                <a:chOff x="2677386" y="2710856"/>
                <a:chExt cx="430990" cy="475708"/>
              </a:xfrm>
            </p:grpSpPr>
            <p:sp>
              <p:nvSpPr>
                <p:cNvPr id="81" name="Elipse 80">
                  <a:extLst>
                    <a:ext uri="{FF2B5EF4-FFF2-40B4-BE49-F238E27FC236}">
                      <a16:creationId xmlns:a16="http://schemas.microsoft.com/office/drawing/2014/main" id="{821747A4-F1E0-4EB1-ADDF-9FFB238F08C6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2" name="CuadroTexto 81">
                  <a:extLst>
                    <a:ext uri="{FF2B5EF4-FFF2-40B4-BE49-F238E27FC236}">
                      <a16:creationId xmlns:a16="http://schemas.microsoft.com/office/drawing/2014/main" id="{1EF964D3-AC59-4E5F-82CC-EE0FE809A085}"/>
                    </a:ext>
                  </a:extLst>
                </p:cNvPr>
                <p:cNvSpPr txBox="1"/>
                <p:nvPr/>
              </p:nvSpPr>
              <p:spPr>
                <a:xfrm>
                  <a:off x="2677386" y="2710856"/>
                  <a:ext cx="336116" cy="3693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+</a:t>
                  </a:r>
                </a:p>
              </p:txBody>
            </p:sp>
          </p:grpSp>
          <p:grpSp>
            <p:nvGrpSpPr>
              <p:cNvPr id="73" name="Grupo 72">
                <a:extLst>
                  <a:ext uri="{FF2B5EF4-FFF2-40B4-BE49-F238E27FC236}">
                    <a16:creationId xmlns:a16="http://schemas.microsoft.com/office/drawing/2014/main" id="{8AC80055-6BFA-450D-97AD-D14A5EDBD9EC}"/>
                  </a:ext>
                </a:extLst>
              </p:cNvPr>
              <p:cNvGrpSpPr/>
              <p:nvPr/>
            </p:nvGrpSpPr>
            <p:grpSpPr>
              <a:xfrm>
                <a:off x="2089600" y="2805807"/>
                <a:ext cx="235829" cy="311657"/>
                <a:chOff x="2716709" y="2683694"/>
                <a:chExt cx="391667" cy="502870"/>
              </a:xfrm>
            </p:grpSpPr>
            <p:sp>
              <p:nvSpPr>
                <p:cNvPr id="79" name="Elipse 78">
                  <a:extLst>
                    <a:ext uri="{FF2B5EF4-FFF2-40B4-BE49-F238E27FC236}">
                      <a16:creationId xmlns:a16="http://schemas.microsoft.com/office/drawing/2014/main" id="{6CD3AD57-4ADB-46C4-87AB-FE2324D48883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0" name="CuadroTexto 79">
                  <a:extLst>
                    <a:ext uri="{FF2B5EF4-FFF2-40B4-BE49-F238E27FC236}">
                      <a16:creationId xmlns:a16="http://schemas.microsoft.com/office/drawing/2014/main" id="{2DD6F439-98A3-40AA-BA5C-AF4B2DAA68F2}"/>
                    </a:ext>
                  </a:extLst>
                </p:cNvPr>
                <p:cNvSpPr txBox="1"/>
                <p:nvPr/>
              </p:nvSpPr>
              <p:spPr>
                <a:xfrm>
                  <a:off x="2716709" y="2683694"/>
                  <a:ext cx="336118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-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6" name="Rectángulo 75">
                    <a:extLst>
                      <a:ext uri="{FF2B5EF4-FFF2-40B4-BE49-F238E27FC236}">
                        <a16:creationId xmlns:a16="http://schemas.microsoft.com/office/drawing/2014/main" id="{B8236DE1-DC9E-4D68-8FAB-459ADFD48262}"/>
                      </a:ext>
                    </a:extLst>
                  </p:cNvPr>
                  <p:cNvSpPr/>
                  <p:nvPr/>
                </p:nvSpPr>
                <p:spPr>
                  <a:xfrm>
                    <a:off x="2247124" y="2584395"/>
                    <a:ext cx="533351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𝑎𝑐</m:t>
                              </m:r>
                            </m:sub>
                          </m:sSub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76" name="Rectángulo 75">
                    <a:extLst>
                      <a:ext uri="{FF2B5EF4-FFF2-40B4-BE49-F238E27FC236}">
                        <a16:creationId xmlns:a16="http://schemas.microsoft.com/office/drawing/2014/main" id="{B8236DE1-DC9E-4D68-8FAB-459ADFD4826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47124" y="2584395"/>
                    <a:ext cx="533351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5" name="Forma libre: forma 14">
              <a:extLst>
                <a:ext uri="{FF2B5EF4-FFF2-40B4-BE49-F238E27FC236}">
                  <a16:creationId xmlns:a16="http://schemas.microsoft.com/office/drawing/2014/main" id="{02E93788-E53B-42BD-9805-C61ED3C430D8}"/>
                </a:ext>
              </a:extLst>
            </p:cNvPr>
            <p:cNvSpPr/>
            <p:nvPr/>
          </p:nvSpPr>
          <p:spPr>
            <a:xfrm>
              <a:off x="986400" y="1569600"/>
              <a:ext cx="1383173" cy="921600"/>
            </a:xfrm>
            <a:custGeom>
              <a:avLst/>
              <a:gdLst>
                <a:gd name="connsiteX0" fmla="*/ 0 w 1383173"/>
                <a:gd name="connsiteY0" fmla="*/ 0 h 921600"/>
                <a:gd name="connsiteX1" fmla="*/ 1245600 w 1383173"/>
                <a:gd name="connsiteY1" fmla="*/ 288000 h 921600"/>
                <a:gd name="connsiteX2" fmla="*/ 1296000 w 1383173"/>
                <a:gd name="connsiteY2" fmla="*/ 921600 h 9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3173" h="921600">
                  <a:moveTo>
                    <a:pt x="0" y="0"/>
                  </a:moveTo>
                  <a:cubicBezTo>
                    <a:pt x="514800" y="67200"/>
                    <a:pt x="1029600" y="134400"/>
                    <a:pt x="1245600" y="288000"/>
                  </a:cubicBezTo>
                  <a:cubicBezTo>
                    <a:pt x="1461600" y="441600"/>
                    <a:pt x="1378800" y="681600"/>
                    <a:pt x="1296000" y="9216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3" name="Forma libre: forma 82">
              <a:extLst>
                <a:ext uri="{FF2B5EF4-FFF2-40B4-BE49-F238E27FC236}">
                  <a16:creationId xmlns:a16="http://schemas.microsoft.com/office/drawing/2014/main" id="{A076F35E-BC49-4619-8B87-9A0205941A9D}"/>
                </a:ext>
              </a:extLst>
            </p:cNvPr>
            <p:cNvSpPr/>
            <p:nvPr/>
          </p:nvSpPr>
          <p:spPr>
            <a:xfrm flipV="1">
              <a:off x="967661" y="3132366"/>
              <a:ext cx="1383173" cy="898483"/>
            </a:xfrm>
            <a:custGeom>
              <a:avLst/>
              <a:gdLst>
                <a:gd name="connsiteX0" fmla="*/ 0 w 1383173"/>
                <a:gd name="connsiteY0" fmla="*/ 0 h 921600"/>
                <a:gd name="connsiteX1" fmla="*/ 1245600 w 1383173"/>
                <a:gd name="connsiteY1" fmla="*/ 288000 h 921600"/>
                <a:gd name="connsiteX2" fmla="*/ 1296000 w 1383173"/>
                <a:gd name="connsiteY2" fmla="*/ 921600 h 9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3173" h="921600">
                  <a:moveTo>
                    <a:pt x="0" y="0"/>
                  </a:moveTo>
                  <a:cubicBezTo>
                    <a:pt x="514800" y="67200"/>
                    <a:pt x="1029600" y="134400"/>
                    <a:pt x="1245600" y="288000"/>
                  </a:cubicBezTo>
                  <a:cubicBezTo>
                    <a:pt x="1461600" y="441600"/>
                    <a:pt x="1378800" y="681600"/>
                    <a:pt x="1296000" y="9216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96D5A211-0589-4629-AD8B-6100B2F002F3}"/>
                  </a:ext>
                </a:extLst>
              </p:cNvPr>
              <p:cNvSpPr/>
              <p:nvPr/>
            </p:nvSpPr>
            <p:spPr>
              <a:xfrm>
                <a:off x="6677" y="2132583"/>
                <a:ext cx="625492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dirty="0"/>
                  <a:t>     + </a:t>
                </a:r>
                <a:endParaRPr lang="es-ES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𝑎𝑏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</a:p>
              <a:p>
                <a:r>
                  <a:rPr lang="es-ES" dirty="0"/>
                  <a:t>     -</a:t>
                </a:r>
              </a:p>
            </p:txBody>
          </p:sp>
        </mc:Choice>
        <mc:Fallback xmlns="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96D5A211-0589-4629-AD8B-6100B2F002F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7" y="2132583"/>
                <a:ext cx="625492" cy="923330"/>
              </a:xfrm>
              <a:prstGeom prst="rect">
                <a:avLst/>
              </a:prstGeom>
              <a:blipFill>
                <a:blip r:embed="rId11"/>
                <a:stretch>
                  <a:fillRect t="-3974" r="-5825" b="-99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Rectángulo 83">
                <a:extLst>
                  <a:ext uri="{FF2B5EF4-FFF2-40B4-BE49-F238E27FC236}">
                    <a16:creationId xmlns:a16="http://schemas.microsoft.com/office/drawing/2014/main" id="{BADA74C2-B3BD-4AD6-8B60-D95DFE5C09D2}"/>
                  </a:ext>
                </a:extLst>
              </p:cNvPr>
              <p:cNvSpPr/>
              <p:nvPr/>
            </p:nvSpPr>
            <p:spPr>
              <a:xfrm>
                <a:off x="0" y="3436392"/>
                <a:ext cx="625492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dirty="0"/>
                  <a:t>     + </a:t>
                </a:r>
                <a:endParaRPr lang="es-ES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</a:p>
              <a:p>
                <a:r>
                  <a:rPr lang="es-ES" dirty="0"/>
                  <a:t>     -</a:t>
                </a:r>
              </a:p>
            </p:txBody>
          </p:sp>
        </mc:Choice>
        <mc:Fallback xmlns="">
          <p:sp>
            <p:nvSpPr>
              <p:cNvPr id="84" name="Rectángulo 83">
                <a:extLst>
                  <a:ext uri="{FF2B5EF4-FFF2-40B4-BE49-F238E27FC236}">
                    <a16:creationId xmlns:a16="http://schemas.microsoft.com/office/drawing/2014/main" id="{BADA74C2-B3BD-4AD6-8B60-D95DFE5C09D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436392"/>
                <a:ext cx="625492" cy="923330"/>
              </a:xfrm>
              <a:prstGeom prst="rect">
                <a:avLst/>
              </a:prstGeom>
              <a:blipFill>
                <a:blip r:embed="rId12"/>
                <a:stretch>
                  <a:fillRect t="-3974" r="-4854" b="-99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9" name="Conector recto 58">
            <a:extLst>
              <a:ext uri="{FF2B5EF4-FFF2-40B4-BE49-F238E27FC236}">
                <a16:creationId xmlns:a16="http://schemas.microsoft.com/office/drawing/2014/main" id="{E8C748B9-3EB5-46FF-A63A-BD41BE543247}"/>
              </a:ext>
            </a:extLst>
          </p:cNvPr>
          <p:cNvCxnSpPr/>
          <p:nvPr/>
        </p:nvCxnSpPr>
        <p:spPr>
          <a:xfrm rot="5400000" flipV="1">
            <a:off x="2754724" y="2203735"/>
            <a:ext cx="1440000" cy="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ector recto 73">
            <a:extLst>
              <a:ext uri="{FF2B5EF4-FFF2-40B4-BE49-F238E27FC236}">
                <a16:creationId xmlns:a16="http://schemas.microsoft.com/office/drawing/2014/main" id="{702880EA-EA77-469D-ADA0-A7DEF45F8401}"/>
              </a:ext>
            </a:extLst>
          </p:cNvPr>
          <p:cNvCxnSpPr/>
          <p:nvPr/>
        </p:nvCxnSpPr>
        <p:spPr>
          <a:xfrm rot="5400000" flipV="1">
            <a:off x="2547580" y="4056078"/>
            <a:ext cx="1872000" cy="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cto 85">
            <a:extLst>
              <a:ext uri="{FF2B5EF4-FFF2-40B4-BE49-F238E27FC236}">
                <a16:creationId xmlns:a16="http://schemas.microsoft.com/office/drawing/2014/main" id="{CB42D128-A071-466F-B4DE-BB5EF4DF4CE2}"/>
              </a:ext>
            </a:extLst>
          </p:cNvPr>
          <p:cNvCxnSpPr/>
          <p:nvPr/>
        </p:nvCxnSpPr>
        <p:spPr>
          <a:xfrm rot="5400000" flipH="1">
            <a:off x="3484127" y="2552754"/>
            <a:ext cx="2" cy="735723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ector recto 86">
            <a:extLst>
              <a:ext uri="{FF2B5EF4-FFF2-40B4-BE49-F238E27FC236}">
                <a16:creationId xmlns:a16="http://schemas.microsoft.com/office/drawing/2014/main" id="{12B4BB5E-940C-403E-A52D-FCFB1120A887}"/>
              </a:ext>
            </a:extLst>
          </p:cNvPr>
          <p:cNvCxnSpPr/>
          <p:nvPr/>
        </p:nvCxnSpPr>
        <p:spPr>
          <a:xfrm rot="5400000" flipH="1">
            <a:off x="3483578" y="2730739"/>
            <a:ext cx="2" cy="735723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D8F0B60D-9B9E-4F8E-81C5-9DBA726F6F62}"/>
                  </a:ext>
                </a:extLst>
              </p:cNvPr>
              <p:cNvSpPr/>
              <p:nvPr/>
            </p:nvSpPr>
            <p:spPr>
              <a:xfrm>
                <a:off x="3504340" y="2514663"/>
                <a:ext cx="586956" cy="3943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e>
                        <m:sub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D8F0B60D-9B9E-4F8E-81C5-9DBA726F6F6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340" y="2514663"/>
                <a:ext cx="586956" cy="394339"/>
              </a:xfrm>
              <a:prstGeom prst="rect">
                <a:avLst/>
              </a:prstGeom>
              <a:blipFill>
                <a:blip r:embed="rId13"/>
                <a:stretch>
                  <a:fillRect b="-625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8" name="Rectángulo 87">
                <a:extLst>
                  <a:ext uri="{FF2B5EF4-FFF2-40B4-BE49-F238E27FC236}">
                    <a16:creationId xmlns:a16="http://schemas.microsoft.com/office/drawing/2014/main" id="{24517C8A-0929-40E8-B151-399CAB85CD88}"/>
                  </a:ext>
                </a:extLst>
              </p:cNvPr>
              <p:cNvSpPr/>
              <p:nvPr/>
            </p:nvSpPr>
            <p:spPr>
              <a:xfrm>
                <a:off x="2939327" y="2524107"/>
                <a:ext cx="3997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8" name="Rectángulo 87">
                <a:extLst>
                  <a:ext uri="{FF2B5EF4-FFF2-40B4-BE49-F238E27FC236}">
                    <a16:creationId xmlns:a16="http://schemas.microsoft.com/office/drawing/2014/main" id="{24517C8A-0929-40E8-B151-399CAB85CD8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39327" y="2524107"/>
                <a:ext cx="399788" cy="369332"/>
              </a:xfrm>
              <a:prstGeom prst="rect">
                <a:avLst/>
              </a:prstGeom>
              <a:blipFill>
                <a:blip r:embed="rId14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9" name="Rectángulo 88">
                <a:extLst>
                  <a:ext uri="{FF2B5EF4-FFF2-40B4-BE49-F238E27FC236}">
                    <a16:creationId xmlns:a16="http://schemas.microsoft.com/office/drawing/2014/main" id="{4CF73A48-5244-4A83-99D4-4F3A6CA6E245}"/>
                  </a:ext>
                </a:extLst>
              </p:cNvPr>
              <p:cNvSpPr/>
              <p:nvPr/>
            </p:nvSpPr>
            <p:spPr>
              <a:xfrm>
                <a:off x="2877511" y="3136768"/>
                <a:ext cx="47641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b="1" i="1" dirty="0">
                          <a:solidFill>
                            <a:srgbClr val="0070C0"/>
                          </a:solidFill>
                        </a:rPr>
                        <m:t>−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9" name="Rectángulo 88">
                <a:extLst>
                  <a:ext uri="{FF2B5EF4-FFF2-40B4-BE49-F238E27FC236}">
                    <a16:creationId xmlns:a16="http://schemas.microsoft.com/office/drawing/2014/main" id="{4CF73A48-5244-4A83-99D4-4F3A6CA6E24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7511" y="3136768"/>
                <a:ext cx="476412" cy="369332"/>
              </a:xfrm>
              <a:prstGeom prst="rect">
                <a:avLst/>
              </a:prstGeom>
              <a:blipFill>
                <a:blip r:embed="rId15"/>
                <a:stretch>
                  <a:fillRect r="-2564"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upo 89">
            <a:extLst>
              <a:ext uri="{FF2B5EF4-FFF2-40B4-BE49-F238E27FC236}">
                <a16:creationId xmlns:a16="http://schemas.microsoft.com/office/drawing/2014/main" id="{D4380BE2-06B0-48BC-9FBD-5719A2771CBA}"/>
              </a:ext>
            </a:extLst>
          </p:cNvPr>
          <p:cNvGrpSpPr/>
          <p:nvPr/>
        </p:nvGrpSpPr>
        <p:grpSpPr>
          <a:xfrm>
            <a:off x="3484141" y="1932823"/>
            <a:ext cx="1812814" cy="2461249"/>
            <a:chOff x="967661" y="1569600"/>
            <a:chExt cx="1812814" cy="2461249"/>
          </a:xfrm>
        </p:grpSpPr>
        <p:grpSp>
          <p:nvGrpSpPr>
            <p:cNvPr id="91" name="Grupo 90">
              <a:extLst>
                <a:ext uri="{FF2B5EF4-FFF2-40B4-BE49-F238E27FC236}">
                  <a16:creationId xmlns:a16="http://schemas.microsoft.com/office/drawing/2014/main" id="{9DFBFDC5-8465-4510-8BC6-CB25ACAD924B}"/>
                </a:ext>
              </a:extLst>
            </p:cNvPr>
            <p:cNvGrpSpPr/>
            <p:nvPr/>
          </p:nvGrpSpPr>
          <p:grpSpPr>
            <a:xfrm>
              <a:off x="1959113" y="2275100"/>
              <a:ext cx="821362" cy="1045027"/>
              <a:chOff x="1959113" y="2275100"/>
              <a:chExt cx="821362" cy="1045027"/>
            </a:xfrm>
          </p:grpSpPr>
          <p:sp>
            <p:nvSpPr>
              <p:cNvPr id="94" name="Rectángulo 93">
                <a:extLst>
                  <a:ext uri="{FF2B5EF4-FFF2-40B4-BE49-F238E27FC236}">
                    <a16:creationId xmlns:a16="http://schemas.microsoft.com/office/drawing/2014/main" id="{0AA02C1C-592C-49B4-A34E-10D9537B9A27}"/>
                  </a:ext>
                </a:extLst>
              </p:cNvPr>
              <p:cNvSpPr/>
              <p:nvPr/>
            </p:nvSpPr>
            <p:spPr>
              <a:xfrm>
                <a:off x="2192089" y="22751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5" name="Rectángulo 94">
                <a:extLst>
                  <a:ext uri="{FF2B5EF4-FFF2-40B4-BE49-F238E27FC236}">
                    <a16:creationId xmlns:a16="http://schemas.microsoft.com/office/drawing/2014/main" id="{85344498-B32D-4283-87B8-DF039EED5177}"/>
                  </a:ext>
                </a:extLst>
              </p:cNvPr>
              <p:cNvSpPr/>
              <p:nvPr/>
            </p:nvSpPr>
            <p:spPr>
              <a:xfrm>
                <a:off x="1959113" y="24099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96" name="Conector recto 95">
                <a:extLst>
                  <a:ext uri="{FF2B5EF4-FFF2-40B4-BE49-F238E27FC236}">
                    <a16:creationId xmlns:a16="http://schemas.microsoft.com/office/drawing/2014/main" id="{348DD7C5-C65D-44C1-A291-65DBAD9A39F7}"/>
                  </a:ext>
                </a:extLst>
              </p:cNvPr>
              <p:cNvCxnSpPr/>
              <p:nvPr/>
            </p:nvCxnSpPr>
            <p:spPr>
              <a:xfrm flipV="1">
                <a:off x="1959113" y="2275100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Conector recto 96">
                <a:extLst>
                  <a:ext uri="{FF2B5EF4-FFF2-40B4-BE49-F238E27FC236}">
                    <a16:creationId xmlns:a16="http://schemas.microsoft.com/office/drawing/2014/main" id="{11CB9B18-0488-45C6-9F48-24656F78A1E5}"/>
                  </a:ext>
                </a:extLst>
              </p:cNvPr>
              <p:cNvCxnSpPr/>
              <p:nvPr/>
            </p:nvCxnSpPr>
            <p:spPr>
              <a:xfrm flipV="1">
                <a:off x="2445258" y="2282816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Conector recto 97">
                <a:extLst>
                  <a:ext uri="{FF2B5EF4-FFF2-40B4-BE49-F238E27FC236}">
                    <a16:creationId xmlns:a16="http://schemas.microsoft.com/office/drawing/2014/main" id="{2C4ED502-A1BA-44CF-B67B-4AFDF6BC82E7}"/>
                  </a:ext>
                </a:extLst>
              </p:cNvPr>
              <p:cNvCxnSpPr/>
              <p:nvPr/>
            </p:nvCxnSpPr>
            <p:spPr>
              <a:xfrm flipV="1">
                <a:off x="2445258" y="3193042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Rectángulo 98">
                <a:extLst>
                  <a:ext uri="{FF2B5EF4-FFF2-40B4-BE49-F238E27FC236}">
                    <a16:creationId xmlns:a16="http://schemas.microsoft.com/office/drawing/2014/main" id="{8CF57FEB-B100-4141-BB3B-9E6BF763C7B1}"/>
                  </a:ext>
                </a:extLst>
              </p:cNvPr>
              <p:cNvSpPr/>
              <p:nvPr/>
            </p:nvSpPr>
            <p:spPr>
              <a:xfrm rot="19983868">
                <a:off x="1992993" y="232783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00" name="Rectángulo 99">
                <a:extLst>
                  <a:ext uri="{FF2B5EF4-FFF2-40B4-BE49-F238E27FC236}">
                    <a16:creationId xmlns:a16="http://schemas.microsoft.com/office/drawing/2014/main" id="{6A363136-DC90-43D7-8FFD-E1062FEB4ED3}"/>
                  </a:ext>
                </a:extLst>
              </p:cNvPr>
              <p:cNvSpPr/>
              <p:nvPr/>
            </p:nvSpPr>
            <p:spPr>
              <a:xfrm rot="19983868">
                <a:off x="2408069" y="311145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101" name="Grupo 100">
                <a:extLst>
                  <a:ext uri="{FF2B5EF4-FFF2-40B4-BE49-F238E27FC236}">
                    <a16:creationId xmlns:a16="http://schemas.microsoft.com/office/drawing/2014/main" id="{D01C2797-3636-48A1-BA02-8F78D7E2EDFD}"/>
                  </a:ext>
                </a:extLst>
              </p:cNvPr>
              <p:cNvGrpSpPr/>
              <p:nvPr/>
            </p:nvGrpSpPr>
            <p:grpSpPr>
              <a:xfrm>
                <a:off x="2070461" y="2415584"/>
                <a:ext cx="259506" cy="294823"/>
                <a:chOff x="2677386" y="2710856"/>
                <a:chExt cx="430990" cy="475708"/>
              </a:xfrm>
            </p:grpSpPr>
            <p:sp>
              <p:nvSpPr>
                <p:cNvPr id="106" name="Elipse 105">
                  <a:extLst>
                    <a:ext uri="{FF2B5EF4-FFF2-40B4-BE49-F238E27FC236}">
                      <a16:creationId xmlns:a16="http://schemas.microsoft.com/office/drawing/2014/main" id="{7227395D-69E6-4E05-BAE8-3F1A2CEFC521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7" name="CuadroTexto 106">
                  <a:extLst>
                    <a:ext uri="{FF2B5EF4-FFF2-40B4-BE49-F238E27FC236}">
                      <a16:creationId xmlns:a16="http://schemas.microsoft.com/office/drawing/2014/main" id="{8F986088-C9EE-4C71-B3B3-1DDCE628A492}"/>
                    </a:ext>
                  </a:extLst>
                </p:cNvPr>
                <p:cNvSpPr txBox="1"/>
                <p:nvPr/>
              </p:nvSpPr>
              <p:spPr>
                <a:xfrm>
                  <a:off x="2677386" y="2710856"/>
                  <a:ext cx="336116" cy="3693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+</a:t>
                  </a:r>
                </a:p>
              </p:txBody>
            </p:sp>
          </p:grpSp>
          <p:grpSp>
            <p:nvGrpSpPr>
              <p:cNvPr id="102" name="Grupo 101">
                <a:extLst>
                  <a:ext uri="{FF2B5EF4-FFF2-40B4-BE49-F238E27FC236}">
                    <a16:creationId xmlns:a16="http://schemas.microsoft.com/office/drawing/2014/main" id="{9B8C686F-7B02-4080-92A8-FF11B0829B78}"/>
                  </a:ext>
                </a:extLst>
              </p:cNvPr>
              <p:cNvGrpSpPr/>
              <p:nvPr/>
            </p:nvGrpSpPr>
            <p:grpSpPr>
              <a:xfrm>
                <a:off x="2089600" y="2805807"/>
                <a:ext cx="235829" cy="311657"/>
                <a:chOff x="2716709" y="2683694"/>
                <a:chExt cx="391667" cy="502870"/>
              </a:xfrm>
            </p:grpSpPr>
            <p:sp>
              <p:nvSpPr>
                <p:cNvPr id="104" name="Elipse 103">
                  <a:extLst>
                    <a:ext uri="{FF2B5EF4-FFF2-40B4-BE49-F238E27FC236}">
                      <a16:creationId xmlns:a16="http://schemas.microsoft.com/office/drawing/2014/main" id="{2B9BB258-BFE7-4173-AF10-136CA666C3F5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5" name="CuadroTexto 104">
                  <a:extLst>
                    <a:ext uri="{FF2B5EF4-FFF2-40B4-BE49-F238E27FC236}">
                      <a16:creationId xmlns:a16="http://schemas.microsoft.com/office/drawing/2014/main" id="{3886ECBE-BFF6-471E-AB96-DC9EBC8C84C8}"/>
                    </a:ext>
                  </a:extLst>
                </p:cNvPr>
                <p:cNvSpPr txBox="1"/>
                <p:nvPr/>
              </p:nvSpPr>
              <p:spPr>
                <a:xfrm>
                  <a:off x="2716709" y="2683694"/>
                  <a:ext cx="336118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-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3" name="Rectángulo 102">
                    <a:extLst>
                      <a:ext uri="{FF2B5EF4-FFF2-40B4-BE49-F238E27FC236}">
                        <a16:creationId xmlns:a16="http://schemas.microsoft.com/office/drawing/2014/main" id="{40C34121-9549-4D5A-A715-875AE83238BE}"/>
                      </a:ext>
                    </a:extLst>
                  </p:cNvPr>
                  <p:cNvSpPr/>
                  <p:nvPr/>
                </p:nvSpPr>
                <p:spPr>
                  <a:xfrm>
                    <a:off x="2247124" y="2584395"/>
                    <a:ext cx="533351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𝑎𝑐</m:t>
                              </m:r>
                            </m:sub>
                          </m:sSub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103" name="Rectángulo 102">
                    <a:extLst>
                      <a:ext uri="{FF2B5EF4-FFF2-40B4-BE49-F238E27FC236}">
                        <a16:creationId xmlns:a16="http://schemas.microsoft.com/office/drawing/2014/main" id="{40C34121-9549-4D5A-A715-875AE83238BE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47124" y="2584395"/>
                    <a:ext cx="533351" cy="369332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92" name="Forma libre: forma 91">
              <a:extLst>
                <a:ext uri="{FF2B5EF4-FFF2-40B4-BE49-F238E27FC236}">
                  <a16:creationId xmlns:a16="http://schemas.microsoft.com/office/drawing/2014/main" id="{0FE3B7B7-0421-445E-AF9F-2EBC1668BF62}"/>
                </a:ext>
              </a:extLst>
            </p:cNvPr>
            <p:cNvSpPr/>
            <p:nvPr/>
          </p:nvSpPr>
          <p:spPr>
            <a:xfrm>
              <a:off x="986400" y="1569600"/>
              <a:ext cx="1383173" cy="921600"/>
            </a:xfrm>
            <a:custGeom>
              <a:avLst/>
              <a:gdLst>
                <a:gd name="connsiteX0" fmla="*/ 0 w 1383173"/>
                <a:gd name="connsiteY0" fmla="*/ 0 h 921600"/>
                <a:gd name="connsiteX1" fmla="*/ 1245600 w 1383173"/>
                <a:gd name="connsiteY1" fmla="*/ 288000 h 921600"/>
                <a:gd name="connsiteX2" fmla="*/ 1296000 w 1383173"/>
                <a:gd name="connsiteY2" fmla="*/ 921600 h 9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3173" h="921600">
                  <a:moveTo>
                    <a:pt x="0" y="0"/>
                  </a:moveTo>
                  <a:cubicBezTo>
                    <a:pt x="514800" y="67200"/>
                    <a:pt x="1029600" y="134400"/>
                    <a:pt x="1245600" y="288000"/>
                  </a:cubicBezTo>
                  <a:cubicBezTo>
                    <a:pt x="1461600" y="441600"/>
                    <a:pt x="1378800" y="681600"/>
                    <a:pt x="1296000" y="9216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3" name="Forma libre: forma 92">
              <a:extLst>
                <a:ext uri="{FF2B5EF4-FFF2-40B4-BE49-F238E27FC236}">
                  <a16:creationId xmlns:a16="http://schemas.microsoft.com/office/drawing/2014/main" id="{74BE190C-6299-4738-B9F6-3BB91D4D1E52}"/>
                </a:ext>
              </a:extLst>
            </p:cNvPr>
            <p:cNvSpPr/>
            <p:nvPr/>
          </p:nvSpPr>
          <p:spPr>
            <a:xfrm flipV="1">
              <a:off x="967661" y="3132366"/>
              <a:ext cx="1383173" cy="898483"/>
            </a:xfrm>
            <a:custGeom>
              <a:avLst/>
              <a:gdLst>
                <a:gd name="connsiteX0" fmla="*/ 0 w 1383173"/>
                <a:gd name="connsiteY0" fmla="*/ 0 h 921600"/>
                <a:gd name="connsiteX1" fmla="*/ 1245600 w 1383173"/>
                <a:gd name="connsiteY1" fmla="*/ 288000 h 921600"/>
                <a:gd name="connsiteX2" fmla="*/ 1296000 w 1383173"/>
                <a:gd name="connsiteY2" fmla="*/ 921600 h 9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3173" h="921600">
                  <a:moveTo>
                    <a:pt x="0" y="0"/>
                  </a:moveTo>
                  <a:cubicBezTo>
                    <a:pt x="514800" y="67200"/>
                    <a:pt x="1029600" y="134400"/>
                    <a:pt x="1245600" y="288000"/>
                  </a:cubicBezTo>
                  <a:cubicBezTo>
                    <a:pt x="1461600" y="441600"/>
                    <a:pt x="1378800" y="681600"/>
                    <a:pt x="1296000" y="9216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108" name="Elipse 107">
            <a:extLst>
              <a:ext uri="{FF2B5EF4-FFF2-40B4-BE49-F238E27FC236}">
                <a16:creationId xmlns:a16="http://schemas.microsoft.com/office/drawing/2014/main" id="{824B322B-65DB-4C9F-946C-E839DF91EDAE}"/>
              </a:ext>
            </a:extLst>
          </p:cNvPr>
          <p:cNvSpPr/>
          <p:nvPr/>
        </p:nvSpPr>
        <p:spPr>
          <a:xfrm>
            <a:off x="3431552" y="1853203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9" name="CuadroTexto 108">
            <a:extLst>
              <a:ext uri="{FF2B5EF4-FFF2-40B4-BE49-F238E27FC236}">
                <a16:creationId xmlns:a16="http://schemas.microsoft.com/office/drawing/2014/main" id="{BF1197FD-B369-4756-B04D-71E49E05E502}"/>
              </a:ext>
            </a:extLst>
          </p:cNvPr>
          <p:cNvSpPr txBox="1"/>
          <p:nvPr/>
        </p:nvSpPr>
        <p:spPr>
          <a:xfrm>
            <a:off x="3145984" y="1698892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</a:t>
            </a:r>
          </a:p>
        </p:txBody>
      </p:sp>
      <p:sp>
        <p:nvSpPr>
          <p:cNvPr id="110" name="Elipse 109">
            <a:extLst>
              <a:ext uri="{FF2B5EF4-FFF2-40B4-BE49-F238E27FC236}">
                <a16:creationId xmlns:a16="http://schemas.microsoft.com/office/drawing/2014/main" id="{7B246CDD-5A70-4C20-84A8-1F2DD42469B4}"/>
              </a:ext>
            </a:extLst>
          </p:cNvPr>
          <p:cNvSpPr/>
          <p:nvPr/>
        </p:nvSpPr>
        <p:spPr>
          <a:xfrm>
            <a:off x="3431552" y="4366643"/>
            <a:ext cx="126680" cy="1064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A63960C5-A500-4539-A949-CA4CE2A2BDE4}"/>
              </a:ext>
            </a:extLst>
          </p:cNvPr>
          <p:cNvSpPr txBox="1"/>
          <p:nvPr/>
        </p:nvSpPr>
        <p:spPr>
          <a:xfrm>
            <a:off x="3145984" y="4212332"/>
            <a:ext cx="335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CuadroTexto 111">
                <a:extLst>
                  <a:ext uri="{FF2B5EF4-FFF2-40B4-BE49-F238E27FC236}">
                    <a16:creationId xmlns:a16="http://schemas.microsoft.com/office/drawing/2014/main" id="{48DD25DD-E164-4FF7-BE31-5F907A65191A}"/>
                  </a:ext>
                </a:extLst>
              </p:cNvPr>
              <p:cNvSpPr txBox="1"/>
              <p:nvPr/>
            </p:nvSpPr>
            <p:spPr>
              <a:xfrm>
                <a:off x="5145452" y="1062089"/>
                <a:ext cx="406089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=…=</m:t>
                      </m:r>
                      <m:sSub>
                        <m:sSub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=…=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12" name="CuadroTexto 111">
                <a:extLst>
                  <a:ext uri="{FF2B5EF4-FFF2-40B4-BE49-F238E27FC236}">
                    <a16:creationId xmlns:a16="http://schemas.microsoft.com/office/drawing/2014/main" id="{48DD25DD-E164-4FF7-BE31-5F907A6519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45452" y="1062089"/>
                <a:ext cx="4060895" cy="369332"/>
              </a:xfrm>
              <a:prstGeom prst="rect">
                <a:avLst/>
              </a:prstGeom>
              <a:blipFill>
                <a:blip r:embed="rId17"/>
                <a:stretch>
                  <a:fillRect b="-2786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Rectángulo 112">
                <a:extLst>
                  <a:ext uri="{FF2B5EF4-FFF2-40B4-BE49-F238E27FC236}">
                    <a16:creationId xmlns:a16="http://schemas.microsoft.com/office/drawing/2014/main" id="{287D3BA4-0FA7-4FFD-9FE8-79CFE26E2C1A}"/>
                  </a:ext>
                </a:extLst>
              </p:cNvPr>
              <p:cNvSpPr/>
              <p:nvPr/>
            </p:nvSpPr>
            <p:spPr>
              <a:xfrm>
                <a:off x="2924123" y="4706376"/>
                <a:ext cx="228068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400" b="0" i="0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3" name="Rectángulo 112">
                <a:extLst>
                  <a:ext uri="{FF2B5EF4-FFF2-40B4-BE49-F238E27FC236}">
                    <a16:creationId xmlns:a16="http://schemas.microsoft.com/office/drawing/2014/main" id="{287D3BA4-0FA7-4FFD-9FE8-79CFE26E2C1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24123" y="4706376"/>
                <a:ext cx="2280688" cy="461665"/>
              </a:xfrm>
              <a:prstGeom prst="rect">
                <a:avLst/>
              </a:prstGeom>
              <a:blipFill>
                <a:blip r:embed="rId18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Rectángulo 113">
                <a:extLst>
                  <a:ext uri="{FF2B5EF4-FFF2-40B4-BE49-F238E27FC236}">
                    <a16:creationId xmlns:a16="http://schemas.microsoft.com/office/drawing/2014/main" id="{93FB23AD-D021-4BDD-A276-4D4B670FA266}"/>
                  </a:ext>
                </a:extLst>
              </p:cNvPr>
              <p:cNvSpPr/>
              <p:nvPr/>
            </p:nvSpPr>
            <p:spPr>
              <a:xfrm>
                <a:off x="6404149" y="3973416"/>
                <a:ext cx="2152064" cy="11376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800" b="1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𝑪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𝒆𝒒</m:t>
                              </m:r>
                            </m:sub>
                          </m:sSub>
                        </m:den>
                      </m:f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lang="es-ES" sz="2800" b="1" i="1" dirty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800" b="1" i="1" dirty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es-ES" sz="2800" b="1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800" b="1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𝑪</m:t>
                                  </m:r>
                                </m:e>
                                <m:sub>
                                  <m:r>
                                    <a:rPr lang="es-ES" sz="2800" b="1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𝒊</m:t>
                                  </m:r>
                                </m:sub>
                              </m:sSub>
                            </m:den>
                          </m:f>
                        </m:e>
                      </m:nary>
                    </m:oMath>
                  </m:oMathPara>
                </a14:m>
                <a:endParaRPr lang="es-ES" sz="28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14" name="Rectángulo 113">
                <a:extLst>
                  <a:ext uri="{FF2B5EF4-FFF2-40B4-BE49-F238E27FC236}">
                    <a16:creationId xmlns:a16="http://schemas.microsoft.com/office/drawing/2014/main" id="{93FB23AD-D021-4BDD-A276-4D4B670FA26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4149" y="3973416"/>
                <a:ext cx="2152064" cy="1137619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8E45DF03-4861-4BC9-B401-18FF2A5E37F2}"/>
                  </a:ext>
                </a:extLst>
              </p:cNvPr>
              <p:cNvSpPr/>
              <p:nvPr/>
            </p:nvSpPr>
            <p:spPr>
              <a:xfrm>
                <a:off x="2712541" y="1928856"/>
                <a:ext cx="53335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8E45DF03-4861-4BC9-B401-18FF2A5E37F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12541" y="1928856"/>
                <a:ext cx="533351" cy="369332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7B56FC66-17DD-4240-9DBF-938B78D4F66A}"/>
                  </a:ext>
                </a:extLst>
              </p:cNvPr>
              <p:cNvSpPr/>
              <p:nvPr/>
            </p:nvSpPr>
            <p:spPr>
              <a:xfrm>
                <a:off x="4610266" y="1675234"/>
                <a:ext cx="3197286" cy="7208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0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𝑎𝑏</m:t>
                          </m:r>
                        </m:sub>
                      </m:sSub>
                      <m:r>
                        <a:rPr lang="es-ES" sz="200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𝑏𝑐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m:rPr>
                              <m:nor/>
                            </m:rPr>
                            <a:rPr lang="es-ES" sz="2000" dirty="0"/>
                            <m:t> </m:t>
                          </m:r>
                        </m:den>
                      </m:f>
                      <m:r>
                        <a:rPr lang="es-ES" sz="2000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m:rPr>
                              <m:nor/>
                            </m:rPr>
                            <a:rPr lang="es-ES" sz="2000" dirty="0"/>
                            <m:t> 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7B56FC66-17DD-4240-9DBF-938B78D4F66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10266" y="1675234"/>
                <a:ext cx="3197286" cy="720838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E1C50D56-33EC-4195-A4B5-C92A825522B8}"/>
                  </a:ext>
                </a:extLst>
              </p:cNvPr>
              <p:cNvSpPr/>
              <p:nvPr/>
            </p:nvSpPr>
            <p:spPr>
              <a:xfrm>
                <a:off x="7542561" y="1671410"/>
                <a:ext cx="1712456" cy="7208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i="1" dirty="0"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sz="2000" i="1" dirty="0">
                          <a:latin typeface="Cambria Math" panose="02040503050406030204" pitchFamily="18" charset="0"/>
                        </a:rPr>
                        <m:t>(</m:t>
                      </m:r>
                      <m:f>
                        <m:fPr>
                          <m:ctrlPr>
                            <a:rPr lang="es-ES" sz="20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 dirty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es-ES" sz="2000" i="1" dirty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0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i="1" dirty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es-E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E1C50D56-33EC-4195-A4B5-C92A825522B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42561" y="1671410"/>
                <a:ext cx="1712456" cy="720838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182E2231-A430-499E-990F-22EAC04D6F2F}"/>
                  </a:ext>
                </a:extLst>
              </p:cNvPr>
              <p:cNvSpPr/>
              <p:nvPr/>
            </p:nvSpPr>
            <p:spPr>
              <a:xfrm>
                <a:off x="5558109" y="2737002"/>
                <a:ext cx="720005" cy="83888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𝒂𝒄</m:t>
                              </m:r>
                            </m:sub>
                          </m:sSub>
                        </m:num>
                        <m:den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𝑸</m:t>
                          </m:r>
                          <m:r>
                            <m:rPr>
                              <m:nor/>
                            </m:rPr>
                            <a:rPr lang="es-ES" sz="2400" b="1" i="1" dirty="0"/>
                            <m:t> 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182E2231-A430-499E-990F-22EAC04D6F2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58109" y="2737002"/>
                <a:ext cx="720005" cy="838884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00B65372-E14F-4A01-89BA-BB08810036D2}"/>
                  </a:ext>
                </a:extLst>
              </p:cNvPr>
              <p:cNvSpPr/>
              <p:nvPr/>
            </p:nvSpPr>
            <p:spPr>
              <a:xfrm>
                <a:off x="6142797" y="2722452"/>
                <a:ext cx="1033103" cy="8938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 dirty="0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𝑪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𝒆𝒒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00B65372-E14F-4A01-89BA-BB08810036D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42797" y="2722452"/>
                <a:ext cx="1033103" cy="893899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7A7B2B2A-F9F6-4DD9-A1E6-F53BDF602460}"/>
                  </a:ext>
                </a:extLst>
              </p:cNvPr>
              <p:cNvSpPr/>
              <p:nvPr/>
            </p:nvSpPr>
            <p:spPr>
              <a:xfrm>
                <a:off x="7054400" y="2663591"/>
                <a:ext cx="1967077" cy="9221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dirty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sz="2400" b="1" i="1" dirty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s-ES" sz="2400" b="1" i="1" dirty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 dirty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𝑪</m:t>
                                  </m:r>
                                </m:e>
                                <m:sub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sub>
                              </m:sSub>
                            </m:den>
                          </m:f>
                          <m:r>
                            <a:rPr lang="es-ES" sz="2400" b="1" i="1" dirty="0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s-ES" sz="2400" b="1" i="1" dirty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 dirty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𝑪</m:t>
                                  </m:r>
                                </m:e>
                                <m:sub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7A7B2B2A-F9F6-4DD9-A1E6-F53BDF60246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4400" y="2663591"/>
                <a:ext cx="1967077" cy="922176"/>
              </a:xfrm>
              <a:prstGeom prst="rect">
                <a:avLst/>
              </a:prstGeom>
              <a:blipFill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CuadroTexto 114">
                <a:extLst>
                  <a:ext uri="{FF2B5EF4-FFF2-40B4-BE49-F238E27FC236}">
                    <a16:creationId xmlns:a16="http://schemas.microsoft.com/office/drawing/2014/main" id="{B5F6DBE0-D3DF-48C1-9948-5BA7716058A3}"/>
                  </a:ext>
                </a:extLst>
              </p:cNvPr>
              <p:cNvSpPr txBox="1"/>
              <p:nvPr/>
            </p:nvSpPr>
            <p:spPr>
              <a:xfrm>
                <a:off x="-38600" y="730993"/>
                <a:ext cx="9144000" cy="735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000" dirty="0"/>
                  <a:t>La carga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</a:rPr>
                      <m:t>𝑄</m:t>
                    </m:r>
                  </m:oMath>
                </a14:m>
                <a:r>
                  <a:rPr lang="es-ES" sz="2000" dirty="0"/>
                  <a:t> (valor absoluto)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es la misma los condensadores de la asociación </a:t>
                </a:r>
                <a:r>
                  <a:rPr lang="es-ES" sz="2000" dirty="0"/>
                  <a:t>(sin importar su capacidad)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 </a:t>
                </a:r>
                <a:r>
                  <a:rPr lang="es-ES" sz="2000" dirty="0"/>
                  <a:t>y </a:t>
                </a:r>
                <a:r>
                  <a:rPr lang="es-ES" sz="2000" b="1" i="1" dirty="0"/>
                  <a:t>coincide con la del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1" i="1">
                            <a:latin typeface="Cambria Math" panose="02040503050406030204" pitchFamily="18" charset="0"/>
                          </a:rPr>
                          <m:t>𝑪</m:t>
                        </m:r>
                      </m:e>
                      <m:sub>
                        <m:r>
                          <a:rPr lang="es-ES" sz="2000" b="1" i="1">
                            <a:latin typeface="Cambria Math" panose="02040503050406030204" pitchFamily="18" charset="0"/>
                          </a:rPr>
                          <m:t>𝒆𝒒</m:t>
                        </m:r>
                      </m:sub>
                    </m:sSub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115" name="CuadroTexto 114">
                <a:extLst>
                  <a:ext uri="{FF2B5EF4-FFF2-40B4-BE49-F238E27FC236}">
                    <a16:creationId xmlns:a16="http://schemas.microsoft.com/office/drawing/2014/main" id="{B5F6DBE0-D3DF-48C1-9948-5BA7716058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8600" y="730993"/>
                <a:ext cx="9144000" cy="735522"/>
              </a:xfrm>
              <a:prstGeom prst="rect">
                <a:avLst/>
              </a:prstGeom>
              <a:blipFill>
                <a:blip r:embed="rId26"/>
                <a:stretch>
                  <a:fillRect l="-733" t="-4959" r="-667" b="-1074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68332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3" grpId="0"/>
      <p:bldP spid="114" grpId="0"/>
      <p:bldP spid="3" grpId="0"/>
      <p:bldP spid="5" grpId="0"/>
      <p:bldP spid="7" grpId="0"/>
      <p:bldP spid="14" grpId="0"/>
      <p:bldP spid="17" grpId="0"/>
      <p:bldP spid="1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380093" y="775978"/>
                <a:ext cx="8345214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b="1" i="1" dirty="0"/>
                  <a:t>Sistemas de referencia</a:t>
                </a:r>
                <a:r>
                  <a:rPr lang="es-ES" sz="2000" dirty="0"/>
                  <a:t>: supongamos que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sz="2000" dirty="0"/>
                  <a:t>(carga fuente) está en la posición 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0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000" dirty="0"/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sz="2000" dirty="0"/>
                  <a:t> (carga prueba) en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acc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093" y="775978"/>
                <a:ext cx="8345214" cy="707886"/>
              </a:xfrm>
              <a:prstGeom prst="rect">
                <a:avLst/>
              </a:prstGeom>
              <a:blipFill rotWithShape="0">
                <a:blip r:embed="rId4"/>
                <a:stretch>
                  <a:fillRect l="-730" t="-4310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41739" y="1447636"/>
                <a:ext cx="4876799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La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b="0" i="1" smtClean="0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  <m:r>
                              <a:rPr lang="es-ES" sz="24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400" dirty="0"/>
                  <a:t> ejercida por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sz="2400" dirty="0"/>
                  <a:t> sobre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𝟐</m:t>
                        </m:r>
                      </m:sub>
                    </m:sSub>
                  </m:oMath>
                </a14:m>
                <a:r>
                  <a:rPr lang="es-ES" dirty="0"/>
                  <a:t>  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739" y="1447636"/>
                <a:ext cx="4876799" cy="506421"/>
              </a:xfrm>
              <a:prstGeom prst="rect">
                <a:avLst/>
              </a:prstGeom>
              <a:blipFill rotWithShape="0">
                <a:blip r:embed="rId5"/>
                <a:stretch>
                  <a:fillRect l="-2000" t="-1190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ector recto de flecha 7"/>
          <p:cNvCxnSpPr/>
          <p:nvPr/>
        </p:nvCxnSpPr>
        <p:spPr>
          <a:xfrm flipV="1">
            <a:off x="6011917" y="1870841"/>
            <a:ext cx="0" cy="213360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cto de flecha 29"/>
          <p:cNvCxnSpPr/>
          <p:nvPr/>
        </p:nvCxnSpPr>
        <p:spPr>
          <a:xfrm>
            <a:off x="6011917" y="4004441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ipse 22"/>
          <p:cNvSpPr/>
          <p:nvPr/>
        </p:nvSpPr>
        <p:spPr>
          <a:xfrm>
            <a:off x="6555827" y="2601479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Elipse 31"/>
          <p:cNvSpPr/>
          <p:nvPr/>
        </p:nvSpPr>
        <p:spPr>
          <a:xfrm>
            <a:off x="8312630" y="2393075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6095701" y="2381534"/>
                <a:ext cx="46012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5701" y="2381534"/>
                <a:ext cx="460126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/>
              <p:cNvSpPr/>
              <p:nvPr/>
            </p:nvSpPr>
            <p:spPr>
              <a:xfrm>
                <a:off x="8495244" y="2374025"/>
                <a:ext cx="4654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4" name="Rectángulo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95244" y="2374025"/>
                <a:ext cx="46544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1" name="Conector recto de flecha 30"/>
          <p:cNvCxnSpPr>
            <a:endCxn id="23" idx="4"/>
          </p:cNvCxnSpPr>
          <p:nvPr/>
        </p:nvCxnSpPr>
        <p:spPr>
          <a:xfrm flipV="1">
            <a:off x="6011917" y="2780154"/>
            <a:ext cx="633248" cy="122428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/>
              <p:cNvSpPr/>
              <p:nvPr/>
            </p:nvSpPr>
            <p:spPr>
              <a:xfrm>
                <a:off x="6010376" y="3046592"/>
                <a:ext cx="42319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3" name="Rectángulo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0376" y="3046592"/>
                <a:ext cx="423193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8" name="Conector recto de flecha 37"/>
          <p:cNvCxnSpPr>
            <a:endCxn id="32" idx="2"/>
          </p:cNvCxnSpPr>
          <p:nvPr/>
        </p:nvCxnSpPr>
        <p:spPr>
          <a:xfrm flipV="1">
            <a:off x="6010375" y="2482413"/>
            <a:ext cx="2302255" cy="149274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7219971" y="2677260"/>
                <a:ext cx="42851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19971" y="2677260"/>
                <a:ext cx="428515" cy="36933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2" name="Conector recto de flecha 41"/>
          <p:cNvCxnSpPr>
            <a:stCxn id="23" idx="6"/>
            <a:endCxn id="32" idx="2"/>
          </p:cNvCxnSpPr>
          <p:nvPr/>
        </p:nvCxnSpPr>
        <p:spPr>
          <a:xfrm flipV="1">
            <a:off x="6734503" y="2482413"/>
            <a:ext cx="1578127" cy="208404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/>
              <p:cNvSpPr/>
              <p:nvPr/>
            </p:nvSpPr>
            <p:spPr>
              <a:xfrm>
                <a:off x="6764765" y="1902319"/>
                <a:ext cx="1507720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43" name="Rectángulo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64765" y="1902319"/>
                <a:ext cx="1507720" cy="646331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1355515" y="2084489"/>
                <a:ext cx="2838854" cy="91249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80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sz="28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  <m:r>
                        <a:rPr lang="es-ES" sz="2800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i="1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s-ES" sz="2800" i="0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es-ES" sz="28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i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sSub>
                                <m:sSubPr>
                                  <m:ctrlPr>
                                    <a:rPr lang="es-E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</a:rPr>
                                    <m:t>12</m:t>
                                  </m:r>
                                </m:sub>
                              </m:sSub>
                            </m:e>
                            <m:sup>
                              <m:r>
                                <a:rPr lang="es-ES" sz="28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5515" y="2084489"/>
                <a:ext cx="2838854" cy="912494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/>
              <p:cNvSpPr txBox="1"/>
              <p:nvPr/>
            </p:nvSpPr>
            <p:spPr>
              <a:xfrm>
                <a:off x="507857" y="3063582"/>
                <a:ext cx="5408442" cy="669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Donde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 es el vector unitario que apunta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48" name="CuadroTexto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857" y="3063582"/>
                <a:ext cx="5408442" cy="669992"/>
              </a:xfrm>
              <a:prstGeom prst="rect">
                <a:avLst/>
              </a:prstGeom>
              <a:blipFill>
                <a:blip r:embed="rId12"/>
                <a:stretch>
                  <a:fillRect l="-901" t="-36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" name="Conector recto de flecha 20"/>
          <p:cNvCxnSpPr/>
          <p:nvPr/>
        </p:nvCxnSpPr>
        <p:spPr>
          <a:xfrm flipV="1">
            <a:off x="8499982" y="2338362"/>
            <a:ext cx="618809" cy="108387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8448724" y="1864040"/>
                <a:ext cx="553164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48724" y="1864040"/>
                <a:ext cx="553164" cy="402931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88010" y="3680791"/>
                <a:ext cx="6007691" cy="7666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Es decir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000" dirty="0"/>
                  <a:t> tiene la misma dirección que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 y sentido…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>
                    <a:solidFill>
                      <a:srgbClr val="FF0000"/>
                    </a:solidFill>
                  </a:rPr>
                  <a:t>El mismo que</a:t>
                </a:r>
                <a14:m>
                  <m:oMath xmlns:m="http://schemas.openxmlformats.org/officeDocument/2006/math">
                    <m:r>
                      <a:rPr lang="es-ES" sz="20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̂"/>
                        <m:ctrlPr>
                          <a:rPr lang="es-E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si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tienen mismo signo</a:t>
                </a: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010" y="3680791"/>
                <a:ext cx="6007691" cy="766685"/>
              </a:xfrm>
              <a:prstGeom prst="rect">
                <a:avLst/>
              </a:prstGeom>
              <a:blipFill rotWithShape="0">
                <a:blip r:embed="rId14"/>
                <a:stretch>
                  <a:fillRect l="-1014" b="-793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88009" y="4400734"/>
                <a:ext cx="5303797" cy="39299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>
                    <a:solidFill>
                      <a:srgbClr val="0070C0"/>
                    </a:solidFill>
                  </a:rPr>
                  <a:t>El opuesto que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  <m:r>
                      <a:rPr lang="es-ES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si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 tienen distinto signo</a:t>
                </a:r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009" y="4400734"/>
                <a:ext cx="5303797" cy="392993"/>
              </a:xfrm>
              <a:prstGeom prst="rect">
                <a:avLst/>
              </a:prstGeom>
              <a:blipFill rotWithShape="0">
                <a:blip r:embed="rId15"/>
                <a:stretch>
                  <a:fillRect l="-690" t="-6250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7" name="Conector recto de flecha 26"/>
          <p:cNvCxnSpPr/>
          <p:nvPr/>
        </p:nvCxnSpPr>
        <p:spPr>
          <a:xfrm rot="10800000" flipV="1">
            <a:off x="7730881" y="2461102"/>
            <a:ext cx="618809" cy="108387"/>
          </a:xfrm>
          <a:prstGeom prst="straightConnector1">
            <a:avLst/>
          </a:prstGeom>
          <a:ln w="317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7881372" y="2508679"/>
                <a:ext cx="553164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81372" y="2508679"/>
                <a:ext cx="553164" cy="402931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ángulo 9"/>
          <p:cNvSpPr/>
          <p:nvPr/>
        </p:nvSpPr>
        <p:spPr>
          <a:xfrm>
            <a:off x="8495245" y="1902319"/>
            <a:ext cx="641686" cy="5901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29" name="Conector recto de flecha 28"/>
          <p:cNvCxnSpPr/>
          <p:nvPr/>
        </p:nvCxnSpPr>
        <p:spPr>
          <a:xfrm flipV="1">
            <a:off x="6764765" y="2610885"/>
            <a:ext cx="455205" cy="72806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6607226" y="2735751"/>
                <a:ext cx="518668" cy="39299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07226" y="2735751"/>
                <a:ext cx="518668" cy="392993"/>
              </a:xfrm>
              <a:prstGeom prst="rect">
                <a:avLst/>
              </a:prstGeom>
              <a:blipFill rotWithShape="0">
                <a:blip r:embed="rId17"/>
                <a:stretch>
                  <a:fillRect t="-6250" r="-9412" b="-156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4764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3" grpId="0"/>
      <p:bldP spid="39" grpId="0"/>
      <p:bldP spid="43" grpId="0"/>
      <p:bldP spid="47" grpId="0"/>
      <p:bldP spid="4" grpId="0"/>
      <p:bldP spid="7" grpId="0"/>
      <p:bldP spid="9" grpId="0"/>
      <p:bldP spid="28" grpId="0"/>
      <p:bldP spid="10" grpId="0" animBg="1"/>
      <p:bldP spid="3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3.1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Asociación de condensadores</a:t>
            </a: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F980F561-3C0E-45C7-9B61-98B71684982A}"/>
              </a:ext>
            </a:extLst>
          </p:cNvPr>
          <p:cNvGrpSpPr/>
          <p:nvPr/>
        </p:nvGrpSpPr>
        <p:grpSpPr>
          <a:xfrm flipH="1">
            <a:off x="131167" y="1796369"/>
            <a:ext cx="1064826" cy="1323400"/>
            <a:chOff x="2537584" y="2265620"/>
            <a:chExt cx="1052203" cy="1323400"/>
          </a:xfrm>
        </p:grpSpPr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75A026F5-4EEF-4B0D-97FD-83038500A039}"/>
                </a:ext>
              </a:extLst>
            </p:cNvPr>
            <p:cNvGrpSpPr/>
            <p:nvPr/>
          </p:nvGrpSpPr>
          <p:grpSpPr>
            <a:xfrm>
              <a:off x="3027555" y="2556370"/>
              <a:ext cx="562232" cy="781701"/>
              <a:chOff x="1959113" y="2275100"/>
              <a:chExt cx="892451" cy="1045027"/>
            </a:xfrm>
          </p:grpSpPr>
          <p:sp>
            <p:nvSpPr>
              <p:cNvPr id="64" name="Rectángulo 63">
                <a:extLst>
                  <a:ext uri="{FF2B5EF4-FFF2-40B4-BE49-F238E27FC236}">
                    <a16:creationId xmlns:a16="http://schemas.microsoft.com/office/drawing/2014/main" id="{B467832A-F093-4B04-849D-507B7B8515B8}"/>
                  </a:ext>
                </a:extLst>
              </p:cNvPr>
              <p:cNvSpPr/>
              <p:nvPr/>
            </p:nvSpPr>
            <p:spPr>
              <a:xfrm>
                <a:off x="2192089" y="22751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5" name="Rectángulo 64">
                <a:extLst>
                  <a:ext uri="{FF2B5EF4-FFF2-40B4-BE49-F238E27FC236}">
                    <a16:creationId xmlns:a16="http://schemas.microsoft.com/office/drawing/2014/main" id="{3364FCA1-067F-4267-B930-E60EE7840B9F}"/>
                  </a:ext>
                </a:extLst>
              </p:cNvPr>
              <p:cNvSpPr/>
              <p:nvPr/>
            </p:nvSpPr>
            <p:spPr>
              <a:xfrm>
                <a:off x="1959113" y="24099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66" name="Conector recto 65">
                <a:extLst>
                  <a:ext uri="{FF2B5EF4-FFF2-40B4-BE49-F238E27FC236}">
                    <a16:creationId xmlns:a16="http://schemas.microsoft.com/office/drawing/2014/main" id="{DFE2D480-2ED0-4F3F-BFC1-87AD0495DEE3}"/>
                  </a:ext>
                </a:extLst>
              </p:cNvPr>
              <p:cNvCxnSpPr/>
              <p:nvPr/>
            </p:nvCxnSpPr>
            <p:spPr>
              <a:xfrm flipV="1">
                <a:off x="1959113" y="2275100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Conector recto 66">
                <a:extLst>
                  <a:ext uri="{FF2B5EF4-FFF2-40B4-BE49-F238E27FC236}">
                    <a16:creationId xmlns:a16="http://schemas.microsoft.com/office/drawing/2014/main" id="{31E58DDF-621C-4185-9B2A-F202A881D83F}"/>
                  </a:ext>
                </a:extLst>
              </p:cNvPr>
              <p:cNvCxnSpPr/>
              <p:nvPr/>
            </p:nvCxnSpPr>
            <p:spPr>
              <a:xfrm flipV="1">
                <a:off x="2445258" y="2282816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Conector recto 67">
                <a:extLst>
                  <a:ext uri="{FF2B5EF4-FFF2-40B4-BE49-F238E27FC236}">
                    <a16:creationId xmlns:a16="http://schemas.microsoft.com/office/drawing/2014/main" id="{0DC041A5-B095-4CA7-88C9-AF2A5B12F2E6}"/>
                  </a:ext>
                </a:extLst>
              </p:cNvPr>
              <p:cNvCxnSpPr/>
              <p:nvPr/>
            </p:nvCxnSpPr>
            <p:spPr>
              <a:xfrm flipV="1">
                <a:off x="2445258" y="3193042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B0286035-2735-4A3C-BBA3-CD6DC2A81DC6}"/>
                  </a:ext>
                </a:extLst>
              </p:cNvPr>
              <p:cNvSpPr/>
              <p:nvPr/>
            </p:nvSpPr>
            <p:spPr>
              <a:xfrm rot="19983868">
                <a:off x="1992993" y="232783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1D5FD130-9129-4DB0-9430-2CBF7A06AE24}"/>
                  </a:ext>
                </a:extLst>
              </p:cNvPr>
              <p:cNvSpPr/>
              <p:nvPr/>
            </p:nvSpPr>
            <p:spPr>
              <a:xfrm rot="19983868">
                <a:off x="2408069" y="311145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71" name="Grupo 70">
                <a:extLst>
                  <a:ext uri="{FF2B5EF4-FFF2-40B4-BE49-F238E27FC236}">
                    <a16:creationId xmlns:a16="http://schemas.microsoft.com/office/drawing/2014/main" id="{067C0E02-6F5A-4D3E-BA29-63DAD10191DF}"/>
                  </a:ext>
                </a:extLst>
              </p:cNvPr>
              <p:cNvGrpSpPr/>
              <p:nvPr/>
            </p:nvGrpSpPr>
            <p:grpSpPr>
              <a:xfrm>
                <a:off x="2108469" y="2333483"/>
                <a:ext cx="295641" cy="376926"/>
                <a:chOff x="2740514" y="2578381"/>
                <a:chExt cx="491004" cy="608183"/>
              </a:xfrm>
            </p:grpSpPr>
            <p:sp>
              <p:nvSpPr>
                <p:cNvPr id="78" name="Elipse 77">
                  <a:extLst>
                    <a:ext uri="{FF2B5EF4-FFF2-40B4-BE49-F238E27FC236}">
                      <a16:creationId xmlns:a16="http://schemas.microsoft.com/office/drawing/2014/main" id="{90A90F5C-5B12-48E3-B07E-7D12E2E3308D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0307D933-D0D5-490D-AB2F-CC66C2F822B1}"/>
                    </a:ext>
                  </a:extLst>
                </p:cNvPr>
                <p:cNvSpPr txBox="1"/>
                <p:nvPr/>
              </p:nvSpPr>
              <p:spPr>
                <a:xfrm>
                  <a:off x="2895401" y="2578381"/>
                  <a:ext cx="336117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+</a:t>
                  </a:r>
                </a:p>
              </p:txBody>
            </p:sp>
          </p:grpSp>
          <p:grpSp>
            <p:nvGrpSpPr>
              <p:cNvPr id="72" name="Grupo 71">
                <a:extLst>
                  <a:ext uri="{FF2B5EF4-FFF2-40B4-BE49-F238E27FC236}">
                    <a16:creationId xmlns:a16="http://schemas.microsoft.com/office/drawing/2014/main" id="{0B4B5D4B-EB47-48BD-9E29-1636BBD3836C}"/>
                  </a:ext>
                </a:extLst>
              </p:cNvPr>
              <p:cNvGrpSpPr/>
              <p:nvPr/>
            </p:nvGrpSpPr>
            <p:grpSpPr>
              <a:xfrm>
                <a:off x="2103934" y="2744340"/>
                <a:ext cx="248730" cy="373122"/>
                <a:chOff x="2740514" y="2584518"/>
                <a:chExt cx="413093" cy="602046"/>
              </a:xfrm>
            </p:grpSpPr>
            <p:sp>
              <p:nvSpPr>
                <p:cNvPr id="76" name="Elipse 75">
                  <a:extLst>
                    <a:ext uri="{FF2B5EF4-FFF2-40B4-BE49-F238E27FC236}">
                      <a16:creationId xmlns:a16="http://schemas.microsoft.com/office/drawing/2014/main" id="{325A3DDE-0B28-4154-9311-49F89CB92D6A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7" name="CuadroTexto 76">
                  <a:extLst>
                    <a:ext uri="{FF2B5EF4-FFF2-40B4-BE49-F238E27FC236}">
                      <a16:creationId xmlns:a16="http://schemas.microsoft.com/office/drawing/2014/main" id="{13F1B8D4-84F1-4081-BBE2-6D1DCEDA077C}"/>
                    </a:ext>
                  </a:extLst>
                </p:cNvPr>
                <p:cNvSpPr txBox="1"/>
                <p:nvPr/>
              </p:nvSpPr>
              <p:spPr>
                <a:xfrm>
                  <a:off x="2817491" y="2584518"/>
                  <a:ext cx="336116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-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Rectángulo 74">
                    <a:extLst>
                      <a:ext uri="{FF2B5EF4-FFF2-40B4-BE49-F238E27FC236}">
                        <a16:creationId xmlns:a16="http://schemas.microsoft.com/office/drawing/2014/main" id="{96C0A18C-F49B-44A3-80DF-49FE7EEF471C}"/>
                      </a:ext>
                    </a:extLst>
                  </p:cNvPr>
                  <p:cNvSpPr/>
                  <p:nvPr/>
                </p:nvSpPr>
                <p:spPr>
                  <a:xfrm>
                    <a:off x="2318213" y="2464431"/>
                    <a:ext cx="533351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𝑎𝑐</m:t>
                              </m:r>
                            </m:sub>
                          </m:sSub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75" name="Rectángulo 74">
                    <a:extLst>
                      <a:ext uri="{FF2B5EF4-FFF2-40B4-BE49-F238E27FC236}">
                        <a16:creationId xmlns:a16="http://schemas.microsoft.com/office/drawing/2014/main" id="{96C0A18C-F49B-44A3-80DF-49FE7EEF471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318213" y="2464431"/>
                    <a:ext cx="533351" cy="369332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r="-21429" b="-28889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2" name="Forma libre: forma 1">
              <a:extLst>
                <a:ext uri="{FF2B5EF4-FFF2-40B4-BE49-F238E27FC236}">
                  <a16:creationId xmlns:a16="http://schemas.microsoft.com/office/drawing/2014/main" id="{4D3BE07E-5F2F-4216-A4F5-8E56F707E4E0}"/>
                </a:ext>
              </a:extLst>
            </p:cNvPr>
            <p:cNvSpPr/>
            <p:nvPr/>
          </p:nvSpPr>
          <p:spPr>
            <a:xfrm>
              <a:off x="2552700" y="3162300"/>
              <a:ext cx="655320" cy="426720"/>
            </a:xfrm>
            <a:custGeom>
              <a:avLst/>
              <a:gdLst>
                <a:gd name="connsiteX0" fmla="*/ 655320 w 655320"/>
                <a:gd name="connsiteY0" fmla="*/ 0 h 426720"/>
                <a:gd name="connsiteX1" fmla="*/ 495300 w 655320"/>
                <a:gd name="connsiteY1" fmla="*/ 312420 h 426720"/>
                <a:gd name="connsiteX2" fmla="*/ 0 w 655320"/>
                <a:gd name="connsiteY2" fmla="*/ 42672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20" h="426720">
                  <a:moveTo>
                    <a:pt x="655320" y="0"/>
                  </a:moveTo>
                  <a:cubicBezTo>
                    <a:pt x="629920" y="120650"/>
                    <a:pt x="604520" y="241300"/>
                    <a:pt x="495300" y="312420"/>
                  </a:cubicBezTo>
                  <a:cubicBezTo>
                    <a:pt x="386080" y="383540"/>
                    <a:pt x="193040" y="405130"/>
                    <a:pt x="0" y="4267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5" name="Forma libre: forma 94">
              <a:extLst>
                <a:ext uri="{FF2B5EF4-FFF2-40B4-BE49-F238E27FC236}">
                  <a16:creationId xmlns:a16="http://schemas.microsoft.com/office/drawing/2014/main" id="{8D1D6543-4555-485A-AA62-84D8C7AAC49B}"/>
                </a:ext>
              </a:extLst>
            </p:cNvPr>
            <p:cNvSpPr/>
            <p:nvPr/>
          </p:nvSpPr>
          <p:spPr>
            <a:xfrm flipV="1">
              <a:off x="2537584" y="2265620"/>
              <a:ext cx="655320" cy="462762"/>
            </a:xfrm>
            <a:custGeom>
              <a:avLst/>
              <a:gdLst>
                <a:gd name="connsiteX0" fmla="*/ 655320 w 655320"/>
                <a:gd name="connsiteY0" fmla="*/ 0 h 426720"/>
                <a:gd name="connsiteX1" fmla="*/ 495300 w 655320"/>
                <a:gd name="connsiteY1" fmla="*/ 312420 h 426720"/>
                <a:gd name="connsiteX2" fmla="*/ 0 w 655320"/>
                <a:gd name="connsiteY2" fmla="*/ 42672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20" h="426720">
                  <a:moveTo>
                    <a:pt x="655320" y="0"/>
                  </a:moveTo>
                  <a:cubicBezTo>
                    <a:pt x="629920" y="120650"/>
                    <a:pt x="604520" y="241300"/>
                    <a:pt x="495300" y="312420"/>
                  </a:cubicBezTo>
                  <a:cubicBezTo>
                    <a:pt x="386080" y="383540"/>
                    <a:pt x="193040" y="405130"/>
                    <a:pt x="0" y="4267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22" name="Grupo 21"/>
          <p:cNvGrpSpPr/>
          <p:nvPr/>
        </p:nvGrpSpPr>
        <p:grpSpPr>
          <a:xfrm>
            <a:off x="1085677" y="1720337"/>
            <a:ext cx="2747854" cy="1467461"/>
            <a:chOff x="2587542" y="2522986"/>
            <a:chExt cx="2747854" cy="1467461"/>
          </a:xfrm>
        </p:grpSpPr>
        <p:grpSp>
          <p:nvGrpSpPr>
            <p:cNvPr id="15" name="Grupo 14"/>
            <p:cNvGrpSpPr/>
            <p:nvPr/>
          </p:nvGrpSpPr>
          <p:grpSpPr>
            <a:xfrm>
              <a:off x="4194421" y="2588274"/>
              <a:ext cx="736272" cy="1360578"/>
              <a:chOff x="3286466" y="3476763"/>
              <a:chExt cx="736272" cy="1360578"/>
            </a:xfrm>
          </p:grpSpPr>
          <p:cxnSp>
            <p:nvCxnSpPr>
              <p:cNvPr id="44" name="Conector recto 43"/>
              <p:cNvCxnSpPr/>
              <p:nvPr/>
            </p:nvCxnSpPr>
            <p:spPr>
              <a:xfrm rot="5400000" flipV="1">
                <a:off x="3374229" y="3782546"/>
                <a:ext cx="611567" cy="1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Conector recto 44"/>
              <p:cNvCxnSpPr/>
              <p:nvPr/>
            </p:nvCxnSpPr>
            <p:spPr>
              <a:xfrm rot="5400000" flipV="1">
                <a:off x="3374230" y="4531557"/>
                <a:ext cx="611567" cy="1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ector recto 48"/>
              <p:cNvCxnSpPr/>
              <p:nvPr/>
            </p:nvCxnSpPr>
            <p:spPr>
              <a:xfrm rot="5400000" flipH="1">
                <a:off x="3654876" y="3727011"/>
                <a:ext cx="1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ector recto 49"/>
              <p:cNvCxnSpPr/>
              <p:nvPr/>
            </p:nvCxnSpPr>
            <p:spPr>
              <a:xfrm rot="5400000" flipH="1">
                <a:off x="3654327" y="3832689"/>
                <a:ext cx="1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" name="Grupo 17"/>
            <p:cNvGrpSpPr/>
            <p:nvPr/>
          </p:nvGrpSpPr>
          <p:grpSpPr>
            <a:xfrm>
              <a:off x="2587542" y="2536814"/>
              <a:ext cx="942078" cy="369332"/>
              <a:chOff x="615128" y="1517378"/>
              <a:chExt cx="942078" cy="369332"/>
            </a:xfrm>
          </p:grpSpPr>
          <p:sp>
            <p:nvSpPr>
              <p:cNvPr id="52" name="Elipse 51"/>
              <p:cNvSpPr/>
              <p:nvPr/>
            </p:nvSpPr>
            <p:spPr>
              <a:xfrm>
                <a:off x="694803" y="1527396"/>
                <a:ext cx="126680" cy="1064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3" name="CuadroTexto 52"/>
              <p:cNvSpPr txBox="1"/>
              <p:nvPr/>
            </p:nvSpPr>
            <p:spPr>
              <a:xfrm>
                <a:off x="615128" y="1517378"/>
                <a:ext cx="3352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a</a:t>
                </a:r>
              </a:p>
            </p:txBody>
          </p:sp>
          <p:cxnSp>
            <p:nvCxnSpPr>
              <p:cNvPr id="58" name="Conector recto 57"/>
              <p:cNvCxnSpPr/>
              <p:nvPr/>
            </p:nvCxnSpPr>
            <p:spPr>
              <a:xfrm rot="5400000" flipH="1">
                <a:off x="1189344" y="1203011"/>
                <a:ext cx="2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Grupo 18"/>
            <p:cNvGrpSpPr/>
            <p:nvPr/>
          </p:nvGrpSpPr>
          <p:grpSpPr>
            <a:xfrm>
              <a:off x="2610119" y="3565374"/>
              <a:ext cx="919501" cy="425073"/>
              <a:chOff x="612880" y="3722176"/>
              <a:chExt cx="919501" cy="425073"/>
            </a:xfrm>
          </p:grpSpPr>
          <p:sp>
            <p:nvSpPr>
              <p:cNvPr id="56" name="Elipse 55"/>
              <p:cNvSpPr/>
              <p:nvPr/>
            </p:nvSpPr>
            <p:spPr>
              <a:xfrm>
                <a:off x="694803" y="4040836"/>
                <a:ext cx="126680" cy="1064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7" name="CuadroTexto 56"/>
              <p:cNvSpPr txBox="1"/>
              <p:nvPr/>
            </p:nvSpPr>
            <p:spPr>
              <a:xfrm>
                <a:off x="612880" y="3722176"/>
                <a:ext cx="3352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c</a:t>
                </a:r>
              </a:p>
            </p:txBody>
          </p:sp>
          <p:cxnSp>
            <p:nvCxnSpPr>
              <p:cNvPr id="59" name="Conector recto 58"/>
              <p:cNvCxnSpPr/>
              <p:nvPr/>
            </p:nvCxnSpPr>
            <p:spPr>
              <a:xfrm rot="5400000" flipH="1">
                <a:off x="1164519" y="3717182"/>
                <a:ext cx="2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2" name="CuadroTexto 61"/>
                <p:cNvSpPr txBox="1"/>
                <p:nvPr/>
              </p:nvSpPr>
              <p:spPr>
                <a:xfrm>
                  <a:off x="4690990" y="2522986"/>
                  <a:ext cx="644406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2" name="CuadroTexto 6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90990" y="2522986"/>
                  <a:ext cx="644406" cy="369332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7" name="Grupo 16"/>
            <p:cNvGrpSpPr/>
            <p:nvPr/>
          </p:nvGrpSpPr>
          <p:grpSpPr>
            <a:xfrm>
              <a:off x="3165511" y="2580333"/>
              <a:ext cx="1111540" cy="1361256"/>
              <a:chOff x="3302230" y="2739567"/>
              <a:chExt cx="1111540" cy="1361256"/>
            </a:xfrm>
          </p:grpSpPr>
          <p:cxnSp>
            <p:nvCxnSpPr>
              <p:cNvPr id="46" name="Conector recto 45"/>
              <p:cNvCxnSpPr/>
              <p:nvPr/>
            </p:nvCxnSpPr>
            <p:spPr>
              <a:xfrm rot="5400000" flipH="1">
                <a:off x="3670640" y="2993304"/>
                <a:ext cx="1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ector recto 47"/>
              <p:cNvCxnSpPr/>
              <p:nvPr/>
            </p:nvCxnSpPr>
            <p:spPr>
              <a:xfrm rot="5400000" flipH="1">
                <a:off x="3670091" y="3098981"/>
                <a:ext cx="1" cy="735723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1" name="CuadroTexto 60"/>
                  <p:cNvSpPr txBox="1"/>
                  <p:nvPr/>
                </p:nvSpPr>
                <p:spPr>
                  <a:xfrm>
                    <a:off x="3769364" y="2862267"/>
                    <a:ext cx="644406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61" name="CuadroTexto 60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769364" y="2862267"/>
                    <a:ext cx="644406" cy="369332"/>
                  </a:xfrm>
                  <a:prstGeom prst="rect">
                    <a:avLst/>
                  </a:prstGeom>
                  <a:blipFill rotWithShape="0"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6" name="Grupo 15"/>
              <p:cNvGrpSpPr/>
              <p:nvPr/>
            </p:nvGrpSpPr>
            <p:grpSpPr>
              <a:xfrm>
                <a:off x="3666339" y="2739567"/>
                <a:ext cx="2" cy="1361256"/>
                <a:chOff x="3666339" y="2739567"/>
                <a:chExt cx="2" cy="1361256"/>
              </a:xfrm>
            </p:grpSpPr>
            <p:cxnSp>
              <p:nvCxnSpPr>
                <p:cNvPr id="4" name="Conector recto 3"/>
                <p:cNvCxnSpPr/>
                <p:nvPr/>
              </p:nvCxnSpPr>
              <p:spPr>
                <a:xfrm rot="5400000" flipV="1">
                  <a:off x="3360557" y="3045350"/>
                  <a:ext cx="611567" cy="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Conector recto 72"/>
                <p:cNvCxnSpPr/>
                <p:nvPr/>
              </p:nvCxnSpPr>
              <p:spPr>
                <a:xfrm rot="5400000" flipV="1">
                  <a:off x="3360556" y="3795039"/>
                  <a:ext cx="611567" cy="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1" name="Conector recto 20"/>
            <p:cNvCxnSpPr/>
            <p:nvPr/>
          </p:nvCxnSpPr>
          <p:spPr>
            <a:xfrm>
              <a:off x="3529620" y="2597356"/>
              <a:ext cx="130928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Conector recto 73"/>
            <p:cNvCxnSpPr/>
            <p:nvPr/>
          </p:nvCxnSpPr>
          <p:spPr>
            <a:xfrm>
              <a:off x="3561942" y="3928240"/>
              <a:ext cx="130928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CuadroTexto 83"/>
          <p:cNvSpPr txBox="1"/>
          <p:nvPr/>
        </p:nvSpPr>
        <p:spPr>
          <a:xfrm>
            <a:off x="1570579" y="2113625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" name="Rectángulo 84"/>
              <p:cNvSpPr/>
              <p:nvPr/>
            </p:nvSpPr>
            <p:spPr>
              <a:xfrm>
                <a:off x="1576457" y="1913394"/>
                <a:ext cx="48776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5" name="Rectángulo 8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6457" y="1913394"/>
                <a:ext cx="487761" cy="369332"/>
              </a:xfrm>
              <a:prstGeom prst="rect">
                <a:avLst/>
              </a:prstGeom>
              <a:blipFill>
                <a:blip r:embed="rId7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6" name="CuadroTexto 85"/>
          <p:cNvSpPr txBox="1"/>
          <p:nvPr/>
        </p:nvSpPr>
        <p:spPr>
          <a:xfrm>
            <a:off x="1607977" y="2385721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-  -  - -</a:t>
            </a:r>
          </a:p>
        </p:txBody>
      </p:sp>
      <p:sp>
        <p:nvSpPr>
          <p:cNvPr id="88" name="CuadroTexto 87"/>
          <p:cNvSpPr txBox="1"/>
          <p:nvPr/>
        </p:nvSpPr>
        <p:spPr>
          <a:xfrm>
            <a:off x="2637619" y="2119469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p:sp>
        <p:nvSpPr>
          <p:cNvPr id="89" name="CuadroTexto 88"/>
          <p:cNvSpPr txBox="1"/>
          <p:nvPr/>
        </p:nvSpPr>
        <p:spPr>
          <a:xfrm>
            <a:off x="2655900" y="2371227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-  -  -  - 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Rectángulo 89"/>
              <p:cNvSpPr/>
              <p:nvPr/>
            </p:nvSpPr>
            <p:spPr>
              <a:xfrm>
                <a:off x="1446323" y="2593054"/>
                <a:ext cx="66088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0" name="Rectángulo 8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6323" y="2593054"/>
                <a:ext cx="660887" cy="369332"/>
              </a:xfrm>
              <a:prstGeom prst="rect">
                <a:avLst/>
              </a:prstGeom>
              <a:blipFill>
                <a:blip r:embed="rId8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1" name="Rectángulo 90"/>
              <p:cNvSpPr/>
              <p:nvPr/>
            </p:nvSpPr>
            <p:spPr>
              <a:xfrm>
                <a:off x="2654629" y="1864292"/>
                <a:ext cx="49308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1" name="Rectángulo 9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4629" y="1864292"/>
                <a:ext cx="493084" cy="369332"/>
              </a:xfrm>
              <a:prstGeom prst="rect">
                <a:avLst/>
              </a:prstGeom>
              <a:blipFill>
                <a:blip r:embed="rId9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2" name="Rectángulo 91"/>
              <p:cNvSpPr/>
              <p:nvPr/>
            </p:nvSpPr>
            <p:spPr>
              <a:xfrm>
                <a:off x="2524495" y="2543952"/>
                <a:ext cx="66088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2" name="Rectángulo 9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4495" y="2543952"/>
                <a:ext cx="660887" cy="369332"/>
              </a:xfrm>
              <a:prstGeom prst="rect">
                <a:avLst/>
              </a:prstGeom>
              <a:blipFill>
                <a:blip r:embed="rId10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7" name="Grupo 96">
            <a:extLst>
              <a:ext uri="{FF2B5EF4-FFF2-40B4-BE49-F238E27FC236}">
                <a16:creationId xmlns:a16="http://schemas.microsoft.com/office/drawing/2014/main" id="{84C8F8C7-0976-4973-857F-87123BD7ACB3}"/>
              </a:ext>
            </a:extLst>
          </p:cNvPr>
          <p:cNvGrpSpPr/>
          <p:nvPr/>
        </p:nvGrpSpPr>
        <p:grpSpPr>
          <a:xfrm flipH="1">
            <a:off x="4793559" y="1754774"/>
            <a:ext cx="1064826" cy="1323400"/>
            <a:chOff x="2537584" y="2265620"/>
            <a:chExt cx="1052203" cy="1323400"/>
          </a:xfrm>
        </p:grpSpPr>
        <p:grpSp>
          <p:nvGrpSpPr>
            <p:cNvPr id="131" name="Grupo 130">
              <a:extLst>
                <a:ext uri="{FF2B5EF4-FFF2-40B4-BE49-F238E27FC236}">
                  <a16:creationId xmlns:a16="http://schemas.microsoft.com/office/drawing/2014/main" id="{4D82E490-77EB-4C43-BF22-D52176A91B36}"/>
                </a:ext>
              </a:extLst>
            </p:cNvPr>
            <p:cNvGrpSpPr/>
            <p:nvPr/>
          </p:nvGrpSpPr>
          <p:grpSpPr>
            <a:xfrm>
              <a:off x="3027555" y="2556370"/>
              <a:ext cx="562232" cy="781701"/>
              <a:chOff x="1959113" y="2275100"/>
              <a:chExt cx="892451" cy="1045027"/>
            </a:xfrm>
          </p:grpSpPr>
          <p:sp>
            <p:nvSpPr>
              <p:cNvPr id="134" name="Rectángulo 133">
                <a:extLst>
                  <a:ext uri="{FF2B5EF4-FFF2-40B4-BE49-F238E27FC236}">
                    <a16:creationId xmlns:a16="http://schemas.microsoft.com/office/drawing/2014/main" id="{9EFCCE7A-5522-4CE2-9BC9-31072712F27A}"/>
                  </a:ext>
                </a:extLst>
              </p:cNvPr>
              <p:cNvSpPr/>
              <p:nvPr/>
            </p:nvSpPr>
            <p:spPr>
              <a:xfrm>
                <a:off x="2192089" y="22751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35" name="Rectángulo 134">
                <a:extLst>
                  <a:ext uri="{FF2B5EF4-FFF2-40B4-BE49-F238E27FC236}">
                    <a16:creationId xmlns:a16="http://schemas.microsoft.com/office/drawing/2014/main" id="{317ABC4C-8BE3-4568-9FD3-0290A066B28F}"/>
                  </a:ext>
                </a:extLst>
              </p:cNvPr>
              <p:cNvSpPr/>
              <p:nvPr/>
            </p:nvSpPr>
            <p:spPr>
              <a:xfrm>
                <a:off x="1959113" y="2409900"/>
                <a:ext cx="486146" cy="90319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136" name="Conector recto 135">
                <a:extLst>
                  <a:ext uri="{FF2B5EF4-FFF2-40B4-BE49-F238E27FC236}">
                    <a16:creationId xmlns:a16="http://schemas.microsoft.com/office/drawing/2014/main" id="{670A8AED-7C7E-4BB7-98B2-5C0AA9863BF4}"/>
                  </a:ext>
                </a:extLst>
              </p:cNvPr>
              <p:cNvCxnSpPr/>
              <p:nvPr/>
            </p:nvCxnSpPr>
            <p:spPr>
              <a:xfrm flipV="1">
                <a:off x="1959113" y="2275100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Conector recto 136">
                <a:extLst>
                  <a:ext uri="{FF2B5EF4-FFF2-40B4-BE49-F238E27FC236}">
                    <a16:creationId xmlns:a16="http://schemas.microsoft.com/office/drawing/2014/main" id="{447DD6E1-7FDC-4DD9-B654-E2F045020C91}"/>
                  </a:ext>
                </a:extLst>
              </p:cNvPr>
              <p:cNvCxnSpPr/>
              <p:nvPr/>
            </p:nvCxnSpPr>
            <p:spPr>
              <a:xfrm flipV="1">
                <a:off x="2445258" y="2282816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Conector recto 137">
                <a:extLst>
                  <a:ext uri="{FF2B5EF4-FFF2-40B4-BE49-F238E27FC236}">
                    <a16:creationId xmlns:a16="http://schemas.microsoft.com/office/drawing/2014/main" id="{6B665A76-DD1D-496E-80CC-60ADEC12E016}"/>
                  </a:ext>
                </a:extLst>
              </p:cNvPr>
              <p:cNvCxnSpPr/>
              <p:nvPr/>
            </p:nvCxnSpPr>
            <p:spPr>
              <a:xfrm flipV="1">
                <a:off x="2445258" y="3193042"/>
                <a:ext cx="243073" cy="127085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Rectángulo 138">
                <a:extLst>
                  <a:ext uri="{FF2B5EF4-FFF2-40B4-BE49-F238E27FC236}">
                    <a16:creationId xmlns:a16="http://schemas.microsoft.com/office/drawing/2014/main" id="{C8947B04-463B-4EA6-BFC6-235D891C6553}"/>
                  </a:ext>
                </a:extLst>
              </p:cNvPr>
              <p:cNvSpPr/>
              <p:nvPr/>
            </p:nvSpPr>
            <p:spPr>
              <a:xfrm rot="19983868">
                <a:off x="1992993" y="232783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40" name="Rectángulo 139">
                <a:extLst>
                  <a:ext uri="{FF2B5EF4-FFF2-40B4-BE49-F238E27FC236}">
                    <a16:creationId xmlns:a16="http://schemas.microsoft.com/office/drawing/2014/main" id="{9CE985DC-F2CA-481B-942E-6307A09AC829}"/>
                  </a:ext>
                </a:extLst>
              </p:cNvPr>
              <p:cNvSpPr/>
              <p:nvPr/>
            </p:nvSpPr>
            <p:spPr>
              <a:xfrm rot="19983868">
                <a:off x="2408069" y="3111455"/>
                <a:ext cx="246113" cy="1467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141" name="Grupo 140">
                <a:extLst>
                  <a:ext uri="{FF2B5EF4-FFF2-40B4-BE49-F238E27FC236}">
                    <a16:creationId xmlns:a16="http://schemas.microsoft.com/office/drawing/2014/main" id="{CA9C4AA9-D92D-4014-8BDE-19E1A8BA1329}"/>
                  </a:ext>
                </a:extLst>
              </p:cNvPr>
              <p:cNvGrpSpPr/>
              <p:nvPr/>
            </p:nvGrpSpPr>
            <p:grpSpPr>
              <a:xfrm>
                <a:off x="2108469" y="2333483"/>
                <a:ext cx="295641" cy="376926"/>
                <a:chOff x="2740514" y="2578381"/>
                <a:chExt cx="491004" cy="608183"/>
              </a:xfrm>
            </p:grpSpPr>
            <p:sp>
              <p:nvSpPr>
                <p:cNvPr id="146" name="Elipse 145">
                  <a:extLst>
                    <a:ext uri="{FF2B5EF4-FFF2-40B4-BE49-F238E27FC236}">
                      <a16:creationId xmlns:a16="http://schemas.microsoft.com/office/drawing/2014/main" id="{46461FF2-5065-468E-B333-8A168A5DC947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7" name="CuadroTexto 146">
                  <a:extLst>
                    <a:ext uri="{FF2B5EF4-FFF2-40B4-BE49-F238E27FC236}">
                      <a16:creationId xmlns:a16="http://schemas.microsoft.com/office/drawing/2014/main" id="{38B844C0-E005-4D04-8834-25CBCBBBAE0E}"/>
                    </a:ext>
                  </a:extLst>
                </p:cNvPr>
                <p:cNvSpPr txBox="1"/>
                <p:nvPr/>
              </p:nvSpPr>
              <p:spPr>
                <a:xfrm>
                  <a:off x="2895401" y="2578381"/>
                  <a:ext cx="336117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+</a:t>
                  </a:r>
                </a:p>
              </p:txBody>
            </p:sp>
          </p:grpSp>
          <p:grpSp>
            <p:nvGrpSpPr>
              <p:cNvPr id="142" name="Grupo 141">
                <a:extLst>
                  <a:ext uri="{FF2B5EF4-FFF2-40B4-BE49-F238E27FC236}">
                    <a16:creationId xmlns:a16="http://schemas.microsoft.com/office/drawing/2014/main" id="{D0758D6F-7C4F-4199-8E02-3D5C19244198}"/>
                  </a:ext>
                </a:extLst>
              </p:cNvPr>
              <p:cNvGrpSpPr/>
              <p:nvPr/>
            </p:nvGrpSpPr>
            <p:grpSpPr>
              <a:xfrm>
                <a:off x="2103934" y="2744340"/>
                <a:ext cx="248730" cy="373122"/>
                <a:chOff x="2740514" y="2584518"/>
                <a:chExt cx="413093" cy="602046"/>
              </a:xfrm>
            </p:grpSpPr>
            <p:sp>
              <p:nvSpPr>
                <p:cNvPr id="144" name="Elipse 143">
                  <a:extLst>
                    <a:ext uri="{FF2B5EF4-FFF2-40B4-BE49-F238E27FC236}">
                      <a16:creationId xmlns:a16="http://schemas.microsoft.com/office/drawing/2014/main" id="{93B16FBC-EAF2-4514-B2B4-77E6B5B0ED1D}"/>
                    </a:ext>
                  </a:extLst>
                </p:cNvPr>
                <p:cNvSpPr/>
                <p:nvPr/>
              </p:nvSpPr>
              <p:spPr>
                <a:xfrm>
                  <a:off x="2740514" y="2843009"/>
                  <a:ext cx="367862" cy="343555"/>
                </a:xfrm>
                <a:prstGeom prst="ellipse">
                  <a:avLst/>
                </a:prstGeom>
                <a:no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5" name="CuadroTexto 144">
                  <a:extLst>
                    <a:ext uri="{FF2B5EF4-FFF2-40B4-BE49-F238E27FC236}">
                      <a16:creationId xmlns:a16="http://schemas.microsoft.com/office/drawing/2014/main" id="{745528F2-A767-4E22-BA4F-4329EB12D795}"/>
                    </a:ext>
                  </a:extLst>
                </p:cNvPr>
                <p:cNvSpPr txBox="1"/>
                <p:nvPr/>
              </p:nvSpPr>
              <p:spPr>
                <a:xfrm>
                  <a:off x="2817491" y="2584518"/>
                  <a:ext cx="336116" cy="369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-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3" name="Rectángulo 142">
                    <a:extLst>
                      <a:ext uri="{FF2B5EF4-FFF2-40B4-BE49-F238E27FC236}">
                        <a16:creationId xmlns:a16="http://schemas.microsoft.com/office/drawing/2014/main" id="{A84F573B-EF88-4931-96D5-AF80972D5580}"/>
                      </a:ext>
                    </a:extLst>
                  </p:cNvPr>
                  <p:cNvSpPr/>
                  <p:nvPr/>
                </p:nvSpPr>
                <p:spPr>
                  <a:xfrm>
                    <a:off x="2318213" y="2464431"/>
                    <a:ext cx="533351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𝑎𝑐</m:t>
                              </m:r>
                            </m:sub>
                          </m:sSub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143" name="Rectángulo 142">
                    <a:extLst>
                      <a:ext uri="{FF2B5EF4-FFF2-40B4-BE49-F238E27FC236}">
                        <a16:creationId xmlns:a16="http://schemas.microsoft.com/office/drawing/2014/main" id="{A84F573B-EF88-4931-96D5-AF80972D5580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318213" y="2464431"/>
                    <a:ext cx="533351" cy="369332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r="-23636" b="-28889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32" name="Forma libre: forma 131">
              <a:extLst>
                <a:ext uri="{FF2B5EF4-FFF2-40B4-BE49-F238E27FC236}">
                  <a16:creationId xmlns:a16="http://schemas.microsoft.com/office/drawing/2014/main" id="{6F2535C2-EBDF-434D-85C5-7209402A9F91}"/>
                </a:ext>
              </a:extLst>
            </p:cNvPr>
            <p:cNvSpPr/>
            <p:nvPr/>
          </p:nvSpPr>
          <p:spPr>
            <a:xfrm>
              <a:off x="2552700" y="3162300"/>
              <a:ext cx="655320" cy="426720"/>
            </a:xfrm>
            <a:custGeom>
              <a:avLst/>
              <a:gdLst>
                <a:gd name="connsiteX0" fmla="*/ 655320 w 655320"/>
                <a:gd name="connsiteY0" fmla="*/ 0 h 426720"/>
                <a:gd name="connsiteX1" fmla="*/ 495300 w 655320"/>
                <a:gd name="connsiteY1" fmla="*/ 312420 h 426720"/>
                <a:gd name="connsiteX2" fmla="*/ 0 w 655320"/>
                <a:gd name="connsiteY2" fmla="*/ 42672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20" h="426720">
                  <a:moveTo>
                    <a:pt x="655320" y="0"/>
                  </a:moveTo>
                  <a:cubicBezTo>
                    <a:pt x="629920" y="120650"/>
                    <a:pt x="604520" y="241300"/>
                    <a:pt x="495300" y="312420"/>
                  </a:cubicBezTo>
                  <a:cubicBezTo>
                    <a:pt x="386080" y="383540"/>
                    <a:pt x="193040" y="405130"/>
                    <a:pt x="0" y="4267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3" name="Forma libre: forma 132">
              <a:extLst>
                <a:ext uri="{FF2B5EF4-FFF2-40B4-BE49-F238E27FC236}">
                  <a16:creationId xmlns:a16="http://schemas.microsoft.com/office/drawing/2014/main" id="{2CB9574D-1FCB-4013-AA7F-6599D748A121}"/>
                </a:ext>
              </a:extLst>
            </p:cNvPr>
            <p:cNvSpPr/>
            <p:nvPr/>
          </p:nvSpPr>
          <p:spPr>
            <a:xfrm flipV="1">
              <a:off x="2537584" y="2265620"/>
              <a:ext cx="655320" cy="462762"/>
            </a:xfrm>
            <a:custGeom>
              <a:avLst/>
              <a:gdLst>
                <a:gd name="connsiteX0" fmla="*/ 655320 w 655320"/>
                <a:gd name="connsiteY0" fmla="*/ 0 h 426720"/>
                <a:gd name="connsiteX1" fmla="*/ 495300 w 655320"/>
                <a:gd name="connsiteY1" fmla="*/ 312420 h 426720"/>
                <a:gd name="connsiteX2" fmla="*/ 0 w 655320"/>
                <a:gd name="connsiteY2" fmla="*/ 42672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20" h="426720">
                  <a:moveTo>
                    <a:pt x="655320" y="0"/>
                  </a:moveTo>
                  <a:cubicBezTo>
                    <a:pt x="629920" y="120650"/>
                    <a:pt x="604520" y="241300"/>
                    <a:pt x="495300" y="312420"/>
                  </a:cubicBezTo>
                  <a:cubicBezTo>
                    <a:pt x="386080" y="383540"/>
                    <a:pt x="193040" y="405130"/>
                    <a:pt x="0" y="4267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09" name="Grupo 108">
            <a:extLst>
              <a:ext uri="{FF2B5EF4-FFF2-40B4-BE49-F238E27FC236}">
                <a16:creationId xmlns:a16="http://schemas.microsoft.com/office/drawing/2014/main" id="{78BF7185-1B64-4EB3-B914-643DCC5332AC}"/>
              </a:ext>
            </a:extLst>
          </p:cNvPr>
          <p:cNvGrpSpPr/>
          <p:nvPr/>
        </p:nvGrpSpPr>
        <p:grpSpPr>
          <a:xfrm>
            <a:off x="5748069" y="1692570"/>
            <a:ext cx="942078" cy="369332"/>
            <a:chOff x="615128" y="1517378"/>
            <a:chExt cx="942078" cy="369332"/>
          </a:xfrm>
        </p:grpSpPr>
        <p:sp>
          <p:nvSpPr>
            <p:cNvPr id="124" name="Elipse 123">
              <a:extLst>
                <a:ext uri="{FF2B5EF4-FFF2-40B4-BE49-F238E27FC236}">
                  <a16:creationId xmlns:a16="http://schemas.microsoft.com/office/drawing/2014/main" id="{F3A3FBF5-261F-4060-B49F-0B2D7CC5F9F6}"/>
                </a:ext>
              </a:extLst>
            </p:cNvPr>
            <p:cNvSpPr/>
            <p:nvPr/>
          </p:nvSpPr>
          <p:spPr>
            <a:xfrm>
              <a:off x="694803" y="1527396"/>
              <a:ext cx="126680" cy="1064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5" name="CuadroTexto 124">
              <a:extLst>
                <a:ext uri="{FF2B5EF4-FFF2-40B4-BE49-F238E27FC236}">
                  <a16:creationId xmlns:a16="http://schemas.microsoft.com/office/drawing/2014/main" id="{A935C02C-D4AE-4EA0-96CE-4BD8DB28C1FB}"/>
                </a:ext>
              </a:extLst>
            </p:cNvPr>
            <p:cNvSpPr txBox="1"/>
            <p:nvPr/>
          </p:nvSpPr>
          <p:spPr>
            <a:xfrm>
              <a:off x="615128" y="1517378"/>
              <a:ext cx="33523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a</a:t>
              </a:r>
            </a:p>
          </p:txBody>
        </p:sp>
        <p:cxnSp>
          <p:nvCxnSpPr>
            <p:cNvPr id="126" name="Conector recto 125">
              <a:extLst>
                <a:ext uri="{FF2B5EF4-FFF2-40B4-BE49-F238E27FC236}">
                  <a16:creationId xmlns:a16="http://schemas.microsoft.com/office/drawing/2014/main" id="{84703289-DE1E-4A64-84E0-D2B88D79F39F}"/>
                </a:ext>
              </a:extLst>
            </p:cNvPr>
            <p:cNvCxnSpPr/>
            <p:nvPr/>
          </p:nvCxnSpPr>
          <p:spPr>
            <a:xfrm rot="5400000" flipH="1">
              <a:off x="1189344" y="1203011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Grupo 109">
            <a:extLst>
              <a:ext uri="{FF2B5EF4-FFF2-40B4-BE49-F238E27FC236}">
                <a16:creationId xmlns:a16="http://schemas.microsoft.com/office/drawing/2014/main" id="{C1187529-306E-439C-A7CC-54975865F31B}"/>
              </a:ext>
            </a:extLst>
          </p:cNvPr>
          <p:cNvGrpSpPr/>
          <p:nvPr/>
        </p:nvGrpSpPr>
        <p:grpSpPr>
          <a:xfrm>
            <a:off x="5770646" y="2721130"/>
            <a:ext cx="919501" cy="425073"/>
            <a:chOff x="612880" y="3722176"/>
            <a:chExt cx="919501" cy="425073"/>
          </a:xfrm>
        </p:grpSpPr>
        <p:sp>
          <p:nvSpPr>
            <p:cNvPr id="121" name="Elipse 120">
              <a:extLst>
                <a:ext uri="{FF2B5EF4-FFF2-40B4-BE49-F238E27FC236}">
                  <a16:creationId xmlns:a16="http://schemas.microsoft.com/office/drawing/2014/main" id="{6E25CF7C-AC4A-4920-A29F-7338E21A5621}"/>
                </a:ext>
              </a:extLst>
            </p:cNvPr>
            <p:cNvSpPr/>
            <p:nvPr/>
          </p:nvSpPr>
          <p:spPr>
            <a:xfrm>
              <a:off x="694803" y="4040836"/>
              <a:ext cx="126680" cy="1064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2" name="CuadroTexto 121">
              <a:extLst>
                <a:ext uri="{FF2B5EF4-FFF2-40B4-BE49-F238E27FC236}">
                  <a16:creationId xmlns:a16="http://schemas.microsoft.com/office/drawing/2014/main" id="{CF4A864C-4DE5-4287-89C0-E6136FE6D5C8}"/>
                </a:ext>
              </a:extLst>
            </p:cNvPr>
            <p:cNvSpPr txBox="1"/>
            <p:nvPr/>
          </p:nvSpPr>
          <p:spPr>
            <a:xfrm>
              <a:off x="612880" y="3722176"/>
              <a:ext cx="33523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c</a:t>
              </a:r>
            </a:p>
          </p:txBody>
        </p:sp>
        <p:cxnSp>
          <p:nvCxnSpPr>
            <p:cNvPr id="123" name="Conector recto 122">
              <a:extLst>
                <a:ext uri="{FF2B5EF4-FFF2-40B4-BE49-F238E27FC236}">
                  <a16:creationId xmlns:a16="http://schemas.microsoft.com/office/drawing/2014/main" id="{97B34E78-0F35-47E3-9FBF-2B50C0A640FA}"/>
                </a:ext>
              </a:extLst>
            </p:cNvPr>
            <p:cNvCxnSpPr/>
            <p:nvPr/>
          </p:nvCxnSpPr>
          <p:spPr>
            <a:xfrm rot="5400000" flipH="1">
              <a:off x="1164519" y="3717182"/>
              <a:ext cx="2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upo 111">
            <a:extLst>
              <a:ext uri="{FF2B5EF4-FFF2-40B4-BE49-F238E27FC236}">
                <a16:creationId xmlns:a16="http://schemas.microsoft.com/office/drawing/2014/main" id="{0C3B0BB6-C374-405E-9AA6-9C272BB172A0}"/>
              </a:ext>
            </a:extLst>
          </p:cNvPr>
          <p:cNvGrpSpPr/>
          <p:nvPr/>
        </p:nvGrpSpPr>
        <p:grpSpPr>
          <a:xfrm>
            <a:off x="6326038" y="1736089"/>
            <a:ext cx="1598173" cy="1361256"/>
            <a:chOff x="3302230" y="2739567"/>
            <a:chExt cx="1598173" cy="1361256"/>
          </a:xfrm>
        </p:grpSpPr>
        <p:cxnSp>
          <p:nvCxnSpPr>
            <p:cNvPr id="115" name="Conector recto 114">
              <a:extLst>
                <a:ext uri="{FF2B5EF4-FFF2-40B4-BE49-F238E27FC236}">
                  <a16:creationId xmlns:a16="http://schemas.microsoft.com/office/drawing/2014/main" id="{FDC53FF3-B3E9-436F-B07E-97E81AADCDDF}"/>
                </a:ext>
              </a:extLst>
            </p:cNvPr>
            <p:cNvCxnSpPr/>
            <p:nvPr/>
          </p:nvCxnSpPr>
          <p:spPr>
            <a:xfrm rot="5400000" flipH="1">
              <a:off x="3670640" y="2993304"/>
              <a:ext cx="1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Conector recto 115">
              <a:extLst>
                <a:ext uri="{FF2B5EF4-FFF2-40B4-BE49-F238E27FC236}">
                  <a16:creationId xmlns:a16="http://schemas.microsoft.com/office/drawing/2014/main" id="{C8C79DCD-07D6-44B5-900A-C8DEBABD674A}"/>
                </a:ext>
              </a:extLst>
            </p:cNvPr>
            <p:cNvCxnSpPr/>
            <p:nvPr/>
          </p:nvCxnSpPr>
          <p:spPr>
            <a:xfrm rot="5400000" flipH="1">
              <a:off x="3670091" y="3098981"/>
              <a:ext cx="1" cy="735723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7" name="CuadroTexto 116">
                  <a:extLst>
                    <a:ext uri="{FF2B5EF4-FFF2-40B4-BE49-F238E27FC236}">
                      <a16:creationId xmlns:a16="http://schemas.microsoft.com/office/drawing/2014/main" id="{C68DD429-1476-4BDF-A963-4CECB9D3E26F}"/>
                    </a:ext>
                  </a:extLst>
                </p:cNvPr>
                <p:cNvSpPr txBox="1"/>
                <p:nvPr/>
              </p:nvSpPr>
              <p:spPr>
                <a:xfrm>
                  <a:off x="4255997" y="3144233"/>
                  <a:ext cx="644406" cy="3907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𝑒𝑞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17" name="CuadroTexto 116">
                  <a:extLst>
                    <a:ext uri="{FF2B5EF4-FFF2-40B4-BE49-F238E27FC236}">
                      <a16:creationId xmlns:a16="http://schemas.microsoft.com/office/drawing/2014/main" id="{C68DD429-1476-4BDF-A963-4CECB9D3E2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55997" y="3144233"/>
                  <a:ext cx="644406" cy="390748"/>
                </a:xfrm>
                <a:prstGeom prst="rect">
                  <a:avLst/>
                </a:prstGeom>
                <a:blipFill>
                  <a:blip r:embed="rId13"/>
                  <a:stretch>
                    <a:fillRect b="-468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18" name="Grupo 117">
              <a:extLst>
                <a:ext uri="{FF2B5EF4-FFF2-40B4-BE49-F238E27FC236}">
                  <a16:creationId xmlns:a16="http://schemas.microsoft.com/office/drawing/2014/main" id="{C3EEA323-F613-4071-918E-48DD80AFEF4F}"/>
                </a:ext>
              </a:extLst>
            </p:cNvPr>
            <p:cNvGrpSpPr/>
            <p:nvPr/>
          </p:nvGrpSpPr>
          <p:grpSpPr>
            <a:xfrm>
              <a:off x="3666339" y="2739567"/>
              <a:ext cx="2" cy="1361256"/>
              <a:chOff x="3666339" y="2739567"/>
              <a:chExt cx="2" cy="1361256"/>
            </a:xfrm>
          </p:grpSpPr>
          <p:cxnSp>
            <p:nvCxnSpPr>
              <p:cNvPr id="119" name="Conector recto 118">
                <a:extLst>
                  <a:ext uri="{FF2B5EF4-FFF2-40B4-BE49-F238E27FC236}">
                    <a16:creationId xmlns:a16="http://schemas.microsoft.com/office/drawing/2014/main" id="{4D9C12BC-D860-4C53-9942-CDE04E105B8A}"/>
                  </a:ext>
                </a:extLst>
              </p:cNvPr>
              <p:cNvCxnSpPr/>
              <p:nvPr/>
            </p:nvCxnSpPr>
            <p:spPr>
              <a:xfrm rot="5400000" flipV="1">
                <a:off x="3360557" y="3045350"/>
                <a:ext cx="611567" cy="1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Conector recto 119">
                <a:extLst>
                  <a:ext uri="{FF2B5EF4-FFF2-40B4-BE49-F238E27FC236}">
                    <a16:creationId xmlns:a16="http://schemas.microsoft.com/office/drawing/2014/main" id="{B1DB632E-2A0C-4FE4-B049-2A539A039B23}"/>
                  </a:ext>
                </a:extLst>
              </p:cNvPr>
              <p:cNvCxnSpPr/>
              <p:nvPr/>
            </p:nvCxnSpPr>
            <p:spPr>
              <a:xfrm rot="5400000" flipV="1">
                <a:off x="3360556" y="3795039"/>
                <a:ext cx="611567" cy="1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13" name="Conector recto 112">
            <a:extLst>
              <a:ext uri="{FF2B5EF4-FFF2-40B4-BE49-F238E27FC236}">
                <a16:creationId xmlns:a16="http://schemas.microsoft.com/office/drawing/2014/main" id="{5E1FCA72-0576-4DDA-9F78-1D5A5B4A287B}"/>
              </a:ext>
            </a:extLst>
          </p:cNvPr>
          <p:cNvCxnSpPr/>
          <p:nvPr/>
        </p:nvCxnSpPr>
        <p:spPr>
          <a:xfrm>
            <a:off x="6690147" y="1753112"/>
            <a:ext cx="1309280" cy="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Conector recto 113">
            <a:extLst>
              <a:ext uri="{FF2B5EF4-FFF2-40B4-BE49-F238E27FC236}">
                <a16:creationId xmlns:a16="http://schemas.microsoft.com/office/drawing/2014/main" id="{1131011A-6312-466C-A479-88D6A2BFED3C}"/>
              </a:ext>
            </a:extLst>
          </p:cNvPr>
          <p:cNvCxnSpPr/>
          <p:nvPr/>
        </p:nvCxnSpPr>
        <p:spPr>
          <a:xfrm>
            <a:off x="6722469" y="3083996"/>
            <a:ext cx="1309280" cy="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Rectángulo 100">
                <a:extLst>
                  <a:ext uri="{FF2B5EF4-FFF2-40B4-BE49-F238E27FC236}">
                    <a16:creationId xmlns:a16="http://schemas.microsoft.com/office/drawing/2014/main" id="{7DF511B0-0641-4C0D-ABB7-02DCAA4615BE}"/>
                  </a:ext>
                </a:extLst>
              </p:cNvPr>
              <p:cNvSpPr/>
              <p:nvPr/>
            </p:nvSpPr>
            <p:spPr>
              <a:xfrm>
                <a:off x="5610003" y="1855781"/>
                <a:ext cx="148258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1" name="Rectángulo 100">
                <a:extLst>
                  <a:ext uri="{FF2B5EF4-FFF2-40B4-BE49-F238E27FC236}">
                    <a16:creationId xmlns:a16="http://schemas.microsoft.com/office/drawing/2014/main" id="{7DF511B0-0641-4C0D-ABB7-02DCAA4615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0003" y="1855781"/>
                <a:ext cx="1482585" cy="369332"/>
              </a:xfrm>
              <a:prstGeom prst="rect">
                <a:avLst/>
              </a:prstGeom>
              <a:blipFill>
                <a:blip r:embed="rId14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2" name="CuadroTexto 101">
            <a:extLst>
              <a:ext uri="{FF2B5EF4-FFF2-40B4-BE49-F238E27FC236}">
                <a16:creationId xmlns:a16="http://schemas.microsoft.com/office/drawing/2014/main" id="{B3E8FFBB-0846-4546-8E83-30C03149A0BE}"/>
              </a:ext>
            </a:extLst>
          </p:cNvPr>
          <p:cNvSpPr txBox="1"/>
          <p:nvPr/>
        </p:nvSpPr>
        <p:spPr>
          <a:xfrm>
            <a:off x="6270369" y="2344126"/>
            <a:ext cx="11420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-  -  -  -  -</a:t>
            </a:r>
          </a:p>
        </p:txBody>
      </p:sp>
      <p:sp>
        <p:nvSpPr>
          <p:cNvPr id="103" name="CuadroTexto 102">
            <a:extLst>
              <a:ext uri="{FF2B5EF4-FFF2-40B4-BE49-F238E27FC236}">
                <a16:creationId xmlns:a16="http://schemas.microsoft.com/office/drawing/2014/main" id="{A3BE049D-5086-4785-85D2-CA5148104566}"/>
              </a:ext>
            </a:extLst>
          </p:cNvPr>
          <p:cNvSpPr txBox="1"/>
          <p:nvPr/>
        </p:nvSpPr>
        <p:spPr>
          <a:xfrm>
            <a:off x="6239085" y="2077858"/>
            <a:ext cx="101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+  +  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Rectángulo 104">
                <a:extLst>
                  <a:ext uri="{FF2B5EF4-FFF2-40B4-BE49-F238E27FC236}">
                    <a16:creationId xmlns:a16="http://schemas.microsoft.com/office/drawing/2014/main" id="{8FB74AC9-A672-415B-AE3A-A2B3D53C0774}"/>
                  </a:ext>
                </a:extLst>
              </p:cNvPr>
              <p:cNvSpPr/>
              <p:nvPr/>
            </p:nvSpPr>
            <p:spPr>
              <a:xfrm>
                <a:off x="5970397" y="2499075"/>
                <a:ext cx="177753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5" name="Rectángulo 104">
                <a:extLst>
                  <a:ext uri="{FF2B5EF4-FFF2-40B4-BE49-F238E27FC236}">
                    <a16:creationId xmlns:a16="http://schemas.microsoft.com/office/drawing/2014/main" id="{8FB74AC9-A672-415B-AE3A-A2B3D53C077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0397" y="2499075"/>
                <a:ext cx="1777538" cy="369332"/>
              </a:xfrm>
              <a:prstGeom prst="rect">
                <a:avLst/>
              </a:prstGeom>
              <a:blipFill>
                <a:blip r:embed="rId15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8" name="CuadroTexto 147">
                <a:extLst>
                  <a:ext uri="{FF2B5EF4-FFF2-40B4-BE49-F238E27FC236}">
                    <a16:creationId xmlns:a16="http://schemas.microsoft.com/office/drawing/2014/main" id="{EBDAEFF5-DAD0-4627-B9CE-CAE56610F555}"/>
                  </a:ext>
                </a:extLst>
              </p:cNvPr>
              <p:cNvSpPr txBox="1"/>
              <p:nvPr/>
            </p:nvSpPr>
            <p:spPr>
              <a:xfrm>
                <a:off x="4718389" y="1331045"/>
                <a:ext cx="4060895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=…=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=…=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148" name="CuadroTexto 147">
                <a:extLst>
                  <a:ext uri="{FF2B5EF4-FFF2-40B4-BE49-F238E27FC236}">
                    <a16:creationId xmlns:a16="http://schemas.microsoft.com/office/drawing/2014/main" id="{EBDAEFF5-DAD0-4627-B9CE-CAE56610F5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18389" y="1331045"/>
                <a:ext cx="4060895" cy="307777"/>
              </a:xfrm>
              <a:prstGeom prst="rect">
                <a:avLst/>
              </a:prstGeom>
              <a:blipFill>
                <a:blip r:embed="rId16"/>
                <a:stretch>
                  <a:fillRect b="-1568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9" name="Rectángulo 148">
                <a:extLst>
                  <a:ext uri="{FF2B5EF4-FFF2-40B4-BE49-F238E27FC236}">
                    <a16:creationId xmlns:a16="http://schemas.microsoft.com/office/drawing/2014/main" id="{D668B5E2-0223-4171-AA8B-46D034F1F2E8}"/>
                  </a:ext>
                </a:extLst>
              </p:cNvPr>
              <p:cNvSpPr/>
              <p:nvPr/>
            </p:nvSpPr>
            <p:spPr>
              <a:xfrm>
                <a:off x="5111630" y="3186392"/>
                <a:ext cx="3210623" cy="39299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49" name="Rectángulo 148">
                <a:extLst>
                  <a:ext uri="{FF2B5EF4-FFF2-40B4-BE49-F238E27FC236}">
                    <a16:creationId xmlns:a16="http://schemas.microsoft.com/office/drawing/2014/main" id="{D668B5E2-0223-4171-AA8B-46D034F1F2E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1630" y="3186392"/>
                <a:ext cx="3210623" cy="392993"/>
              </a:xfrm>
              <a:prstGeom prst="rect">
                <a:avLst/>
              </a:prstGeom>
              <a:blipFill>
                <a:blip r:embed="rId17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9" name="CuadroTexto 98">
            <a:extLst>
              <a:ext uri="{FF2B5EF4-FFF2-40B4-BE49-F238E27FC236}">
                <a16:creationId xmlns:a16="http://schemas.microsoft.com/office/drawing/2014/main" id="{C76F80AC-1984-497D-9383-22AE278812FA}"/>
              </a:ext>
            </a:extLst>
          </p:cNvPr>
          <p:cNvSpPr txBox="1"/>
          <p:nvPr/>
        </p:nvSpPr>
        <p:spPr>
          <a:xfrm>
            <a:off x="0" y="699555"/>
            <a:ext cx="688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Conexión en paralelo…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uadroTexto 99">
                <a:extLst>
                  <a:ext uri="{FF2B5EF4-FFF2-40B4-BE49-F238E27FC236}">
                    <a16:creationId xmlns:a16="http://schemas.microsoft.com/office/drawing/2014/main" id="{7C53E5A6-FCA5-441B-8A14-667895623E99}"/>
                  </a:ext>
                </a:extLst>
              </p:cNvPr>
              <p:cNvSpPr txBox="1"/>
              <p:nvPr/>
            </p:nvSpPr>
            <p:spPr>
              <a:xfrm>
                <a:off x="577" y="978597"/>
                <a:ext cx="9104823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𝑎𝑐</m:t>
                        </m:r>
                      </m:sub>
                    </m:sSub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sub>
                    </m:sSub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−</m:t>
                    </m:r>
                    <m:sSub>
                      <m:sSubPr>
                        <m:ctrlPr>
                          <a:rPr lang="es-E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s-ES" sz="2000" dirty="0"/>
                  <a:t>  de los condensadores de la asociación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es la misma que la del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1" i="1">
                            <a:latin typeface="Cambria Math" panose="02040503050406030204" pitchFamily="18" charset="0"/>
                          </a:rPr>
                          <m:t>𝑪</m:t>
                        </m:r>
                      </m:e>
                      <m:sub>
                        <m:r>
                          <a:rPr lang="es-ES" sz="2000" b="1" i="1">
                            <a:latin typeface="Cambria Math" panose="02040503050406030204" pitchFamily="18" charset="0"/>
                          </a:rPr>
                          <m:t>𝒆𝒒</m:t>
                        </m:r>
                      </m:sub>
                    </m:sSub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final</a:t>
                </a:r>
                <a:endParaRPr lang="es-ES" sz="2000" dirty="0"/>
              </a:p>
            </p:txBody>
          </p:sp>
        </mc:Choice>
        <mc:Fallback xmlns="">
          <p:sp>
            <p:nvSpPr>
              <p:cNvPr id="100" name="CuadroTexto 99">
                <a:extLst>
                  <a:ext uri="{FF2B5EF4-FFF2-40B4-BE49-F238E27FC236}">
                    <a16:creationId xmlns:a16="http://schemas.microsoft.com/office/drawing/2014/main" id="{7C53E5A6-FCA5-441B-8A14-667895623E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7" y="978597"/>
                <a:ext cx="9104823" cy="427746"/>
              </a:xfrm>
              <a:prstGeom prst="rect">
                <a:avLst/>
              </a:prstGeom>
              <a:blipFill>
                <a:blip r:embed="rId18"/>
                <a:stretch>
                  <a:fillRect t="-7143" b="-2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89BC076E-3488-437A-9C3A-2B03D81C6DD1}"/>
                  </a:ext>
                </a:extLst>
              </p:cNvPr>
              <p:cNvSpPr txBox="1"/>
              <p:nvPr/>
            </p:nvSpPr>
            <p:spPr>
              <a:xfrm>
                <a:off x="-158933" y="4426171"/>
                <a:ext cx="914400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>
                    <a:ea typeface="Cambria Math" panose="02040503050406030204" pitchFamily="18" charset="0"/>
                  </a:rPr>
                  <a:t>Las </a:t>
                </a:r>
                <a:r>
                  <a:rPr lang="es-ES" sz="2000" b="1" i="1" dirty="0">
                    <a:solidFill>
                      <a:srgbClr val="0070C0"/>
                    </a:solidFill>
                    <a:ea typeface="Cambria Math" panose="02040503050406030204" pitchFamily="18" charset="0"/>
                  </a:rPr>
                  <a:t>cargas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𝑸</m:t>
                        </m:r>
                      </m:e>
                      <m:sub>
                        <m: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no son iguales </a:t>
                </a:r>
                <a:r>
                  <a:rPr lang="es-ES" sz="2000" dirty="0">
                    <a:sym typeface="Wingdings" panose="05000000000000000000" pitchFamily="2" charset="2"/>
                  </a:rPr>
                  <a:t> según </a:t>
                </a:r>
                <a:r>
                  <a:rPr lang="es-ES" sz="2000" b="1" i="1" dirty="0">
                    <a:sym typeface="Wingdings" panose="05000000000000000000" pitchFamily="2" charset="2"/>
                  </a:rPr>
                  <a:t>la capacidad </a:t>
                </a:r>
                <a:r>
                  <a:rPr lang="es-ES" sz="2000" dirty="0">
                    <a:sym typeface="Wingdings" panose="05000000000000000000" pitchFamily="2" charset="2"/>
                  </a:rPr>
                  <a:t>pueden “recoger” </a:t>
                </a:r>
              </a:p>
              <a:p>
                <a:pPr algn="ctr"/>
                <a:r>
                  <a:rPr lang="es-ES" sz="2000" dirty="0">
                    <a:sym typeface="Wingdings" panose="05000000000000000000" pitchFamily="2" charset="2"/>
                  </a:rPr>
                  <a:t>cargas distintas provenientes de la fuente</a:t>
                </a:r>
                <a:r>
                  <a:rPr lang="es-ES" sz="2000" dirty="0"/>
                  <a:t>. </a:t>
                </a:r>
              </a:p>
            </p:txBody>
          </p:sp>
        </mc:Choice>
        <mc:Fallback xmlns="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89BC076E-3488-437A-9C3A-2B03D81C6D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58933" y="4426171"/>
                <a:ext cx="9144000" cy="707886"/>
              </a:xfrm>
              <a:prstGeom prst="rect">
                <a:avLst/>
              </a:prstGeom>
              <a:blipFill>
                <a:blip r:embed="rId19"/>
                <a:stretch>
                  <a:fillRect t="-5172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Rectángulo 105">
                <a:extLst>
                  <a:ext uri="{FF2B5EF4-FFF2-40B4-BE49-F238E27FC236}">
                    <a16:creationId xmlns:a16="http://schemas.microsoft.com/office/drawing/2014/main" id="{28813F48-50C9-47F9-AC16-4E44DD42D0A4}"/>
                  </a:ext>
                </a:extLst>
              </p:cNvPr>
              <p:cNvSpPr/>
              <p:nvPr/>
            </p:nvSpPr>
            <p:spPr>
              <a:xfrm>
                <a:off x="296721" y="1291949"/>
                <a:ext cx="13112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6" name="Rectángulo 105">
                <a:extLst>
                  <a:ext uri="{FF2B5EF4-FFF2-40B4-BE49-F238E27FC236}">
                    <a16:creationId xmlns:a16="http://schemas.microsoft.com/office/drawing/2014/main" id="{28813F48-50C9-47F9-AC16-4E44DD42D0A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721" y="1291949"/>
                <a:ext cx="1311256" cy="369332"/>
              </a:xfrm>
              <a:prstGeom prst="rect">
                <a:avLst/>
              </a:prstGeom>
              <a:blipFill>
                <a:blip r:embed="rId20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Rectángulo 106">
                <a:extLst>
                  <a:ext uri="{FF2B5EF4-FFF2-40B4-BE49-F238E27FC236}">
                    <a16:creationId xmlns:a16="http://schemas.microsoft.com/office/drawing/2014/main" id="{B65AE61A-8169-4308-AE37-450BC3300D28}"/>
                  </a:ext>
                </a:extLst>
              </p:cNvPr>
              <p:cNvSpPr/>
              <p:nvPr/>
            </p:nvSpPr>
            <p:spPr>
              <a:xfrm>
                <a:off x="1780129" y="1284730"/>
                <a:ext cx="137319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𝑎𝑐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7" name="Rectángulo 106">
                <a:extLst>
                  <a:ext uri="{FF2B5EF4-FFF2-40B4-BE49-F238E27FC236}">
                    <a16:creationId xmlns:a16="http://schemas.microsoft.com/office/drawing/2014/main" id="{B65AE61A-8169-4308-AE37-450BC3300D2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80129" y="1284730"/>
                <a:ext cx="1373196" cy="369332"/>
              </a:xfrm>
              <a:prstGeom prst="rect">
                <a:avLst/>
              </a:prstGeom>
              <a:blipFill>
                <a:blip r:embed="rId21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ector recto de flecha 7">
            <a:extLst>
              <a:ext uri="{FF2B5EF4-FFF2-40B4-BE49-F238E27FC236}">
                <a16:creationId xmlns:a16="http://schemas.microsoft.com/office/drawing/2014/main" id="{0B153C58-7741-4D31-BEB2-E6D74A04FCBF}"/>
              </a:ext>
            </a:extLst>
          </p:cNvPr>
          <p:cNvCxnSpPr>
            <a:cxnSpLocks/>
          </p:cNvCxnSpPr>
          <p:nvPr/>
        </p:nvCxnSpPr>
        <p:spPr>
          <a:xfrm flipH="1" flipV="1">
            <a:off x="1420914" y="1629838"/>
            <a:ext cx="290085" cy="34439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cto de flecha 12">
            <a:extLst>
              <a:ext uri="{FF2B5EF4-FFF2-40B4-BE49-F238E27FC236}">
                <a16:creationId xmlns:a16="http://schemas.microsoft.com/office/drawing/2014/main" id="{776C8B62-D256-43D5-AB44-5847408C5B1E}"/>
              </a:ext>
            </a:extLst>
          </p:cNvPr>
          <p:cNvCxnSpPr>
            <a:cxnSpLocks/>
            <a:endCxn id="107" idx="2"/>
          </p:cNvCxnSpPr>
          <p:nvPr/>
        </p:nvCxnSpPr>
        <p:spPr>
          <a:xfrm flipH="1" flipV="1">
            <a:off x="2466727" y="1654062"/>
            <a:ext cx="256016" cy="41255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AE38AE30-6B73-40BB-83C7-F2FD1FF0E0DA}"/>
                  </a:ext>
                </a:extLst>
              </p:cNvPr>
              <p:cNvSpPr/>
              <p:nvPr/>
            </p:nvSpPr>
            <p:spPr>
              <a:xfrm>
                <a:off x="1292032" y="3435046"/>
                <a:ext cx="1584986" cy="848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𝒂𝒄</m:t>
                              </m:r>
                            </m:sub>
                          </m:sSub>
                        </m:den>
                      </m:f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AE38AE30-6B73-40BB-83C7-F2FD1FF0E0D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2032" y="3435046"/>
                <a:ext cx="1584986" cy="848374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D400E03D-2368-4BA1-8F5C-95D6F35E567E}"/>
                  </a:ext>
                </a:extLst>
              </p:cNvPr>
              <p:cNvSpPr/>
              <p:nvPr/>
            </p:nvSpPr>
            <p:spPr>
              <a:xfrm>
                <a:off x="2740000" y="3640729"/>
                <a:ext cx="161390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400" b="1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D400E03D-2368-4BA1-8F5C-95D6F35E567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40000" y="3640729"/>
                <a:ext cx="1613903" cy="461665"/>
              </a:xfrm>
              <a:prstGeom prst="rect">
                <a:avLst/>
              </a:prstGeom>
              <a:blipFill>
                <a:blip r:embed="rId23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Rectángulo 126">
                <a:extLst>
                  <a:ext uri="{FF2B5EF4-FFF2-40B4-BE49-F238E27FC236}">
                    <a16:creationId xmlns:a16="http://schemas.microsoft.com/office/drawing/2014/main" id="{4014A228-C052-4661-B0DF-7B6C4E55E45B}"/>
                  </a:ext>
                </a:extLst>
              </p:cNvPr>
              <p:cNvSpPr/>
              <p:nvPr/>
            </p:nvSpPr>
            <p:spPr>
              <a:xfrm>
                <a:off x="4413067" y="3440472"/>
                <a:ext cx="2553199" cy="11376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1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→</m:t>
                      </m:r>
                      <m:sSub>
                        <m:sSub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𝑪</m:t>
                          </m:r>
                        </m:e>
                        <m:sub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𝑪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𝒊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es-ES" sz="28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27" name="Rectángulo 126">
                <a:extLst>
                  <a:ext uri="{FF2B5EF4-FFF2-40B4-BE49-F238E27FC236}">
                    <a16:creationId xmlns:a16="http://schemas.microsoft.com/office/drawing/2014/main" id="{4014A228-C052-4661-B0DF-7B6C4E55E45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3067" y="3440472"/>
                <a:ext cx="2553199" cy="1137619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42846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5" grpId="0"/>
      <p:bldP spid="86" grpId="0"/>
      <p:bldP spid="88" grpId="0"/>
      <p:bldP spid="89" grpId="0"/>
      <p:bldP spid="90" grpId="0"/>
      <p:bldP spid="91" grpId="0"/>
      <p:bldP spid="92" grpId="0"/>
      <p:bldP spid="101" grpId="0"/>
      <p:bldP spid="102" grpId="0"/>
      <p:bldP spid="103" grpId="0"/>
      <p:bldP spid="105" grpId="0"/>
      <p:bldP spid="148" grpId="0"/>
      <p:bldP spid="149" grpId="0"/>
      <p:bldP spid="100" grpId="0"/>
      <p:bldP spid="104" grpId="0"/>
      <p:bldP spid="106" grpId="0"/>
      <p:bldP spid="107" grpId="0"/>
      <p:bldP spid="25" grpId="0"/>
      <p:bldP spid="26" grpId="0"/>
      <p:bldP spid="127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de un condensador cargado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3.2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3.2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Energía de un condensador cargado</a:t>
            </a:r>
          </a:p>
        </p:txBody>
      </p:sp>
    </p:spTree>
    <p:extLst>
      <p:ext uri="{BB962C8B-B14F-4D97-AF65-F5344CB8AC3E}">
        <p14:creationId xmlns:p14="http://schemas.microsoft.com/office/powerpoint/2010/main" val="75852486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3.2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Energía de un condensador cargado</a:t>
            </a:r>
          </a:p>
        </p:txBody>
      </p:sp>
      <p:sp>
        <p:nvSpPr>
          <p:cNvPr id="5" name="CuadroTexto 4"/>
          <p:cNvSpPr txBox="1"/>
          <p:nvPr/>
        </p:nvSpPr>
        <p:spPr>
          <a:xfrm>
            <a:off x="0" y="801318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Condensador</a:t>
            </a:r>
            <a:r>
              <a:rPr lang="es-ES" sz="2000" dirty="0"/>
              <a:t>: dispositivo almacena energía en forma de energía potencial eléctrica. </a:t>
            </a:r>
            <a:endParaRPr lang="es-ES" sz="2000" b="1" i="1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77223" y="1270268"/>
                <a:ext cx="9066777" cy="73154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14:m>
                  <m:oMath xmlns:m="http://schemas.openxmlformats.org/officeDocument/2006/math"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s-ES" sz="2000" dirty="0"/>
                  <a:t>eléctrica almacenada en un condensador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aumenta</a:t>
                </a:r>
                <a:r>
                  <a:rPr lang="es-ES" sz="2000" dirty="0"/>
                  <a:t> al separar cargas opuestas y colocarlas en los diferentes conductores (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dirty="0"/>
                  <a:t> y -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dirty="0"/>
                  <a:t>), es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decir al cargarlo.</a:t>
                </a: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23" y="1270268"/>
                <a:ext cx="9066777" cy="731547"/>
              </a:xfrm>
              <a:prstGeom prst="rect">
                <a:avLst/>
              </a:prstGeom>
              <a:blipFill rotWithShape="0">
                <a:blip r:embed="rId4"/>
                <a:stretch>
                  <a:fillRect l="-740" t="-4167" r="-672" b="-108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upo 3"/>
          <p:cNvGrpSpPr/>
          <p:nvPr/>
        </p:nvGrpSpPr>
        <p:grpSpPr>
          <a:xfrm>
            <a:off x="413392" y="3034383"/>
            <a:ext cx="2774550" cy="2021508"/>
            <a:chOff x="97276" y="2926411"/>
            <a:chExt cx="2220670" cy="1583661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276" y="2926411"/>
              <a:ext cx="2220110" cy="565633"/>
            </a:xfrm>
            <a:prstGeom prst="rect">
              <a:avLst/>
            </a:prstGeom>
          </p:spPr>
        </p:pic>
        <p:pic>
          <p:nvPicPr>
            <p:cNvPr id="8" name="Imagen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836" y="3944439"/>
              <a:ext cx="2220110" cy="56563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CuadroTexto 2"/>
                <p:cNvSpPr txBox="1"/>
                <p:nvPr/>
              </p:nvSpPr>
              <p:spPr>
                <a:xfrm>
                  <a:off x="841429" y="3569034"/>
                  <a:ext cx="516792" cy="21700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latin typeface="Cambria Math" panose="02040503050406030204" pitchFamily="18" charset="0"/>
                          </a:rPr>
                          <m:t>𝑈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" name="CuadroTexto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1429" y="3569034"/>
                  <a:ext cx="516792" cy="217003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l="-7547" r="-8491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7" name="Grupo 16"/>
          <p:cNvGrpSpPr/>
          <p:nvPr/>
        </p:nvGrpSpPr>
        <p:grpSpPr>
          <a:xfrm>
            <a:off x="3466825" y="3034383"/>
            <a:ext cx="2817858" cy="2021508"/>
            <a:chOff x="1777996" y="3142034"/>
            <a:chExt cx="2817858" cy="2021508"/>
          </a:xfrm>
        </p:grpSpPr>
        <p:grpSp>
          <p:nvGrpSpPr>
            <p:cNvPr id="6" name="Grupo 5"/>
            <p:cNvGrpSpPr/>
            <p:nvPr/>
          </p:nvGrpSpPr>
          <p:grpSpPr>
            <a:xfrm>
              <a:off x="1777996" y="3142034"/>
              <a:ext cx="2774550" cy="2021508"/>
              <a:chOff x="0" y="1452330"/>
              <a:chExt cx="2220670" cy="1583661"/>
            </a:xfrm>
          </p:grpSpPr>
          <p:pic>
            <p:nvPicPr>
              <p:cNvPr id="11" name="Imagen 1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0" y="1452330"/>
                <a:ext cx="2220110" cy="565633"/>
              </a:xfrm>
              <a:prstGeom prst="rect">
                <a:avLst/>
              </a:prstGeom>
            </p:spPr>
          </p:pic>
          <p:pic>
            <p:nvPicPr>
              <p:cNvPr id="13" name="Imagen 12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0" y="2470358"/>
                <a:ext cx="2220110" cy="565633"/>
              </a:xfrm>
              <a:prstGeom prst="rect">
                <a:avLst/>
              </a:prstGeom>
            </p:spPr>
          </p:pic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Rectángulo 13"/>
                  <p:cNvSpPr/>
                  <p:nvPr/>
                </p:nvSpPr>
                <p:spPr>
                  <a:xfrm>
                    <a:off x="851193" y="2641811"/>
                    <a:ext cx="579005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algn="just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oMath>
                      </m:oMathPara>
                    </a14:m>
                    <a:endParaRPr lang="es-ES" b="1" i="1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7" name="Rectángulo 36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51193" y="2641811"/>
                    <a:ext cx="579005" cy="369332"/>
                  </a:xfrm>
                  <a:prstGeom prst="rect">
                    <a:avLst/>
                  </a:prstGeom>
                  <a:blipFill rotWithShape="0">
                    <a:blip r:embed="rId9"/>
                    <a:stretch>
                      <a:fillRect b="-983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" name="Rectángulo 14"/>
                  <p:cNvSpPr/>
                  <p:nvPr/>
                </p:nvSpPr>
                <p:spPr>
                  <a:xfrm>
                    <a:off x="954744" y="1503300"/>
                    <a:ext cx="405880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algn="just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oMath>
                      </m:oMathPara>
                    </a14:m>
                    <a:endParaRPr lang="es-ES" b="1" i="1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8" name="Rectángulo 37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54744" y="1503300"/>
                    <a:ext cx="405880" cy="369332"/>
                  </a:xfrm>
                  <a:prstGeom prst="rect">
                    <a:avLst/>
                  </a:prstGeom>
                  <a:blipFill rotWithShape="0">
                    <a:blip r:embed="rId10"/>
                    <a:stretch>
                      <a:fillRect b="-100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CuadroTexto 15"/>
                <p:cNvSpPr txBox="1"/>
                <p:nvPr/>
              </p:nvSpPr>
              <p:spPr>
                <a:xfrm>
                  <a:off x="2724366" y="3947906"/>
                  <a:ext cx="1058002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latin typeface="Cambria Math" panose="02040503050406030204" pitchFamily="18" charset="0"/>
                          </a:rPr>
                          <m:t>𝑈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&gt;0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6" name="CuadroTexto 1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4366" y="3947906"/>
                  <a:ext cx="1058002" cy="276999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8" name="Grupo 17"/>
            <p:cNvGrpSpPr/>
            <p:nvPr/>
          </p:nvGrpSpPr>
          <p:grpSpPr>
            <a:xfrm>
              <a:off x="3681452" y="3440643"/>
              <a:ext cx="914402" cy="1450122"/>
              <a:chOff x="1658778" y="2817232"/>
              <a:chExt cx="632477" cy="1026134"/>
            </a:xfrm>
          </p:grpSpPr>
          <p:sp>
            <p:nvSpPr>
              <p:cNvPr id="19" name="Flecha curvada hacia la izquierda 18"/>
              <p:cNvSpPr/>
              <p:nvPr/>
            </p:nvSpPr>
            <p:spPr>
              <a:xfrm>
                <a:off x="1765738" y="2817232"/>
                <a:ext cx="525517" cy="1026134"/>
              </a:xfrm>
              <a:prstGeom prst="curvedLeftArrow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tx1"/>
                  </a:solidFill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0" name="Rectángulo 19"/>
                  <p:cNvSpPr/>
                  <p:nvPr/>
                </p:nvSpPr>
                <p:spPr>
                  <a:xfrm>
                    <a:off x="1658778" y="3120674"/>
                    <a:ext cx="380530" cy="26134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algn="just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𝒒</m:t>
                          </m:r>
                        </m:oMath>
                      </m:oMathPara>
                    </a14:m>
                    <a:endParaRPr lang="es-ES" b="1" i="1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0" name="Rectángulo 1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658778" y="3120674"/>
                    <a:ext cx="380530" cy="261346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0" y="2084631"/>
                <a:ext cx="910539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s-ES" sz="2000" dirty="0"/>
                  <a:t>Para llevar carga a cada placa (</a:t>
                </a:r>
                <a:r>
                  <a:rPr lang="es-ES" sz="2000" dirty="0" err="1"/>
                  <a:t>Ej</a:t>
                </a:r>
                <a:r>
                  <a:rPr lang="es-ES" sz="2000" dirty="0"/>
                  <a:t>: </a:t>
                </a:r>
                <a14:m>
                  <m:oMath xmlns:m="http://schemas.openxmlformats.org/officeDocument/2006/math">
                    <m:r>
                      <a:rPr lang="es-ES" sz="20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s-ES" sz="20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𝒒</m:t>
                    </m:r>
                  </m:oMath>
                </a14:m>
                <a:r>
                  <a:rPr lang="es-ES" sz="2000" dirty="0"/>
                  <a:t> a placa </a:t>
                </a:r>
                <a14:m>
                  <m:oMath xmlns:m="http://schemas.openxmlformats.org/officeDocument/2006/math">
                    <m:r>
                      <a:rPr lang="es-ES" sz="20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s-ES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𝑸</m:t>
                    </m:r>
                  </m:oMath>
                </a14:m>
                <a:r>
                  <a:rPr lang="es-ES" sz="2000" dirty="0"/>
                  <a:t>) hay que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realizar trabajo, </a:t>
                </a:r>
                <a:r>
                  <a:rPr lang="es-ES" sz="2000" dirty="0"/>
                  <a:t>de modo que a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mayor carga almacenada más trabajo a realizar</a:t>
                </a:r>
                <a:r>
                  <a:rPr lang="es-ES" sz="2000" dirty="0"/>
                  <a:t> para seguir llevando carga.</a:t>
                </a:r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084631"/>
                <a:ext cx="9105399" cy="707886"/>
              </a:xfrm>
              <a:prstGeom prst="rect">
                <a:avLst/>
              </a:prstGeom>
              <a:blipFill>
                <a:blip r:embed="rId13"/>
                <a:stretch>
                  <a:fillRect l="-669" t="-5172" r="-669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6514202" y="3520591"/>
                <a:ext cx="1846596" cy="7078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4000" b="1" i="1" smtClean="0">
                          <a:latin typeface="Cambria Math" panose="02040503050406030204" pitchFamily="18" charset="0"/>
                        </a:rPr>
                        <m:t>𝑼</m:t>
                      </m:r>
                      <m:r>
                        <a:rPr lang="es-ES" sz="40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4000" b="1" i="1">
                          <a:latin typeface="Cambria Math" panose="02040503050406030204" pitchFamily="18" charset="0"/>
                        </a:rPr>
                        <m:t>𝑾</m:t>
                      </m:r>
                    </m:oMath>
                  </m:oMathPara>
                </a14:m>
                <a:endParaRPr lang="es-ES" sz="4000" b="1" dirty="0"/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4202" y="3520591"/>
                <a:ext cx="1846596" cy="707886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52214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" grpId="0"/>
      <p:bldP spid="27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3.2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Energía de un condensador cargado</a:t>
            </a:r>
          </a:p>
        </p:txBody>
      </p:sp>
      <p:grpSp>
        <p:nvGrpSpPr>
          <p:cNvPr id="4" name="Grupo 3"/>
          <p:cNvGrpSpPr/>
          <p:nvPr/>
        </p:nvGrpSpPr>
        <p:grpSpPr>
          <a:xfrm>
            <a:off x="122623" y="2909299"/>
            <a:ext cx="1919113" cy="1430458"/>
            <a:chOff x="97276" y="2926411"/>
            <a:chExt cx="2220670" cy="1583661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7276" y="2926411"/>
              <a:ext cx="2220110" cy="565633"/>
            </a:xfrm>
            <a:prstGeom prst="rect">
              <a:avLst/>
            </a:prstGeom>
          </p:spPr>
        </p:pic>
        <p:pic>
          <p:nvPicPr>
            <p:cNvPr id="8" name="Imagen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7836" y="3944439"/>
              <a:ext cx="2220110" cy="56563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CuadroTexto 2"/>
                <p:cNvSpPr txBox="1"/>
                <p:nvPr/>
              </p:nvSpPr>
              <p:spPr>
                <a:xfrm>
                  <a:off x="841429" y="3569034"/>
                  <a:ext cx="747150" cy="30666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latin typeface="Cambria Math" panose="02040503050406030204" pitchFamily="18" charset="0"/>
                          </a:rPr>
                          <m:t>𝑈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" name="CuadroTexto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1429" y="3569034"/>
                  <a:ext cx="747150" cy="306666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8491" r="-7547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" name="Grupo 5"/>
          <p:cNvGrpSpPr/>
          <p:nvPr/>
        </p:nvGrpSpPr>
        <p:grpSpPr>
          <a:xfrm>
            <a:off x="2066288" y="2897630"/>
            <a:ext cx="1919113" cy="1430458"/>
            <a:chOff x="0" y="1452330"/>
            <a:chExt cx="2220670" cy="1583661"/>
          </a:xfrm>
        </p:grpSpPr>
        <p:pic>
          <p:nvPicPr>
            <p:cNvPr id="11" name="Imagen 1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1452330"/>
              <a:ext cx="2220110" cy="565633"/>
            </a:xfrm>
            <a:prstGeom prst="rect">
              <a:avLst/>
            </a:prstGeom>
          </p:spPr>
        </p:pic>
        <p:pic>
          <p:nvPicPr>
            <p:cNvPr id="13" name="Imagen 1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" y="2470358"/>
              <a:ext cx="2220110" cy="56563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Rectángulo 13"/>
                <p:cNvSpPr/>
                <p:nvPr/>
              </p:nvSpPr>
              <p:spPr>
                <a:xfrm>
                  <a:off x="851193" y="2641811"/>
                  <a:ext cx="57900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4" name="Rectángulo 1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1193" y="2641811"/>
                  <a:ext cx="579005" cy="369332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r="-7317" b="-222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Rectángulo 14"/>
                <p:cNvSpPr/>
                <p:nvPr/>
              </p:nvSpPr>
              <p:spPr>
                <a:xfrm>
                  <a:off x="954744" y="1503300"/>
                  <a:ext cx="405880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15" name="Rectángulo 1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744" y="1503300"/>
                  <a:ext cx="405880" cy="369332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l="-3448" r="-3448" b="-2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2748039" y="3469627"/>
                <a:ext cx="64569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&gt;0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48039" y="3469627"/>
                <a:ext cx="645690" cy="276999"/>
              </a:xfrm>
              <a:prstGeom prst="rect">
                <a:avLst/>
              </a:prstGeom>
              <a:blipFill rotWithShape="0">
                <a:blip r:embed="rId8"/>
                <a:stretch>
                  <a:fillRect l="-8491" r="-7547" b="-65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8" name="Grupo 17"/>
          <p:cNvGrpSpPr/>
          <p:nvPr/>
        </p:nvGrpSpPr>
        <p:grpSpPr>
          <a:xfrm>
            <a:off x="3580706" y="3112708"/>
            <a:ext cx="717287" cy="1026134"/>
            <a:chOff x="1573968" y="2817232"/>
            <a:chExt cx="717287" cy="1026134"/>
          </a:xfrm>
        </p:grpSpPr>
        <p:sp>
          <p:nvSpPr>
            <p:cNvPr id="19" name="Flecha curvada hacia la izquierda 18"/>
            <p:cNvSpPr/>
            <p:nvPr/>
          </p:nvSpPr>
          <p:spPr>
            <a:xfrm>
              <a:off x="1765738" y="2817232"/>
              <a:ext cx="525517" cy="1026134"/>
            </a:xfrm>
            <a:prstGeom prst="curvedLef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Rectángulo 19"/>
                <p:cNvSpPr/>
                <p:nvPr/>
              </p:nvSpPr>
              <p:spPr>
                <a:xfrm>
                  <a:off x="1573968" y="3120674"/>
                  <a:ext cx="550151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just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a:rPr lang="es-ES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𝒒</m:t>
                        </m:r>
                      </m:oMath>
                    </m:oMathPara>
                  </a14:m>
                  <a:endParaRPr lang="es-ES" b="1" i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20" name="Rectángulo 1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3968" y="3120674"/>
                  <a:ext cx="550151" cy="369332"/>
                </a:xfrm>
                <a:prstGeom prst="rect">
                  <a:avLst/>
                </a:prstGeom>
                <a:blipFill>
                  <a:blip r:embed="rId9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5034633" y="2153869"/>
                <a:ext cx="2568459" cy="63780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𝒅𝑾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𝒗𝒅𝒒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𝒒</m:t>
                          </m:r>
                        </m:num>
                        <m:den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den>
                      </m:f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𝒅𝒒</m:t>
                      </m:r>
                    </m:oMath>
                  </m:oMathPara>
                </a14:m>
                <a:endParaRPr lang="es-ES" sz="2400" b="1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4633" y="2153869"/>
                <a:ext cx="2568459" cy="637803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3690084" y="1830856"/>
                <a:ext cx="53675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Trabajo para llevar un elemento adicional de carga </a:t>
                </a:r>
                <a14:m>
                  <m:oMath xmlns:m="http://schemas.openxmlformats.org/officeDocument/2006/math">
                    <m:r>
                      <a:rPr lang="es-ES" b="1" i="1">
                        <a:latin typeface="Cambria Math" panose="02040503050406030204" pitchFamily="18" charset="0"/>
                      </a:rPr>
                      <m:t>𝒅𝒒</m:t>
                    </m:r>
                  </m:oMath>
                </a14:m>
                <a:r>
                  <a:rPr lang="es-ES" dirty="0"/>
                  <a:t>? </a:t>
                </a:r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0084" y="1830856"/>
                <a:ext cx="5367522" cy="369332"/>
              </a:xfrm>
              <a:prstGeom prst="rect">
                <a:avLst/>
              </a:prstGeom>
              <a:blipFill>
                <a:blip r:embed="rId11"/>
                <a:stretch>
                  <a:fillRect l="-908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/>
              <p:cNvSpPr txBox="1"/>
              <p:nvPr/>
            </p:nvSpPr>
            <p:spPr>
              <a:xfrm>
                <a:off x="4577090" y="2860742"/>
                <a:ext cx="2948948" cy="62453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sup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𝑑𝑊</m:t>
                          </m:r>
                        </m:e>
                      </m:nary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sup>
                        <m:e>
                          <m:f>
                            <m:fPr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num>
                            <m:den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den>
                          </m:f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𝑑𝑞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4" name="CuadroTexto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7090" y="2860742"/>
                <a:ext cx="2948948" cy="624530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7506518" y="2814094"/>
                <a:ext cx="820161" cy="7178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sz="20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000" b="1" i="1" smtClean="0">
                                  <a:latin typeface="Cambria Math" panose="02040503050406030204" pitchFamily="18" charset="0"/>
                                </a:rPr>
                                <m:t>𝑸</m:t>
                              </m:r>
                            </m:e>
                            <m:sup>
                              <m:r>
                                <a:rPr lang="es-ES" sz="2000" b="1" i="1" smtClean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sz="2000" b="1" i="1" smtClean="0"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000" b="1" i="1">
                              <a:latin typeface="Cambria Math" panose="02040503050406030204" pitchFamily="18" charset="0"/>
                            </a:rPr>
                            <m:t>𝑪</m:t>
                          </m:r>
                        </m:den>
                      </m:f>
                    </m:oMath>
                  </m:oMathPara>
                </a14:m>
                <a:endParaRPr lang="es-ES" sz="2000" b="1" dirty="0"/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6518" y="2814094"/>
                <a:ext cx="820161" cy="71782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4572000" y="3619248"/>
                <a:ext cx="4196405" cy="9679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𝑼</m:t>
                      </m:r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𝑸</m:t>
                              </m:r>
                            </m:e>
                            <m:sup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𝑪</m:t>
                          </m:r>
                        </m:den>
                      </m:f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𝑪</m:t>
                      </m:r>
                      <m:sSup>
                        <m:sSup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p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𝑸𝑽</m:t>
                      </m:r>
                    </m:oMath>
                  </m:oMathPara>
                </a14:m>
                <a:endParaRPr lang="es-ES" sz="28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3619248"/>
                <a:ext cx="4196405" cy="967957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1540908" y="2445940"/>
                <a:ext cx="118115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𝑼</m:t>
                      </m:r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latin typeface="Cambria Math" panose="02040503050406030204" pitchFamily="18" charset="0"/>
                        </a:rPr>
                        <m:t>𝑾</m:t>
                      </m:r>
                    </m:oMath>
                  </m:oMathPara>
                </a14:m>
                <a:endParaRPr lang="es-ES" sz="2400" b="1" dirty="0"/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0908" y="2445940"/>
                <a:ext cx="1181157" cy="461665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Conector recto 27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uadroTexto 16"/>
          <p:cNvSpPr txBox="1"/>
          <p:nvPr/>
        </p:nvSpPr>
        <p:spPr>
          <a:xfrm>
            <a:off x="199088" y="776239"/>
            <a:ext cx="7551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/>
              <a:t>Supongamos un proceso de carga de un condensador:</a:t>
            </a:r>
            <a:endParaRPr lang="es-ES" sz="2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86394" y="1631946"/>
                <a:ext cx="3070521" cy="73013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𝑽</m:t>
                      </m:r>
                      <m:d>
                        <m:d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𝒒</m:t>
                          </m:r>
                        </m:e>
                      </m:d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𝒒</m:t>
                          </m:r>
                        </m:num>
                        <m:den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𝑪</m:t>
                          </m:r>
                        </m:den>
                      </m:f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;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&lt;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𝑄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94" y="1631946"/>
                <a:ext cx="3070521" cy="730136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Flecha derecha 29"/>
          <p:cNvSpPr/>
          <p:nvPr/>
        </p:nvSpPr>
        <p:spPr>
          <a:xfrm>
            <a:off x="3135851" y="1905969"/>
            <a:ext cx="554233" cy="250943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ángulo 30"/>
              <p:cNvSpPr/>
              <p:nvPr/>
            </p:nvSpPr>
            <p:spPr>
              <a:xfrm>
                <a:off x="1861613" y="4617867"/>
                <a:ext cx="534357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2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𝑼</m:t>
                    </m:r>
                  </m:oMath>
                </a14:m>
                <a:r>
                  <a:rPr lang="es-ES" sz="2800" b="1" i="1" dirty="0">
                    <a:solidFill>
                      <a:srgbClr val="FF0000"/>
                    </a:solidFill>
                  </a:rPr>
                  <a:t> almacenada en un condensador </a:t>
                </a:r>
                <a:endParaRPr lang="es-ES" sz="2000" b="1" i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1" name="Rectángulo 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1613" y="4617867"/>
                <a:ext cx="5343579" cy="523220"/>
              </a:xfrm>
              <a:prstGeom prst="rect">
                <a:avLst/>
              </a:prstGeom>
              <a:blipFill>
                <a:blip r:embed="rId17"/>
                <a:stretch>
                  <a:fillRect t="-11765" r="-1368" b="-341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5" name="Grupo 34">
            <a:extLst>
              <a:ext uri="{FF2B5EF4-FFF2-40B4-BE49-F238E27FC236}">
                <a16:creationId xmlns:a16="http://schemas.microsoft.com/office/drawing/2014/main" id="{0BFB5674-C884-4903-8CC2-CE5AD959FC2E}"/>
              </a:ext>
            </a:extLst>
          </p:cNvPr>
          <p:cNvGrpSpPr/>
          <p:nvPr/>
        </p:nvGrpSpPr>
        <p:grpSpPr>
          <a:xfrm>
            <a:off x="6788204" y="803555"/>
            <a:ext cx="1605248" cy="369332"/>
            <a:chOff x="3022604" y="2218162"/>
            <a:chExt cx="1605248" cy="36933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Rectángulo 1">
                  <a:extLst>
                    <a:ext uri="{FF2B5EF4-FFF2-40B4-BE49-F238E27FC236}">
                      <a16:creationId xmlns:a16="http://schemas.microsoft.com/office/drawing/2014/main" id="{4B4974F3-BB75-4F95-AB89-79EF487A3D33}"/>
                    </a:ext>
                  </a:extLst>
                </p:cNvPr>
                <p:cNvSpPr/>
                <p:nvPr/>
              </p:nvSpPr>
              <p:spPr>
                <a:xfrm>
                  <a:off x="3022604" y="2218162"/>
                  <a:ext cx="16052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0                     </m:t>
                        </m:r>
                        <m:r>
                          <a:rPr lang="es-ES" i="1">
                            <a:latin typeface="Cambria Math" panose="02040503050406030204" pitchFamily="18" charset="0"/>
                          </a:rPr>
                          <m:t>𝑄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" name="Rectángulo 1">
                  <a:extLst>
                    <a:ext uri="{FF2B5EF4-FFF2-40B4-BE49-F238E27FC236}">
                      <a16:creationId xmlns:a16="http://schemas.microsoft.com/office/drawing/2014/main" id="{4B4974F3-BB75-4F95-AB89-79EF487A3D3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2604" y="2218162"/>
                  <a:ext cx="1605248" cy="369332"/>
                </a:xfrm>
                <a:prstGeom prst="rect">
                  <a:avLst/>
                </a:prstGeom>
                <a:blipFill>
                  <a:blip r:embed="rId18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2" name="Conector recto de flecha 11">
              <a:extLst>
                <a:ext uri="{FF2B5EF4-FFF2-40B4-BE49-F238E27FC236}">
                  <a16:creationId xmlns:a16="http://schemas.microsoft.com/office/drawing/2014/main" id="{B5775455-CE8B-4C1E-9CB2-B2608CB4D05D}"/>
                </a:ext>
              </a:extLst>
            </p:cNvPr>
            <p:cNvCxnSpPr/>
            <p:nvPr/>
          </p:nvCxnSpPr>
          <p:spPr>
            <a:xfrm>
              <a:off x="3302272" y="2398719"/>
              <a:ext cx="100619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upo 35">
            <a:extLst>
              <a:ext uri="{FF2B5EF4-FFF2-40B4-BE49-F238E27FC236}">
                <a16:creationId xmlns:a16="http://schemas.microsoft.com/office/drawing/2014/main" id="{AA32FB77-0C24-4CF8-A282-57F98CC60EB1}"/>
              </a:ext>
            </a:extLst>
          </p:cNvPr>
          <p:cNvGrpSpPr/>
          <p:nvPr/>
        </p:nvGrpSpPr>
        <p:grpSpPr>
          <a:xfrm>
            <a:off x="7381002" y="615463"/>
            <a:ext cx="369588" cy="493862"/>
            <a:chOff x="3635262" y="2005172"/>
            <a:chExt cx="369588" cy="49386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Rectángulo 20">
                  <a:extLst>
                    <a:ext uri="{FF2B5EF4-FFF2-40B4-BE49-F238E27FC236}">
                      <a16:creationId xmlns:a16="http://schemas.microsoft.com/office/drawing/2014/main" id="{49978B89-6346-467A-B53D-F85984C0546C}"/>
                    </a:ext>
                  </a:extLst>
                </p:cNvPr>
                <p:cNvSpPr/>
                <p:nvPr/>
              </p:nvSpPr>
              <p:spPr>
                <a:xfrm>
                  <a:off x="3635262" y="2005172"/>
                  <a:ext cx="36958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1" name="Rectángulo 20">
                  <a:extLst>
                    <a:ext uri="{FF2B5EF4-FFF2-40B4-BE49-F238E27FC236}">
                      <a16:creationId xmlns:a16="http://schemas.microsoft.com/office/drawing/2014/main" id="{49978B89-6346-467A-B53D-F85984C0546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35262" y="2005172"/>
                  <a:ext cx="369588" cy="369332"/>
                </a:xfrm>
                <a:prstGeom prst="rect">
                  <a:avLst/>
                </a:prstGeom>
                <a:blipFill>
                  <a:blip r:embed="rId19"/>
                  <a:stretch>
                    <a:fillRect b="-491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3" name="Conector recto 32">
              <a:extLst>
                <a:ext uri="{FF2B5EF4-FFF2-40B4-BE49-F238E27FC236}">
                  <a16:creationId xmlns:a16="http://schemas.microsoft.com/office/drawing/2014/main" id="{3A7E7354-9400-4E26-8C1E-D33CC0B1BC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20056" y="2330214"/>
              <a:ext cx="0" cy="168820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Rectángulo 36">
            <a:extLst>
              <a:ext uri="{FF2B5EF4-FFF2-40B4-BE49-F238E27FC236}">
                <a16:creationId xmlns:a16="http://schemas.microsoft.com/office/drawing/2014/main" id="{5A22E69E-58A8-4FC2-9AF6-1A166D8C9F0E}"/>
              </a:ext>
            </a:extLst>
          </p:cNvPr>
          <p:cNvSpPr/>
          <p:nvPr/>
        </p:nvSpPr>
        <p:spPr>
          <a:xfrm>
            <a:off x="765723" y="1241588"/>
            <a:ext cx="428147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000" dirty="0"/>
              <a:t>Condiciones en etapa intermedia: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ectángulo 37">
                <a:extLst>
                  <a:ext uri="{FF2B5EF4-FFF2-40B4-BE49-F238E27FC236}">
                    <a16:creationId xmlns:a16="http://schemas.microsoft.com/office/drawing/2014/main" id="{D24ECDBE-C2D5-4236-8982-B7D04987C2E0}"/>
                  </a:ext>
                </a:extLst>
              </p:cNvPr>
              <p:cNvSpPr/>
              <p:nvPr/>
            </p:nvSpPr>
            <p:spPr>
              <a:xfrm>
                <a:off x="4785093" y="1363131"/>
                <a:ext cx="2420406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sz="2000" b="1" i="1" dirty="0">
                    <a:solidFill>
                      <a:srgbClr val="0070C0"/>
                    </a:solidFill>
                  </a:rPr>
                  <a:t>Potencial</a:t>
                </a:r>
                <a14:m>
                  <m:oMath xmlns:m="http://schemas.openxmlformats.org/officeDocument/2006/math"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d>
                      <m:dPr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𝒒</m:t>
                        </m:r>
                      </m:e>
                    </m:d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𝒗</m:t>
                    </m:r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? </a:t>
                </a:r>
                <a:endParaRPr lang="es-ES" sz="2000" dirty="0"/>
              </a:p>
            </p:txBody>
          </p:sp>
        </mc:Choice>
        <mc:Fallback xmlns="">
          <p:sp>
            <p:nvSpPr>
              <p:cNvPr id="38" name="Rectángulo 37">
                <a:extLst>
                  <a:ext uri="{FF2B5EF4-FFF2-40B4-BE49-F238E27FC236}">
                    <a16:creationId xmlns:a16="http://schemas.microsoft.com/office/drawing/2014/main" id="{D24ECDBE-C2D5-4236-8982-B7D04987C2E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5093" y="1363131"/>
                <a:ext cx="2420406" cy="400110"/>
              </a:xfrm>
              <a:prstGeom prst="rect">
                <a:avLst/>
              </a:prstGeom>
              <a:blipFill>
                <a:blip r:embed="rId20"/>
                <a:stretch>
                  <a:fillRect l="-2771"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Abrir llave 38">
            <a:extLst>
              <a:ext uri="{FF2B5EF4-FFF2-40B4-BE49-F238E27FC236}">
                <a16:creationId xmlns:a16="http://schemas.microsoft.com/office/drawing/2014/main" id="{0B9F69C4-F31E-42B1-B888-23195BC25C8A}"/>
              </a:ext>
            </a:extLst>
          </p:cNvPr>
          <p:cNvSpPr/>
          <p:nvPr/>
        </p:nvSpPr>
        <p:spPr>
          <a:xfrm>
            <a:off x="4723200" y="1166117"/>
            <a:ext cx="72000" cy="587279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AEAF3279-5967-44BC-B8D6-FBD238762F14}"/>
                  </a:ext>
                </a:extLst>
              </p:cNvPr>
              <p:cNvSpPr/>
              <p:nvPr/>
            </p:nvSpPr>
            <p:spPr>
              <a:xfrm>
                <a:off x="4797182" y="1040273"/>
                <a:ext cx="91704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b="1" i="1" dirty="0">
                    <a:solidFill>
                      <a:srgbClr val="0070C0"/>
                    </a:solidFill>
                  </a:rPr>
                  <a:t>carga </a:t>
                </a:r>
                <a14:m>
                  <m:oMath xmlns:m="http://schemas.openxmlformats.org/officeDocument/2006/math"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𝒒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AEAF3279-5967-44BC-B8D6-FBD238762F1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182" y="1040273"/>
                <a:ext cx="917046" cy="369332"/>
              </a:xfrm>
              <a:prstGeom prst="rect">
                <a:avLst/>
              </a:prstGeom>
              <a:blipFill>
                <a:blip r:embed="rId21"/>
                <a:stretch>
                  <a:fillRect l="-6000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1655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  <p:bldP spid="26" grpId="0"/>
      <p:bldP spid="29" grpId="0"/>
      <p:bldP spid="30" grpId="0" animBg="1"/>
      <p:bldP spid="37" grpId="0"/>
      <p:bldP spid="38" grpId="0"/>
      <p:bldP spid="39" grpId="0" animBg="1"/>
      <p:bldP spid="40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3.2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Energía del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0" y="761765"/>
                <a:ext cx="9144000" cy="90883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s-ES" sz="2400" b="1" i="1" smtClean="0">
                        <a:latin typeface="Cambria Math" panose="02040503050406030204" pitchFamily="18" charset="0"/>
                      </a:rPr>
                      <m:t>𝑼</m:t>
                    </m:r>
                  </m:oMath>
                </a14:m>
                <a:r>
                  <a:rPr lang="es-ES" sz="2400" dirty="0"/>
                  <a:t> en condensador se puede interpretar como si dicha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energía estuviese almacenada en el</a:t>
                </a:r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/>
                  <a:t> </a:t>
                </a:r>
                <a:r>
                  <a:rPr lang="es-ES" sz="2400" b="1" i="1" dirty="0"/>
                  <a:t>entre placas del condensador</a:t>
                </a:r>
                <a:r>
                  <a:rPr lang="es-ES" sz="2400" dirty="0"/>
                  <a:t>. </a:t>
                </a: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761765"/>
                <a:ext cx="9144000" cy="908839"/>
              </a:xfrm>
              <a:prstGeom prst="rect">
                <a:avLst/>
              </a:prstGeom>
              <a:blipFill rotWithShape="0">
                <a:blip r:embed="rId4"/>
                <a:stretch>
                  <a:fillRect t="-5369" r="-1467" b="-1073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CuadroTexto 33"/>
          <p:cNvSpPr txBox="1"/>
          <p:nvPr/>
        </p:nvSpPr>
        <p:spPr>
          <a:xfrm>
            <a:off x="1238875" y="2140318"/>
            <a:ext cx="73049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b="1" i="1" dirty="0"/>
              <a:t>Otra forma de expresar lo mismo.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-19300" y="3057301"/>
                <a:ext cx="9144000" cy="87575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s-ES" sz="2400" dirty="0"/>
                  <a:t>Para expresarla en términos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/>
                  <a:t>: </a:t>
                </a:r>
                <a:r>
                  <a:rPr lang="es-ES" sz="2400" b="1" i="1" dirty="0"/>
                  <a:t>promediar</a:t>
                </a:r>
                <a:r>
                  <a:rPr lang="es-ES" sz="2400" dirty="0"/>
                  <a:t> energía </a:t>
                </a:r>
                <a14:m>
                  <m:oMath xmlns:m="http://schemas.openxmlformats.org/officeDocument/2006/math">
                    <m:r>
                      <a:rPr lang="es-ES" sz="2400" b="1" i="1" dirty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𝑼</m:t>
                    </m:r>
                  </m:oMath>
                </a14:m>
                <a:r>
                  <a:rPr lang="es-ES" sz="2400" dirty="0"/>
                  <a:t> en </a:t>
                </a:r>
                <a:r>
                  <a:rPr lang="es-ES" sz="2400" b="1" i="1" dirty="0"/>
                  <a:t>volumen entre las placas de condensador</a:t>
                </a:r>
                <a:r>
                  <a:rPr lang="es-ES" sz="2400" b="1" i="1" dirty="0">
                    <a:sym typeface="Wingdings" panose="05000000000000000000" pitchFamily="2" charset="2"/>
                  </a:rPr>
                  <a:t>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energía por unidad de volumen</a:t>
                </a:r>
                <a:r>
                  <a:rPr lang="es-ES" sz="2400" dirty="0"/>
                  <a:t>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b="1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1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𝑼</m:t>
                        </m:r>
                      </m:e>
                      <m:sub>
                        <m:r>
                          <a:rPr lang="es-ES" sz="2400" b="1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𝒆</m:t>
                        </m:r>
                      </m:sub>
                    </m:sSub>
                    <m:r>
                      <a:rPr lang="es-ES" sz="2400" b="0" i="0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s-ES" sz="2400" b="1" i="1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9300" y="3057301"/>
                <a:ext cx="9144000" cy="875753"/>
              </a:xfrm>
              <a:prstGeom prst="rect">
                <a:avLst/>
              </a:prstGeom>
              <a:blipFill>
                <a:blip r:embed="rId5"/>
                <a:stretch>
                  <a:fillRect l="-1067" t="-699" r="-1000" b="-1538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3439503" y="3872094"/>
                <a:ext cx="2466701" cy="146270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3600" b="1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6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𝑼</m:t>
                          </m:r>
                        </m:e>
                        <m:sub>
                          <m:r>
                            <a:rPr lang="es-ES" sz="36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𝒆</m:t>
                          </m:r>
                        </m:sub>
                      </m:sSub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6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𝑼</m:t>
                          </m:r>
                        </m:num>
                        <m:den>
                          <m:sSub>
                            <m:sSubPr>
                              <m:ctrlPr>
                                <a:rPr lang="es-ES" sz="36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6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36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𝒐𝒍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3600" dirty="0"/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9503" y="3872094"/>
                <a:ext cx="2466701" cy="146270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Imagen 2">
            <a:extLst>
              <a:ext uri="{FF2B5EF4-FFF2-40B4-BE49-F238E27FC236}">
                <a16:creationId xmlns:a16="http://schemas.microsoft.com/office/drawing/2014/main" id="{7D34092B-94A8-447D-A902-09ED6C2657E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569" y="1156975"/>
            <a:ext cx="1718917" cy="2269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3789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6" name="Picture 4" descr="File:Capacitor schematic.svg - Wikimedia Commons">
            <a:extLst>
              <a:ext uri="{FF2B5EF4-FFF2-40B4-BE49-F238E27FC236}">
                <a16:creationId xmlns:a16="http://schemas.microsoft.com/office/drawing/2014/main" id="{2CABAC74-CB35-4EAB-878B-E5AAE2B7D7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38" y="1227562"/>
            <a:ext cx="1778171" cy="1952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3.2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Energía del campo eléctrico</a:t>
            </a:r>
          </a:p>
        </p:txBody>
      </p:sp>
      <p:sp>
        <p:nvSpPr>
          <p:cNvPr id="17" name="Rectángulo 16"/>
          <p:cNvSpPr/>
          <p:nvPr/>
        </p:nvSpPr>
        <p:spPr>
          <a:xfrm>
            <a:off x="0" y="761765"/>
            <a:ext cx="9144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ES" sz="2000" dirty="0"/>
              <a:t>Supongamos un condensador plano paralelo.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/>
              <p:cNvSpPr txBox="1"/>
              <p:nvPr/>
            </p:nvSpPr>
            <p:spPr>
              <a:xfrm>
                <a:off x="2463183" y="1408406"/>
                <a:ext cx="1403654" cy="89018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32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2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𝑆</m:t>
                          </m:r>
                        </m:num>
                        <m:den>
                          <m:r>
                            <a:rPr lang="es-ES" sz="3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1" name="Cuadro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63183" y="1408406"/>
                <a:ext cx="1403654" cy="89018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>
                <a:off x="6167202" y="1806760"/>
                <a:ext cx="1406924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8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𝑜𝑙</m:t>
                          </m:r>
                        </m:sub>
                      </m:sSub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𝑆𝑑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67202" y="1806760"/>
                <a:ext cx="1406924" cy="430887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5062585" y="1248012"/>
                <a:ext cx="4042815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Volumen de la región donde está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2585" y="1248012"/>
                <a:ext cx="4042815" cy="437492"/>
              </a:xfrm>
              <a:prstGeom prst="rect">
                <a:avLst/>
              </a:prstGeom>
              <a:blipFill rotWithShape="0">
                <a:blip r:embed="rId7"/>
                <a:stretch>
                  <a:fillRect l="-1506" b="-2535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1279187" y="2801968"/>
                <a:ext cx="2432012" cy="99520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𝑼</m:t>
                          </m:r>
                        </m:e>
                        <m:sub>
                          <m:r>
                            <a:rPr lang="es-ES" sz="24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𝒆</m:t>
                          </m:r>
                        </m:sub>
                      </m:sSub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𝑼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b="1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400" b="1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𝒐𝒍</m:t>
                              </m:r>
                            </m:sub>
                          </m:sSub>
                        </m:den>
                      </m:f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>
                            <m:f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den>
                          </m:f>
                          <m:r>
                            <a:rPr lang="es-ES" sz="2400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𝑪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𝑺𝒅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9187" y="2801968"/>
                <a:ext cx="2432012" cy="995209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Rectángulo 35"/>
              <p:cNvSpPr/>
              <p:nvPr/>
            </p:nvSpPr>
            <p:spPr>
              <a:xfrm>
                <a:off x="4885197" y="2768045"/>
                <a:ext cx="1980350" cy="10254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>
                            <m:f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den>
                          </m:f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𝑬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𝒅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𝒅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6" name="Rectángulo 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85197" y="2768045"/>
                <a:ext cx="1980350" cy="1025409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/>
              <p:cNvSpPr/>
              <p:nvPr/>
            </p:nvSpPr>
            <p:spPr>
              <a:xfrm>
                <a:off x="3454316" y="2764322"/>
                <a:ext cx="1632563" cy="10254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>
                            <m:f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den>
                          </m:f>
                          <m:sSub>
                            <m:sSubPr>
                              <m:ctrlPr>
                                <a:rPr lang="es-ES" sz="2400" b="1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4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𝒅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7" name="Rectángulo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4316" y="2764322"/>
                <a:ext cx="1632563" cy="1025409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ectángulo 37"/>
              <p:cNvSpPr/>
              <p:nvPr/>
            </p:nvSpPr>
            <p:spPr>
              <a:xfrm>
                <a:off x="6716299" y="2976743"/>
                <a:ext cx="1459438" cy="7838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𝜺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sSup>
                        <m:sSup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  <m:sup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8" name="Rectángulo 3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6299" y="2976743"/>
                <a:ext cx="1459438" cy="783804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0" y="4075526"/>
                <a:ext cx="9144000" cy="87575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2400" dirty="0"/>
                  <a:t>Aunque se ha obtenido a partir de condensador de placas paralelas </a:t>
                </a:r>
                <a:r>
                  <a:rPr lang="es-ES" sz="2400" dirty="0">
                    <a:sym typeface="Wingdings" panose="05000000000000000000" pitchFamily="2" charset="2"/>
                  </a:rPr>
                  <a:t> </a:t>
                </a:r>
                <a:r>
                  <a:rPr lang="es-ES" sz="2400" dirty="0"/>
                  <a:t>válida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para cualquier condensador vacío </a:t>
                </a:r>
                <a:r>
                  <a:rPr lang="es-ES" sz="2400" dirty="0"/>
                  <a:t>y </a:t>
                </a:r>
                <a:r>
                  <a:rPr lang="es-ES" sz="2400" b="1" i="1" dirty="0"/>
                  <a:t>configuración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b="1" i="1" dirty="0"/>
                  <a:t> en el vacío</a:t>
                </a:r>
                <a:r>
                  <a:rPr lang="es-ES" sz="2400" dirty="0"/>
                  <a:t>.</a:t>
                </a: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075526"/>
                <a:ext cx="9144000" cy="875753"/>
              </a:xfrm>
              <a:prstGeom prst="rect">
                <a:avLst/>
              </a:prstGeom>
              <a:blipFill rotWithShape="0">
                <a:blip r:embed="rId12"/>
                <a:stretch>
                  <a:fillRect l="-67" t="-6294" r="-133" b="-1538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4978661" y="2301307"/>
                <a:ext cx="97513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𝐸𝑑</m:t>
                      </m:r>
                    </m:oMath>
                  </m:oMathPara>
                </a14:m>
                <a:endParaRPr lang="es-ES" i="1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8661" y="2301307"/>
                <a:ext cx="975139" cy="36933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93924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5" grpId="0"/>
      <p:bldP spid="36" grpId="0"/>
      <p:bldP spid="37" grpId="0"/>
      <p:bldP spid="38" grpId="0"/>
      <p:bldP spid="16" grpId="0"/>
      <p:bldP spid="5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93436" y="3182241"/>
            <a:ext cx="5616977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Dieléctricos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5120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3.3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86257576-7705-4B53-8DFF-7A559645DD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43250" y="1428750"/>
            <a:ext cx="2857500" cy="2286000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83F1C0CB-2B19-47AE-9F24-B4D802E5083D}"/>
              </a:ext>
            </a:extLst>
          </p:cNvPr>
          <p:cNvSpPr/>
          <p:nvPr/>
        </p:nvSpPr>
        <p:spPr>
          <a:xfrm>
            <a:off x="3301253" y="1961259"/>
            <a:ext cx="208429" cy="23061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FE9C59E3-0501-4277-BE00-7C6EA79559F7}"/>
                  </a:ext>
                </a:extLst>
              </p:cNvPr>
              <p:cNvSpPr/>
              <p:nvPr/>
            </p:nvSpPr>
            <p:spPr>
              <a:xfrm>
                <a:off x="3327741" y="1822538"/>
                <a:ext cx="3638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𝑆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FE9C59E3-0501-4277-BE00-7C6EA79559F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27741" y="1822538"/>
                <a:ext cx="363881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3092516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p:sp>
        <p:nvSpPr>
          <p:cNvPr id="10" name="Text Box 136"/>
          <p:cNvSpPr txBox="1">
            <a:spLocks noChangeArrowheads="1"/>
          </p:cNvSpPr>
          <p:nvPr/>
        </p:nvSpPr>
        <p:spPr bwMode="auto">
          <a:xfrm>
            <a:off x="138505" y="796035"/>
            <a:ext cx="469910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s-ES" altLang="es-ES" sz="2000" b="1" i="1" dirty="0">
                <a:latin typeface="+mn-lt"/>
              </a:rPr>
              <a:t>Moléculas Polares</a:t>
            </a:r>
            <a:r>
              <a:rPr lang="es-ES" altLang="es-ES" sz="2000" dirty="0">
                <a:latin typeface="+mn-lt"/>
              </a:rPr>
              <a:t>: o dipolos permanentes.</a:t>
            </a:r>
          </a:p>
        </p:txBody>
      </p:sp>
      <p:sp>
        <p:nvSpPr>
          <p:cNvPr id="13" name="Text Box 139"/>
          <p:cNvSpPr txBox="1">
            <a:spLocks noChangeArrowheads="1"/>
          </p:cNvSpPr>
          <p:nvPr/>
        </p:nvSpPr>
        <p:spPr bwMode="auto">
          <a:xfrm>
            <a:off x="30762" y="3128210"/>
            <a:ext cx="913719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s-ES" altLang="es-ES" sz="2000" b="1" i="1" dirty="0">
                <a:latin typeface="+mn-lt"/>
              </a:rPr>
              <a:t>No Polares</a:t>
            </a:r>
            <a:r>
              <a:rPr lang="es-ES" altLang="es-ES" sz="2000" dirty="0">
                <a:latin typeface="+mn-lt"/>
              </a:rPr>
              <a:t>: </a:t>
            </a:r>
            <a:r>
              <a:rPr lang="es-ES" sz="2000" b="1" i="1" dirty="0">
                <a:solidFill>
                  <a:srgbClr val="0070C0"/>
                </a:solidFill>
              </a:rPr>
              <a:t>simétricas</a:t>
            </a:r>
            <a:r>
              <a:rPr lang="es-ES" sz="2000" dirty="0"/>
              <a:t>. Centro de distribución cargas </a:t>
            </a:r>
            <a:r>
              <a:rPr lang="es-ES" sz="2000" dirty="0">
                <a:solidFill>
                  <a:srgbClr val="FF0000"/>
                </a:solidFill>
              </a:rPr>
              <a:t>+ </a:t>
            </a:r>
            <a:r>
              <a:rPr lang="es-ES" sz="2000" dirty="0"/>
              <a:t>coincide con el de las </a:t>
            </a:r>
            <a:r>
              <a:rPr lang="es-ES" sz="2400" b="1" dirty="0">
                <a:solidFill>
                  <a:srgbClr val="FF0000"/>
                </a:solidFill>
              </a:rPr>
              <a:t>-</a:t>
            </a:r>
            <a:r>
              <a:rPr lang="es-ES" sz="2000" dirty="0"/>
              <a:t>.</a:t>
            </a:r>
            <a:endParaRPr lang="es-ES" altLang="es-ES" sz="2000" dirty="0">
              <a:latin typeface="+mn-lt"/>
            </a:endParaRPr>
          </a:p>
        </p:txBody>
      </p:sp>
      <p:graphicFrame>
        <p:nvGraphicFramePr>
          <p:cNvPr id="20" name="Object 145"/>
          <p:cNvGraphicFramePr>
            <a:graphicFrameLocks noChangeAspect="1"/>
          </p:cNvGraphicFramePr>
          <p:nvPr>
            <p:extLst/>
          </p:nvPr>
        </p:nvGraphicFramePr>
        <p:xfrm>
          <a:off x="4773492" y="758747"/>
          <a:ext cx="77470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6" name="Equation" r:id="rId5" imgW="380835" imgH="215806" progId="Equation.DSMT4">
                  <p:embed/>
                </p:oleObj>
              </mc:Choice>
              <mc:Fallback>
                <p:oleObj name="Equation" r:id="rId5" imgW="380835" imgH="215806" progId="Equation.DSMT4">
                  <p:embed/>
                  <p:pic>
                    <p:nvPicPr>
                      <p:cNvPr id="20" name="Object 1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3492" y="758747"/>
                        <a:ext cx="774700" cy="43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146"/>
          <p:cNvGraphicFramePr>
            <a:graphicFrameLocks noChangeAspect="1"/>
          </p:cNvGraphicFramePr>
          <p:nvPr>
            <p:extLst/>
          </p:nvPr>
        </p:nvGraphicFramePr>
        <p:xfrm>
          <a:off x="286182" y="3940066"/>
          <a:ext cx="1831975" cy="490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" name="Equation" r:id="rId7" imgW="901309" imgH="241195" progId="Equation.DSMT4">
                  <p:embed/>
                </p:oleObj>
              </mc:Choice>
              <mc:Fallback>
                <p:oleObj name="Equation" r:id="rId7" imgW="901309" imgH="241195" progId="Equation.DSMT4">
                  <p:embed/>
                  <p:pic>
                    <p:nvPicPr>
                      <p:cNvPr id="21" name="Object 1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182" y="3940066"/>
                        <a:ext cx="1831975" cy="490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5343654" y="2742498"/>
                <a:ext cx="4017524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b="1" i="1" dirty="0">
                    <a:solidFill>
                      <a:srgbClr val="0070C0"/>
                    </a:solidFill>
                  </a:rPr>
                  <a:t>A mayor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más orientación.</a:t>
                </a:r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3654" y="2742498"/>
                <a:ext cx="4017524" cy="506421"/>
              </a:xfrm>
              <a:prstGeom prst="rect">
                <a:avLst/>
              </a:prstGeom>
              <a:blipFill rotWithShape="0">
                <a:blip r:embed="rId13"/>
                <a:stretch>
                  <a:fillRect l="-2428"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CuadroTexto 16"/>
          <p:cNvSpPr txBox="1"/>
          <p:nvPr/>
        </p:nvSpPr>
        <p:spPr>
          <a:xfrm>
            <a:off x="5548192" y="1020650"/>
            <a:ext cx="8365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Al azar</a:t>
            </a:r>
          </a:p>
        </p:txBody>
      </p:sp>
      <p:sp>
        <p:nvSpPr>
          <p:cNvPr id="25" name="CuadroTexto 24"/>
          <p:cNvSpPr txBox="1"/>
          <p:nvPr/>
        </p:nvSpPr>
        <p:spPr>
          <a:xfrm>
            <a:off x="7323483" y="1020650"/>
            <a:ext cx="13618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Orientados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8717153" y="945916"/>
                <a:ext cx="388247" cy="4029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17153" y="945916"/>
                <a:ext cx="388247" cy="40293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1" name="Imagen 10">
            <a:extLst>
              <a:ext uri="{FF2B5EF4-FFF2-40B4-BE49-F238E27FC236}">
                <a16:creationId xmlns:a16="http://schemas.microsoft.com/office/drawing/2014/main" id="{81EC77E2-F078-443A-BCC2-6515A41AE95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07750" y="1267423"/>
            <a:ext cx="1770887" cy="1547146"/>
          </a:xfrm>
          <a:prstGeom prst="rect">
            <a:avLst/>
          </a:prstGeom>
        </p:spPr>
      </p:pic>
      <p:pic>
        <p:nvPicPr>
          <p:cNvPr id="225" name="Imagen 224">
            <a:extLst>
              <a:ext uri="{FF2B5EF4-FFF2-40B4-BE49-F238E27FC236}">
                <a16:creationId xmlns:a16="http://schemas.microsoft.com/office/drawing/2014/main" id="{3534C0E4-E010-4ABF-B92A-C0538C8A4A4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184719" y="1337617"/>
            <a:ext cx="1726203" cy="1457247"/>
          </a:xfrm>
          <a:prstGeom prst="rect">
            <a:avLst/>
          </a:prstGeom>
        </p:spPr>
      </p:pic>
      <p:pic>
        <p:nvPicPr>
          <p:cNvPr id="227" name="Imagen 226">
            <a:extLst>
              <a:ext uri="{FF2B5EF4-FFF2-40B4-BE49-F238E27FC236}">
                <a16:creationId xmlns:a16="http://schemas.microsoft.com/office/drawing/2014/main" id="{1AF96833-EC81-487C-B455-F39A9BB6CBA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16200000">
            <a:off x="-130556" y="1518748"/>
            <a:ext cx="1945879" cy="1636127"/>
          </a:xfrm>
          <a:prstGeom prst="rect">
            <a:avLst/>
          </a:prstGeom>
        </p:spPr>
      </p:pic>
      <p:cxnSp>
        <p:nvCxnSpPr>
          <p:cNvPr id="232" name="Conector recto de flecha 231">
            <a:extLst>
              <a:ext uri="{FF2B5EF4-FFF2-40B4-BE49-F238E27FC236}">
                <a16:creationId xmlns:a16="http://schemas.microsoft.com/office/drawing/2014/main" id="{B08E7C14-35B8-4872-95E8-3A8246AF57F1}"/>
              </a:ext>
            </a:extLst>
          </p:cNvPr>
          <p:cNvCxnSpPr/>
          <p:nvPr/>
        </p:nvCxnSpPr>
        <p:spPr>
          <a:xfrm>
            <a:off x="851160" y="2302363"/>
            <a:ext cx="559844" cy="0"/>
          </a:xfrm>
          <a:prstGeom prst="straightConnector1">
            <a:avLst/>
          </a:prstGeom>
          <a:ln w="1905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3" name="Rectángulo 232">
                <a:extLst>
                  <a:ext uri="{FF2B5EF4-FFF2-40B4-BE49-F238E27FC236}">
                    <a16:creationId xmlns:a16="http://schemas.microsoft.com/office/drawing/2014/main" id="{EA8E0520-01AD-4B3D-BFE9-DB1B8096C81E}"/>
                  </a:ext>
                </a:extLst>
              </p:cNvPr>
              <p:cNvSpPr/>
              <p:nvPr/>
            </p:nvSpPr>
            <p:spPr>
              <a:xfrm>
                <a:off x="1022757" y="2245400"/>
                <a:ext cx="388247" cy="4029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𝑷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33" name="Rectángulo 232">
                <a:extLst>
                  <a:ext uri="{FF2B5EF4-FFF2-40B4-BE49-F238E27FC236}">
                    <a16:creationId xmlns:a16="http://schemas.microsoft.com/office/drawing/2014/main" id="{EA8E0520-01AD-4B3D-BFE9-DB1B8096C81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2757" y="2245400"/>
                <a:ext cx="388247" cy="402931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34" name="Imagen 233">
            <a:extLst>
              <a:ext uri="{FF2B5EF4-FFF2-40B4-BE49-F238E27FC236}">
                <a16:creationId xmlns:a16="http://schemas.microsoft.com/office/drawing/2014/main" id="{85975972-D336-4041-BCA4-A0D8E5600AE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072058" y="1213996"/>
            <a:ext cx="2821340" cy="2037635"/>
          </a:xfrm>
          <a:prstGeom prst="rect">
            <a:avLst/>
          </a:prstGeom>
        </p:spPr>
      </p:pic>
      <p:grpSp>
        <p:nvGrpSpPr>
          <p:cNvPr id="240" name="Grupo 239">
            <a:extLst>
              <a:ext uri="{FF2B5EF4-FFF2-40B4-BE49-F238E27FC236}">
                <a16:creationId xmlns:a16="http://schemas.microsoft.com/office/drawing/2014/main" id="{57001626-833A-49F8-AAD8-A43059BF7079}"/>
              </a:ext>
            </a:extLst>
          </p:cNvPr>
          <p:cNvGrpSpPr/>
          <p:nvPr/>
        </p:nvGrpSpPr>
        <p:grpSpPr>
          <a:xfrm>
            <a:off x="3482728" y="3807027"/>
            <a:ext cx="1149149" cy="756616"/>
            <a:chOff x="4599361" y="4256641"/>
            <a:chExt cx="1149149" cy="756616"/>
          </a:xfrm>
        </p:grpSpPr>
        <p:sp>
          <p:nvSpPr>
            <p:cNvPr id="236" name="Elipse 235">
              <a:extLst>
                <a:ext uri="{FF2B5EF4-FFF2-40B4-BE49-F238E27FC236}">
                  <a16:creationId xmlns:a16="http://schemas.microsoft.com/office/drawing/2014/main" id="{42436D7E-CF44-4214-9E14-4EA3F32A48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2510" y="4256641"/>
              <a:ext cx="756000" cy="756000"/>
            </a:xfrm>
            <a:prstGeom prst="ellipse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35" name="Elipse 234">
              <a:extLst>
                <a:ext uri="{FF2B5EF4-FFF2-40B4-BE49-F238E27FC236}">
                  <a16:creationId xmlns:a16="http://schemas.microsoft.com/office/drawing/2014/main" id="{B597B495-30B4-4EFB-8279-5A223C26D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9361" y="4257257"/>
              <a:ext cx="756000" cy="756000"/>
            </a:xfrm>
            <a:prstGeom prst="ellipse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37" name="Elipse 236">
              <a:extLst>
                <a:ext uri="{FF2B5EF4-FFF2-40B4-BE49-F238E27FC236}">
                  <a16:creationId xmlns:a16="http://schemas.microsoft.com/office/drawing/2014/main" id="{72825E33-96EC-471B-8796-10DC24F770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1250" y="4297264"/>
              <a:ext cx="596920" cy="666779"/>
            </a:xfrm>
            <a:prstGeom prst="ellipse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8" name="CuadroTexto 237">
                  <a:extLst>
                    <a:ext uri="{FF2B5EF4-FFF2-40B4-BE49-F238E27FC236}">
                      <a16:creationId xmlns:a16="http://schemas.microsoft.com/office/drawing/2014/main" id="{95A0326E-48A2-488A-A7FC-6AFAD40F15C6}"/>
                    </a:ext>
                  </a:extLst>
                </p:cNvPr>
                <p:cNvSpPr txBox="1"/>
                <p:nvPr/>
              </p:nvSpPr>
              <p:spPr>
                <a:xfrm>
                  <a:off x="4797276" y="4451784"/>
                  <a:ext cx="22794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𝐻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38" name="CuadroTexto 237">
                  <a:extLst>
                    <a:ext uri="{FF2B5EF4-FFF2-40B4-BE49-F238E27FC236}">
                      <a16:creationId xmlns:a16="http://schemas.microsoft.com/office/drawing/2014/main" id="{95A0326E-48A2-488A-A7FC-6AFAD40F15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97276" y="4451784"/>
                  <a:ext cx="227948" cy="276999"/>
                </a:xfrm>
                <a:prstGeom prst="rect">
                  <a:avLst/>
                </a:prstGeom>
                <a:blipFill>
                  <a:blip r:embed="rId20"/>
                  <a:stretch>
                    <a:fillRect l="-27027" r="-21622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9" name="CuadroTexto 238">
                  <a:extLst>
                    <a:ext uri="{FF2B5EF4-FFF2-40B4-BE49-F238E27FC236}">
                      <a16:creationId xmlns:a16="http://schemas.microsoft.com/office/drawing/2014/main" id="{2A9F5C91-BCF5-45C2-B864-FDD4E981D981}"/>
                    </a:ext>
                  </a:extLst>
                </p:cNvPr>
                <p:cNvSpPr txBox="1"/>
                <p:nvPr/>
              </p:nvSpPr>
              <p:spPr>
                <a:xfrm>
                  <a:off x="5341063" y="4451784"/>
                  <a:ext cx="22794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𝐻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39" name="CuadroTexto 238">
                  <a:extLst>
                    <a:ext uri="{FF2B5EF4-FFF2-40B4-BE49-F238E27FC236}">
                      <a16:creationId xmlns:a16="http://schemas.microsoft.com/office/drawing/2014/main" id="{2A9F5C91-BCF5-45C2-B864-FDD4E981D9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41063" y="4451784"/>
                  <a:ext cx="227948" cy="276999"/>
                </a:xfrm>
                <a:prstGeom prst="rect">
                  <a:avLst/>
                </a:prstGeom>
                <a:blipFill>
                  <a:blip r:embed="rId21"/>
                  <a:stretch>
                    <a:fillRect l="-27027" r="-21622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1" name="CuadroTexto 240">
                <a:extLst>
                  <a:ext uri="{FF2B5EF4-FFF2-40B4-BE49-F238E27FC236}">
                    <a16:creationId xmlns:a16="http://schemas.microsoft.com/office/drawing/2014/main" id="{7A4672FD-874B-4D07-A7C2-7DD9A2C815D0}"/>
                  </a:ext>
                </a:extLst>
              </p:cNvPr>
              <p:cNvSpPr txBox="1"/>
              <p:nvPr/>
            </p:nvSpPr>
            <p:spPr>
              <a:xfrm>
                <a:off x="3904412" y="4668949"/>
                <a:ext cx="31502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41" name="CuadroTexto 240">
                <a:extLst>
                  <a:ext uri="{FF2B5EF4-FFF2-40B4-BE49-F238E27FC236}">
                    <a16:creationId xmlns:a16="http://schemas.microsoft.com/office/drawing/2014/main" id="{7A4672FD-874B-4D07-A7C2-7DD9A2C815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4412" y="4668949"/>
                <a:ext cx="315022" cy="276999"/>
              </a:xfrm>
              <a:prstGeom prst="rect">
                <a:avLst/>
              </a:prstGeom>
              <a:blipFill>
                <a:blip r:embed="rId22"/>
                <a:stretch>
                  <a:fillRect l="-17308" r="-7692" b="-1555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1" name="Grupo 250">
            <a:extLst>
              <a:ext uri="{FF2B5EF4-FFF2-40B4-BE49-F238E27FC236}">
                <a16:creationId xmlns:a16="http://schemas.microsoft.com/office/drawing/2014/main" id="{ABB745DE-4447-4313-B9F9-3F6082741C19}"/>
              </a:ext>
            </a:extLst>
          </p:cNvPr>
          <p:cNvGrpSpPr/>
          <p:nvPr/>
        </p:nvGrpSpPr>
        <p:grpSpPr>
          <a:xfrm>
            <a:off x="6384771" y="3486841"/>
            <a:ext cx="1898549" cy="1587663"/>
            <a:chOff x="6959269" y="3489593"/>
            <a:chExt cx="1898549" cy="1587663"/>
          </a:xfrm>
        </p:grpSpPr>
        <p:sp>
          <p:nvSpPr>
            <p:cNvPr id="242" name="Elipse 241">
              <a:extLst>
                <a:ext uri="{FF2B5EF4-FFF2-40B4-BE49-F238E27FC236}">
                  <a16:creationId xmlns:a16="http://schemas.microsoft.com/office/drawing/2014/main" id="{598B4995-07B7-4199-AF50-3B622472FFD3}"/>
                </a:ext>
              </a:extLst>
            </p:cNvPr>
            <p:cNvSpPr/>
            <p:nvPr/>
          </p:nvSpPr>
          <p:spPr>
            <a:xfrm>
              <a:off x="6959269" y="3847650"/>
              <a:ext cx="1898549" cy="928396"/>
            </a:xfrm>
            <a:prstGeom prst="ellipse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3" name="CuadroTexto 242">
                  <a:extLst>
                    <a:ext uri="{FF2B5EF4-FFF2-40B4-BE49-F238E27FC236}">
                      <a16:creationId xmlns:a16="http://schemas.microsoft.com/office/drawing/2014/main" id="{6B603721-A54E-482B-A522-0D22FC7DAE09}"/>
                    </a:ext>
                  </a:extLst>
                </p:cNvPr>
                <p:cNvSpPr txBox="1"/>
                <p:nvPr/>
              </p:nvSpPr>
              <p:spPr>
                <a:xfrm>
                  <a:off x="7228452" y="4147380"/>
                  <a:ext cx="132247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−                 +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43" name="CuadroTexto 242">
                  <a:extLst>
                    <a:ext uri="{FF2B5EF4-FFF2-40B4-BE49-F238E27FC236}">
                      <a16:creationId xmlns:a16="http://schemas.microsoft.com/office/drawing/2014/main" id="{6B603721-A54E-482B-A522-0D22FC7DAE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8452" y="4147380"/>
                  <a:ext cx="1322478" cy="276999"/>
                </a:xfrm>
                <a:prstGeom prst="rect">
                  <a:avLst/>
                </a:prstGeom>
                <a:blipFill>
                  <a:blip r:embed="rId23"/>
                  <a:stretch>
                    <a:fillRect l="-926" r="-3241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4" name="Conector recto de flecha 243">
              <a:extLst>
                <a:ext uri="{FF2B5EF4-FFF2-40B4-BE49-F238E27FC236}">
                  <a16:creationId xmlns:a16="http://schemas.microsoft.com/office/drawing/2014/main" id="{C73541A2-3541-4D5E-837D-0C2E484C60E6}"/>
                </a:ext>
              </a:extLst>
            </p:cNvPr>
            <p:cNvCxnSpPr>
              <a:cxnSpLocks/>
            </p:cNvCxnSpPr>
            <p:nvPr/>
          </p:nvCxnSpPr>
          <p:spPr>
            <a:xfrm>
              <a:off x="7444740" y="4868754"/>
              <a:ext cx="731698" cy="0"/>
            </a:xfrm>
            <a:prstGeom prst="straightConnector1">
              <a:avLst/>
            </a:prstGeom>
            <a:ln w="1905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5" name="Rectángulo 244">
                  <a:extLst>
                    <a:ext uri="{FF2B5EF4-FFF2-40B4-BE49-F238E27FC236}">
                      <a16:creationId xmlns:a16="http://schemas.microsoft.com/office/drawing/2014/main" id="{AEE00F21-94D7-49AB-8629-49A4F890480B}"/>
                    </a:ext>
                  </a:extLst>
                </p:cNvPr>
                <p:cNvSpPr/>
                <p:nvPr/>
              </p:nvSpPr>
              <p:spPr>
                <a:xfrm>
                  <a:off x="8129273" y="4674325"/>
                  <a:ext cx="388247" cy="40293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1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</a:rPr>
                              <m:t>𝑷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45" name="Rectángulo 244">
                  <a:extLst>
                    <a:ext uri="{FF2B5EF4-FFF2-40B4-BE49-F238E27FC236}">
                      <a16:creationId xmlns:a16="http://schemas.microsoft.com/office/drawing/2014/main" id="{AEE00F21-94D7-49AB-8629-49A4F890480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29273" y="4674325"/>
                  <a:ext cx="388247" cy="40293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9" name="Conector recto de flecha 248">
              <a:extLst>
                <a:ext uri="{FF2B5EF4-FFF2-40B4-BE49-F238E27FC236}">
                  <a16:creationId xmlns:a16="http://schemas.microsoft.com/office/drawing/2014/main" id="{3F38F6CF-62B0-4686-ACC8-3A7FCAC389C2}"/>
                </a:ext>
              </a:extLst>
            </p:cNvPr>
            <p:cNvCxnSpPr>
              <a:cxnSpLocks/>
            </p:cNvCxnSpPr>
            <p:nvPr/>
          </p:nvCxnSpPr>
          <p:spPr>
            <a:xfrm>
              <a:off x="7485873" y="3691059"/>
              <a:ext cx="731698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0" name="Rectángulo 249">
                  <a:extLst>
                    <a:ext uri="{FF2B5EF4-FFF2-40B4-BE49-F238E27FC236}">
                      <a16:creationId xmlns:a16="http://schemas.microsoft.com/office/drawing/2014/main" id="{38C74F57-FA57-425A-B87E-44A2780A2A99}"/>
                    </a:ext>
                  </a:extLst>
                </p:cNvPr>
                <p:cNvSpPr/>
                <p:nvPr/>
              </p:nvSpPr>
              <p:spPr>
                <a:xfrm>
                  <a:off x="8176438" y="3489593"/>
                  <a:ext cx="388247" cy="40293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1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𝑬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50" name="Rectángulo 249">
                  <a:extLst>
                    <a:ext uri="{FF2B5EF4-FFF2-40B4-BE49-F238E27FC236}">
                      <a16:creationId xmlns:a16="http://schemas.microsoft.com/office/drawing/2014/main" id="{38C74F57-FA57-425A-B87E-44A2780A2A9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6438" y="3489593"/>
                  <a:ext cx="388247" cy="40293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445412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/>
      <p:bldP spid="17" grpId="0"/>
      <p:bldP spid="25" grpId="0"/>
      <p:bldP spid="24" grpId="0"/>
      <p:bldP spid="233" grpId="0"/>
      <p:bldP spid="241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21526" y="694001"/>
                <a:ext cx="8942928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b="1" i="1" dirty="0"/>
                  <a:t>Sean polares o no</a:t>
                </a:r>
                <a:r>
                  <a:rPr lang="es-ES" sz="2000" dirty="0"/>
                  <a:t>, las moléculas de un dieléctrico bajo un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se orientan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526" y="694001"/>
                <a:ext cx="8942928" cy="437492"/>
              </a:xfrm>
              <a:prstGeom prst="rect">
                <a:avLst/>
              </a:prstGeom>
              <a:blipFill>
                <a:blip r:embed="rId4"/>
                <a:stretch>
                  <a:fillRect l="-750"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CuadroTexto 3"/>
          <p:cNvSpPr txBox="1"/>
          <p:nvPr/>
        </p:nvSpPr>
        <p:spPr>
          <a:xfrm>
            <a:off x="184527" y="4695466"/>
            <a:ext cx="81753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/>
              <a:t>El dieléctrico sigue siendo </a:t>
            </a:r>
            <a:r>
              <a:rPr lang="es-ES" sz="2000" b="1" i="1" dirty="0">
                <a:solidFill>
                  <a:srgbClr val="0070C0"/>
                </a:solidFill>
              </a:rPr>
              <a:t>neutro eléctricamente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197315" y="4137196"/>
                <a:ext cx="5554204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A mayor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0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s-ES" sz="20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mayor </a:t>
                </a:r>
                <a:r>
                  <a:rPr lang="es-ES" sz="2000" b="1" i="1" dirty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Polarización</a:t>
                </a:r>
                <a:r>
                  <a:rPr lang="es-ES" sz="2000" dirty="0">
                    <a:sym typeface="Wingdings" panose="05000000000000000000" pitchFamily="2" charset="2"/>
                  </a:rPr>
                  <a:t>.</a:t>
                </a:r>
                <a:endParaRPr lang="es-ES" sz="2000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315" y="4137196"/>
                <a:ext cx="5554204" cy="437492"/>
              </a:xfrm>
              <a:prstGeom prst="rect">
                <a:avLst/>
              </a:prstGeom>
              <a:blipFill>
                <a:blip r:embed="rId5"/>
                <a:stretch>
                  <a:fillRect l="-1098" b="-2535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upo 143">
            <a:extLst>
              <a:ext uri="{FF2B5EF4-FFF2-40B4-BE49-F238E27FC236}">
                <a16:creationId xmlns:a16="http://schemas.microsoft.com/office/drawing/2014/main" id="{8FB454B0-E3A7-431C-B4B2-BBD16CE0A9D0}"/>
              </a:ext>
            </a:extLst>
          </p:cNvPr>
          <p:cNvGrpSpPr/>
          <p:nvPr/>
        </p:nvGrpSpPr>
        <p:grpSpPr>
          <a:xfrm>
            <a:off x="2998826" y="1569667"/>
            <a:ext cx="287258" cy="1822735"/>
            <a:chOff x="0" y="1300385"/>
            <a:chExt cx="287258" cy="1822735"/>
          </a:xfrm>
        </p:grpSpPr>
        <p:sp>
          <p:nvSpPr>
            <p:cNvPr id="145" name="Rectángulo 144">
              <a:extLst>
                <a:ext uri="{FF2B5EF4-FFF2-40B4-BE49-F238E27FC236}">
                  <a16:creationId xmlns:a16="http://schemas.microsoft.com/office/drawing/2014/main" id="{99E07251-F7AB-4E3F-AE1F-8963633E4D78}"/>
                </a:ext>
              </a:extLst>
            </p:cNvPr>
            <p:cNvSpPr/>
            <p:nvPr/>
          </p:nvSpPr>
          <p:spPr>
            <a:xfrm>
              <a:off x="60512" y="1327061"/>
              <a:ext cx="163224" cy="1796059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6" name="CuadroTexto 145">
              <a:extLst>
                <a:ext uri="{FF2B5EF4-FFF2-40B4-BE49-F238E27FC236}">
                  <a16:creationId xmlns:a16="http://schemas.microsoft.com/office/drawing/2014/main" id="{892D42AB-8898-49A7-BAAE-19C5D46559A8}"/>
                </a:ext>
              </a:extLst>
            </p:cNvPr>
            <p:cNvSpPr txBox="1"/>
            <p:nvPr/>
          </p:nvSpPr>
          <p:spPr>
            <a:xfrm>
              <a:off x="0" y="1300385"/>
              <a:ext cx="287258" cy="18158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  <a:p>
              <a:r>
                <a:rPr lang="es-ES" sz="1600" dirty="0"/>
                <a:t>+</a:t>
              </a:r>
            </a:p>
          </p:txBody>
        </p:sp>
      </p:grpSp>
      <p:grpSp>
        <p:nvGrpSpPr>
          <p:cNvPr id="147" name="Grupo 146">
            <a:extLst>
              <a:ext uri="{FF2B5EF4-FFF2-40B4-BE49-F238E27FC236}">
                <a16:creationId xmlns:a16="http://schemas.microsoft.com/office/drawing/2014/main" id="{F27B79A7-CC57-4847-918D-4141C2533AB9}"/>
              </a:ext>
            </a:extLst>
          </p:cNvPr>
          <p:cNvGrpSpPr/>
          <p:nvPr/>
        </p:nvGrpSpPr>
        <p:grpSpPr>
          <a:xfrm>
            <a:off x="5289766" y="1583589"/>
            <a:ext cx="247184" cy="1819308"/>
            <a:chOff x="18532" y="1303812"/>
            <a:chExt cx="247184" cy="1819308"/>
          </a:xfrm>
        </p:grpSpPr>
        <p:sp>
          <p:nvSpPr>
            <p:cNvPr id="148" name="Rectángulo 147">
              <a:extLst>
                <a:ext uri="{FF2B5EF4-FFF2-40B4-BE49-F238E27FC236}">
                  <a16:creationId xmlns:a16="http://schemas.microsoft.com/office/drawing/2014/main" id="{C37B6DD7-D526-41E8-8A7E-4B20C84CCFFB}"/>
                </a:ext>
              </a:extLst>
            </p:cNvPr>
            <p:cNvSpPr/>
            <p:nvPr/>
          </p:nvSpPr>
          <p:spPr>
            <a:xfrm>
              <a:off x="60512" y="1327061"/>
              <a:ext cx="163224" cy="1796059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9" name="CuadroTexto 148">
              <a:extLst>
                <a:ext uri="{FF2B5EF4-FFF2-40B4-BE49-F238E27FC236}">
                  <a16:creationId xmlns:a16="http://schemas.microsoft.com/office/drawing/2014/main" id="{E2E96FB7-4FB2-4F7C-8742-A38FE3097888}"/>
                </a:ext>
              </a:extLst>
            </p:cNvPr>
            <p:cNvSpPr txBox="1"/>
            <p:nvPr/>
          </p:nvSpPr>
          <p:spPr>
            <a:xfrm>
              <a:off x="18532" y="1303812"/>
              <a:ext cx="247184" cy="18158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  <a:p>
              <a:r>
                <a:rPr lang="es-ES" sz="1600" dirty="0"/>
                <a:t>-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80" name="CuadroTexto 279">
                <a:extLst>
                  <a:ext uri="{FF2B5EF4-FFF2-40B4-BE49-F238E27FC236}">
                    <a16:creationId xmlns:a16="http://schemas.microsoft.com/office/drawing/2014/main" id="{974D3391-2200-478A-B094-0E58C661F5F3}"/>
                  </a:ext>
                </a:extLst>
              </p:cNvPr>
              <p:cNvSpPr txBox="1"/>
              <p:nvPr/>
            </p:nvSpPr>
            <p:spPr>
              <a:xfrm>
                <a:off x="3765040" y="1050813"/>
                <a:ext cx="915956" cy="51950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acc>
                        <m:accPr>
                          <m:chr m:val="̂"/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0" name="CuadroTexto 279">
                <a:extLst>
                  <a:ext uri="{FF2B5EF4-FFF2-40B4-BE49-F238E27FC236}">
                    <a16:creationId xmlns:a16="http://schemas.microsoft.com/office/drawing/2014/main" id="{974D3391-2200-478A-B094-0E58C661F5F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5040" y="1050813"/>
                <a:ext cx="915956" cy="51950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1" name="Grupo 410">
            <a:extLst>
              <a:ext uri="{FF2B5EF4-FFF2-40B4-BE49-F238E27FC236}">
                <a16:creationId xmlns:a16="http://schemas.microsoft.com/office/drawing/2014/main" id="{E83EA9DA-785A-4A9E-B492-4801AF25F3AA}"/>
              </a:ext>
            </a:extLst>
          </p:cNvPr>
          <p:cNvGrpSpPr/>
          <p:nvPr/>
        </p:nvGrpSpPr>
        <p:grpSpPr>
          <a:xfrm>
            <a:off x="5954275" y="1259105"/>
            <a:ext cx="2538124" cy="2157714"/>
            <a:chOff x="6526330" y="1353673"/>
            <a:chExt cx="2538124" cy="2157714"/>
          </a:xfrm>
        </p:grpSpPr>
        <p:sp>
          <p:nvSpPr>
            <p:cNvPr id="278" name="Rectángulo 277">
              <a:extLst>
                <a:ext uri="{FF2B5EF4-FFF2-40B4-BE49-F238E27FC236}">
                  <a16:creationId xmlns:a16="http://schemas.microsoft.com/office/drawing/2014/main" id="{D518291E-6435-41E2-A2CC-66EEF0935CE2}"/>
                </a:ext>
              </a:extLst>
            </p:cNvPr>
            <p:cNvSpPr/>
            <p:nvPr/>
          </p:nvSpPr>
          <p:spPr>
            <a:xfrm>
              <a:off x="6765259" y="1721161"/>
              <a:ext cx="2085877" cy="1772878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271" name="Grupo 270">
              <a:extLst>
                <a:ext uri="{FF2B5EF4-FFF2-40B4-BE49-F238E27FC236}">
                  <a16:creationId xmlns:a16="http://schemas.microsoft.com/office/drawing/2014/main" id="{5131BA40-169B-4868-8881-563037B11327}"/>
                </a:ext>
              </a:extLst>
            </p:cNvPr>
            <p:cNvGrpSpPr/>
            <p:nvPr/>
          </p:nvGrpSpPr>
          <p:grpSpPr>
            <a:xfrm>
              <a:off x="6828781" y="1772081"/>
              <a:ext cx="2003682" cy="1553693"/>
              <a:chOff x="287258" y="1447750"/>
              <a:chExt cx="2003682" cy="1553693"/>
            </a:xfrm>
          </p:grpSpPr>
          <p:cxnSp>
            <p:nvCxnSpPr>
              <p:cNvPr id="272" name="Conector recto de flecha 271">
                <a:extLst>
                  <a:ext uri="{FF2B5EF4-FFF2-40B4-BE49-F238E27FC236}">
                    <a16:creationId xmlns:a16="http://schemas.microsoft.com/office/drawing/2014/main" id="{8795D8C9-B109-4B94-A9D7-10F879AAAF6D}"/>
                  </a:ext>
                </a:extLst>
              </p:cNvPr>
              <p:cNvCxnSpPr/>
              <p:nvPr/>
            </p:nvCxnSpPr>
            <p:spPr>
              <a:xfrm>
                <a:off x="287258" y="14477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Conector recto de flecha 272">
                <a:extLst>
                  <a:ext uri="{FF2B5EF4-FFF2-40B4-BE49-F238E27FC236}">
                    <a16:creationId xmlns:a16="http://schemas.microsoft.com/office/drawing/2014/main" id="{D2874890-5DE6-40A2-843A-1C7834D54F18}"/>
                  </a:ext>
                </a:extLst>
              </p:cNvPr>
              <p:cNvCxnSpPr/>
              <p:nvPr/>
            </p:nvCxnSpPr>
            <p:spPr>
              <a:xfrm>
                <a:off x="287258" y="1720135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Conector recto de flecha 273">
                <a:extLst>
                  <a:ext uri="{FF2B5EF4-FFF2-40B4-BE49-F238E27FC236}">
                    <a16:creationId xmlns:a16="http://schemas.microsoft.com/office/drawing/2014/main" id="{71A6AF25-4310-4BDA-9569-5BB7D2CF9734}"/>
                  </a:ext>
                </a:extLst>
              </p:cNvPr>
              <p:cNvCxnSpPr/>
              <p:nvPr/>
            </p:nvCxnSpPr>
            <p:spPr>
              <a:xfrm>
                <a:off x="287258" y="20456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Conector recto de flecha 274">
                <a:extLst>
                  <a:ext uri="{FF2B5EF4-FFF2-40B4-BE49-F238E27FC236}">
                    <a16:creationId xmlns:a16="http://schemas.microsoft.com/office/drawing/2014/main" id="{E6AE4C0E-72CE-4C8C-9C59-8AEC0CDBE34D}"/>
                  </a:ext>
                </a:extLst>
              </p:cNvPr>
              <p:cNvCxnSpPr/>
              <p:nvPr/>
            </p:nvCxnSpPr>
            <p:spPr>
              <a:xfrm>
                <a:off x="287258" y="2359208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Conector recto de flecha 275">
                <a:extLst>
                  <a:ext uri="{FF2B5EF4-FFF2-40B4-BE49-F238E27FC236}">
                    <a16:creationId xmlns:a16="http://schemas.microsoft.com/office/drawing/2014/main" id="{69B432DE-4410-455E-97C5-C8D7BA2D2C26}"/>
                  </a:ext>
                </a:extLst>
              </p:cNvPr>
              <p:cNvCxnSpPr/>
              <p:nvPr/>
            </p:nvCxnSpPr>
            <p:spPr>
              <a:xfrm>
                <a:off x="287258" y="2684766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" name="Conector recto de flecha 276">
                <a:extLst>
                  <a:ext uri="{FF2B5EF4-FFF2-40B4-BE49-F238E27FC236}">
                    <a16:creationId xmlns:a16="http://schemas.microsoft.com/office/drawing/2014/main" id="{4B523476-DAC9-4182-B426-B7BBDC7CB007}"/>
                  </a:ext>
                </a:extLst>
              </p:cNvPr>
              <p:cNvCxnSpPr/>
              <p:nvPr/>
            </p:nvCxnSpPr>
            <p:spPr>
              <a:xfrm>
                <a:off x="287258" y="3001443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C5CAB8F4-ADDA-4D96-B6F9-A5B16AEFB639}"/>
                </a:ext>
              </a:extLst>
            </p:cNvPr>
            <p:cNvGrpSpPr/>
            <p:nvPr/>
          </p:nvGrpSpPr>
          <p:grpSpPr>
            <a:xfrm>
              <a:off x="6526330" y="1678157"/>
              <a:ext cx="287258" cy="1822735"/>
              <a:chOff x="0" y="1300385"/>
              <a:chExt cx="287258" cy="1822735"/>
            </a:xfrm>
          </p:grpSpPr>
          <p:sp>
            <p:nvSpPr>
              <p:cNvPr id="54" name="Rectángulo 53">
                <a:extLst>
                  <a:ext uri="{FF2B5EF4-FFF2-40B4-BE49-F238E27FC236}">
                    <a16:creationId xmlns:a16="http://schemas.microsoft.com/office/drawing/2014/main" id="{29BA193F-8399-4FF8-B18C-E9628BE4EA2A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5" name="CuadroTexto 54">
                <a:extLst>
                  <a:ext uri="{FF2B5EF4-FFF2-40B4-BE49-F238E27FC236}">
                    <a16:creationId xmlns:a16="http://schemas.microsoft.com/office/drawing/2014/main" id="{52138C53-B857-47FA-A3E1-3F6ED08C1B6C}"/>
                  </a:ext>
                </a:extLst>
              </p:cNvPr>
              <p:cNvSpPr txBox="1"/>
              <p:nvPr/>
            </p:nvSpPr>
            <p:spPr>
              <a:xfrm>
                <a:off x="0" y="1300385"/>
                <a:ext cx="287258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</p:txBody>
          </p:sp>
        </p:grpSp>
        <p:grpSp>
          <p:nvGrpSpPr>
            <p:cNvPr id="56" name="Grupo 55">
              <a:extLst>
                <a:ext uri="{FF2B5EF4-FFF2-40B4-BE49-F238E27FC236}">
                  <a16:creationId xmlns:a16="http://schemas.microsoft.com/office/drawing/2014/main" id="{1A6836C7-B823-4A2C-A5D0-C71E95CCB2F0}"/>
                </a:ext>
              </a:extLst>
            </p:cNvPr>
            <p:cNvGrpSpPr/>
            <p:nvPr/>
          </p:nvGrpSpPr>
          <p:grpSpPr>
            <a:xfrm>
              <a:off x="8817270" y="1692079"/>
              <a:ext cx="247184" cy="1819308"/>
              <a:chOff x="18532" y="1303812"/>
              <a:chExt cx="247184" cy="1819308"/>
            </a:xfrm>
          </p:grpSpPr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56EC4C3C-368C-486F-AA51-7F2640DB1F01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8" name="CuadroTexto 57">
                <a:extLst>
                  <a:ext uri="{FF2B5EF4-FFF2-40B4-BE49-F238E27FC236}">
                    <a16:creationId xmlns:a16="http://schemas.microsoft.com/office/drawing/2014/main" id="{1F35E838-224F-4776-AC7A-D1A3529F3F1D}"/>
                  </a:ext>
                </a:extLst>
              </p:cNvPr>
              <p:cNvSpPr txBox="1"/>
              <p:nvPr/>
            </p:nvSpPr>
            <p:spPr>
              <a:xfrm>
                <a:off x="18532" y="1303812"/>
                <a:ext cx="247184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</p:txBody>
          </p:sp>
        </p:grpSp>
        <p:grpSp>
          <p:nvGrpSpPr>
            <p:cNvPr id="279" name="Grupo 278">
              <a:extLst>
                <a:ext uri="{FF2B5EF4-FFF2-40B4-BE49-F238E27FC236}">
                  <a16:creationId xmlns:a16="http://schemas.microsoft.com/office/drawing/2014/main" id="{28C25DA0-F447-40EC-B201-F7F0C08FFDDD}"/>
                </a:ext>
              </a:extLst>
            </p:cNvPr>
            <p:cNvGrpSpPr/>
            <p:nvPr/>
          </p:nvGrpSpPr>
          <p:grpSpPr>
            <a:xfrm>
              <a:off x="6892065" y="1761936"/>
              <a:ext cx="1882041" cy="1660269"/>
              <a:chOff x="6667204" y="1575157"/>
              <a:chExt cx="1882041" cy="1660269"/>
            </a:xfrm>
          </p:grpSpPr>
          <p:grpSp>
            <p:nvGrpSpPr>
              <p:cNvPr id="59" name="Grupo 58">
                <a:extLst>
                  <a:ext uri="{FF2B5EF4-FFF2-40B4-BE49-F238E27FC236}">
                    <a16:creationId xmlns:a16="http://schemas.microsoft.com/office/drawing/2014/main" id="{78203EEA-2795-43EF-9F31-2BB20879753A}"/>
                  </a:ext>
                </a:extLst>
              </p:cNvPr>
              <p:cNvGrpSpPr/>
              <p:nvPr/>
            </p:nvGrpSpPr>
            <p:grpSpPr>
              <a:xfrm>
                <a:off x="6667204" y="1575157"/>
                <a:ext cx="543816" cy="338554"/>
                <a:chOff x="2861773" y="2057434"/>
                <a:chExt cx="543816" cy="338554"/>
              </a:xfrm>
            </p:grpSpPr>
            <p:sp>
              <p:nvSpPr>
                <p:cNvPr id="60" name="Elipse 59">
                  <a:extLst>
                    <a:ext uri="{FF2B5EF4-FFF2-40B4-BE49-F238E27FC236}">
                      <a16:creationId xmlns:a16="http://schemas.microsoft.com/office/drawing/2014/main" id="{6BB61CFC-2D17-45F4-AE52-EEA2F743D50B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1" name="CuadroTexto 60">
                  <a:extLst>
                    <a:ext uri="{FF2B5EF4-FFF2-40B4-BE49-F238E27FC236}">
                      <a16:creationId xmlns:a16="http://schemas.microsoft.com/office/drawing/2014/main" id="{C0511C9D-AE9E-4D7C-AEEE-54783EC9944A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65" name="Grupo 64">
                <a:extLst>
                  <a:ext uri="{FF2B5EF4-FFF2-40B4-BE49-F238E27FC236}">
                    <a16:creationId xmlns:a16="http://schemas.microsoft.com/office/drawing/2014/main" id="{943F40F9-BAB7-43C8-8199-1A09E818BEC3}"/>
                  </a:ext>
                </a:extLst>
              </p:cNvPr>
              <p:cNvGrpSpPr/>
              <p:nvPr/>
            </p:nvGrpSpPr>
            <p:grpSpPr>
              <a:xfrm>
                <a:off x="7965222" y="1580523"/>
                <a:ext cx="543816" cy="338554"/>
                <a:chOff x="2861773" y="2057434"/>
                <a:chExt cx="543816" cy="338554"/>
              </a:xfrm>
            </p:grpSpPr>
            <p:sp>
              <p:nvSpPr>
                <p:cNvPr id="66" name="Elipse 65">
                  <a:extLst>
                    <a:ext uri="{FF2B5EF4-FFF2-40B4-BE49-F238E27FC236}">
                      <a16:creationId xmlns:a16="http://schemas.microsoft.com/office/drawing/2014/main" id="{8A3C5A7A-1B5D-4210-9751-7C381261FDF4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7" name="CuadroTexto 66">
                  <a:extLst>
                    <a:ext uri="{FF2B5EF4-FFF2-40B4-BE49-F238E27FC236}">
                      <a16:creationId xmlns:a16="http://schemas.microsoft.com/office/drawing/2014/main" id="{74844EA8-ABEB-4225-AF06-CEC9C9C99A78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77" name="Grupo 76">
                <a:extLst>
                  <a:ext uri="{FF2B5EF4-FFF2-40B4-BE49-F238E27FC236}">
                    <a16:creationId xmlns:a16="http://schemas.microsoft.com/office/drawing/2014/main" id="{1BBAA98E-C85B-4312-B245-E5936010C379}"/>
                  </a:ext>
                </a:extLst>
              </p:cNvPr>
              <p:cNvGrpSpPr/>
              <p:nvPr/>
            </p:nvGrpSpPr>
            <p:grpSpPr>
              <a:xfrm>
                <a:off x="7325025" y="1575157"/>
                <a:ext cx="543816" cy="338554"/>
                <a:chOff x="2861773" y="2057434"/>
                <a:chExt cx="543816" cy="338554"/>
              </a:xfrm>
            </p:grpSpPr>
            <p:sp>
              <p:nvSpPr>
                <p:cNvPr id="78" name="Elipse 77">
                  <a:extLst>
                    <a:ext uri="{FF2B5EF4-FFF2-40B4-BE49-F238E27FC236}">
                      <a16:creationId xmlns:a16="http://schemas.microsoft.com/office/drawing/2014/main" id="{0C5B6354-B6C9-41D6-A383-9497EAA90100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9" name="CuadroTexto 78">
                  <a:extLst>
                    <a:ext uri="{FF2B5EF4-FFF2-40B4-BE49-F238E27FC236}">
                      <a16:creationId xmlns:a16="http://schemas.microsoft.com/office/drawing/2014/main" id="{D06D1CF5-66A3-4332-BA52-107E2464E292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11" name="Grupo 210">
                <a:extLst>
                  <a:ext uri="{FF2B5EF4-FFF2-40B4-BE49-F238E27FC236}">
                    <a16:creationId xmlns:a16="http://schemas.microsoft.com/office/drawing/2014/main" id="{5AD9F500-2BA0-4259-A940-8530F6AB85F5}"/>
                  </a:ext>
                </a:extLst>
              </p:cNvPr>
              <p:cNvGrpSpPr/>
              <p:nvPr/>
            </p:nvGrpSpPr>
            <p:grpSpPr>
              <a:xfrm>
                <a:off x="6707411" y="2018361"/>
                <a:ext cx="543816" cy="338554"/>
                <a:chOff x="2861773" y="2057434"/>
                <a:chExt cx="543816" cy="338554"/>
              </a:xfrm>
            </p:grpSpPr>
            <p:sp>
              <p:nvSpPr>
                <p:cNvPr id="212" name="Elipse 211">
                  <a:extLst>
                    <a:ext uri="{FF2B5EF4-FFF2-40B4-BE49-F238E27FC236}">
                      <a16:creationId xmlns:a16="http://schemas.microsoft.com/office/drawing/2014/main" id="{428D030D-58B0-4B85-9F51-30E4D3571550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3" name="CuadroTexto 212">
                  <a:extLst>
                    <a:ext uri="{FF2B5EF4-FFF2-40B4-BE49-F238E27FC236}">
                      <a16:creationId xmlns:a16="http://schemas.microsoft.com/office/drawing/2014/main" id="{DE916637-F1D1-475E-81D3-676B2834FA43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14" name="Grupo 213">
                <a:extLst>
                  <a:ext uri="{FF2B5EF4-FFF2-40B4-BE49-F238E27FC236}">
                    <a16:creationId xmlns:a16="http://schemas.microsoft.com/office/drawing/2014/main" id="{45CC2E5D-DA05-4878-B54F-1C0DDA8C577B}"/>
                  </a:ext>
                </a:extLst>
              </p:cNvPr>
              <p:cNvGrpSpPr/>
              <p:nvPr/>
            </p:nvGrpSpPr>
            <p:grpSpPr>
              <a:xfrm>
                <a:off x="8005429" y="2023727"/>
                <a:ext cx="543816" cy="338554"/>
                <a:chOff x="2861773" y="2057434"/>
                <a:chExt cx="543816" cy="338554"/>
              </a:xfrm>
            </p:grpSpPr>
            <p:sp>
              <p:nvSpPr>
                <p:cNvPr id="215" name="Elipse 214">
                  <a:extLst>
                    <a:ext uri="{FF2B5EF4-FFF2-40B4-BE49-F238E27FC236}">
                      <a16:creationId xmlns:a16="http://schemas.microsoft.com/office/drawing/2014/main" id="{9FAC4A81-8B6E-4A80-B164-5B092D850108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6" name="CuadroTexto 215">
                  <a:extLst>
                    <a:ext uri="{FF2B5EF4-FFF2-40B4-BE49-F238E27FC236}">
                      <a16:creationId xmlns:a16="http://schemas.microsoft.com/office/drawing/2014/main" id="{8FD19EA7-4200-465A-86B5-B172B0353804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17" name="Grupo 216">
                <a:extLst>
                  <a:ext uri="{FF2B5EF4-FFF2-40B4-BE49-F238E27FC236}">
                    <a16:creationId xmlns:a16="http://schemas.microsoft.com/office/drawing/2014/main" id="{868279AD-B80E-4745-B986-38B136D91CB2}"/>
                  </a:ext>
                </a:extLst>
              </p:cNvPr>
              <p:cNvGrpSpPr/>
              <p:nvPr/>
            </p:nvGrpSpPr>
            <p:grpSpPr>
              <a:xfrm>
                <a:off x="7365232" y="2018361"/>
                <a:ext cx="543816" cy="338554"/>
                <a:chOff x="2861773" y="2057434"/>
                <a:chExt cx="543816" cy="338554"/>
              </a:xfrm>
            </p:grpSpPr>
            <p:sp>
              <p:nvSpPr>
                <p:cNvPr id="218" name="Elipse 217">
                  <a:extLst>
                    <a:ext uri="{FF2B5EF4-FFF2-40B4-BE49-F238E27FC236}">
                      <a16:creationId xmlns:a16="http://schemas.microsoft.com/office/drawing/2014/main" id="{D76F9EEC-A353-479D-9217-BB3BBF09B62B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9" name="CuadroTexto 218">
                  <a:extLst>
                    <a:ext uri="{FF2B5EF4-FFF2-40B4-BE49-F238E27FC236}">
                      <a16:creationId xmlns:a16="http://schemas.microsoft.com/office/drawing/2014/main" id="{D32DBBEA-C324-4E27-A549-D066239A1492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20" name="Grupo 219">
                <a:extLst>
                  <a:ext uri="{FF2B5EF4-FFF2-40B4-BE49-F238E27FC236}">
                    <a16:creationId xmlns:a16="http://schemas.microsoft.com/office/drawing/2014/main" id="{407ECD33-DB07-44F0-A9F5-69333E9A601A}"/>
                  </a:ext>
                </a:extLst>
              </p:cNvPr>
              <p:cNvGrpSpPr/>
              <p:nvPr/>
            </p:nvGrpSpPr>
            <p:grpSpPr>
              <a:xfrm>
                <a:off x="6681770" y="2414946"/>
                <a:ext cx="543816" cy="338554"/>
                <a:chOff x="2861773" y="2057434"/>
                <a:chExt cx="543816" cy="338554"/>
              </a:xfrm>
            </p:grpSpPr>
            <p:sp>
              <p:nvSpPr>
                <p:cNvPr id="221" name="Elipse 220">
                  <a:extLst>
                    <a:ext uri="{FF2B5EF4-FFF2-40B4-BE49-F238E27FC236}">
                      <a16:creationId xmlns:a16="http://schemas.microsoft.com/office/drawing/2014/main" id="{D8467F5B-BEA1-4216-98C2-875F8FB8A563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2" name="CuadroTexto 221">
                  <a:extLst>
                    <a:ext uri="{FF2B5EF4-FFF2-40B4-BE49-F238E27FC236}">
                      <a16:creationId xmlns:a16="http://schemas.microsoft.com/office/drawing/2014/main" id="{68C0EEB8-52B8-46EA-8B59-B60334664720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23" name="Grupo 222">
                <a:extLst>
                  <a:ext uri="{FF2B5EF4-FFF2-40B4-BE49-F238E27FC236}">
                    <a16:creationId xmlns:a16="http://schemas.microsoft.com/office/drawing/2014/main" id="{0348D25A-FD3C-4FC4-A03F-E3AFD39FAC6D}"/>
                  </a:ext>
                </a:extLst>
              </p:cNvPr>
              <p:cNvGrpSpPr/>
              <p:nvPr/>
            </p:nvGrpSpPr>
            <p:grpSpPr>
              <a:xfrm>
                <a:off x="7979788" y="2420312"/>
                <a:ext cx="543816" cy="338554"/>
                <a:chOff x="2861773" y="2057434"/>
                <a:chExt cx="543816" cy="338554"/>
              </a:xfrm>
            </p:grpSpPr>
            <p:sp>
              <p:nvSpPr>
                <p:cNvPr id="224" name="Elipse 223">
                  <a:extLst>
                    <a:ext uri="{FF2B5EF4-FFF2-40B4-BE49-F238E27FC236}">
                      <a16:creationId xmlns:a16="http://schemas.microsoft.com/office/drawing/2014/main" id="{915BA81F-E6FD-4F71-878E-100161D2EF37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5" name="CuadroTexto 224">
                  <a:extLst>
                    <a:ext uri="{FF2B5EF4-FFF2-40B4-BE49-F238E27FC236}">
                      <a16:creationId xmlns:a16="http://schemas.microsoft.com/office/drawing/2014/main" id="{62966853-A515-4803-8F7F-0430DFE7FEE8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26" name="Grupo 225">
                <a:extLst>
                  <a:ext uri="{FF2B5EF4-FFF2-40B4-BE49-F238E27FC236}">
                    <a16:creationId xmlns:a16="http://schemas.microsoft.com/office/drawing/2014/main" id="{E26041F5-5F1A-44DF-AD44-FB562174D1E8}"/>
                  </a:ext>
                </a:extLst>
              </p:cNvPr>
              <p:cNvGrpSpPr/>
              <p:nvPr/>
            </p:nvGrpSpPr>
            <p:grpSpPr>
              <a:xfrm>
                <a:off x="7339591" y="2414946"/>
                <a:ext cx="543816" cy="338554"/>
                <a:chOff x="2861773" y="2057434"/>
                <a:chExt cx="543816" cy="338554"/>
              </a:xfrm>
            </p:grpSpPr>
            <p:sp>
              <p:nvSpPr>
                <p:cNvPr id="227" name="Elipse 226">
                  <a:extLst>
                    <a:ext uri="{FF2B5EF4-FFF2-40B4-BE49-F238E27FC236}">
                      <a16:creationId xmlns:a16="http://schemas.microsoft.com/office/drawing/2014/main" id="{7A860269-80EA-44A7-9BD7-A7DFC2124C49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8" name="CuadroTexto 227">
                  <a:extLst>
                    <a:ext uri="{FF2B5EF4-FFF2-40B4-BE49-F238E27FC236}">
                      <a16:creationId xmlns:a16="http://schemas.microsoft.com/office/drawing/2014/main" id="{F1834F06-B65B-4F1A-A5E1-3295E437236C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29" name="Grupo 228">
                <a:extLst>
                  <a:ext uri="{FF2B5EF4-FFF2-40B4-BE49-F238E27FC236}">
                    <a16:creationId xmlns:a16="http://schemas.microsoft.com/office/drawing/2014/main" id="{35B95A28-06FC-44DE-9221-A720658D0011}"/>
                  </a:ext>
                </a:extLst>
              </p:cNvPr>
              <p:cNvGrpSpPr/>
              <p:nvPr/>
            </p:nvGrpSpPr>
            <p:grpSpPr>
              <a:xfrm>
                <a:off x="6681770" y="2891506"/>
                <a:ext cx="543816" cy="338554"/>
                <a:chOff x="2861773" y="2057434"/>
                <a:chExt cx="543816" cy="338554"/>
              </a:xfrm>
            </p:grpSpPr>
            <p:sp>
              <p:nvSpPr>
                <p:cNvPr id="230" name="Elipse 229">
                  <a:extLst>
                    <a:ext uri="{FF2B5EF4-FFF2-40B4-BE49-F238E27FC236}">
                      <a16:creationId xmlns:a16="http://schemas.microsoft.com/office/drawing/2014/main" id="{53D47935-B77B-49FB-A25B-E656B80D7739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1" name="CuadroTexto 230">
                  <a:extLst>
                    <a:ext uri="{FF2B5EF4-FFF2-40B4-BE49-F238E27FC236}">
                      <a16:creationId xmlns:a16="http://schemas.microsoft.com/office/drawing/2014/main" id="{276DE576-941F-4B34-82FA-A0FF1C9DC076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32" name="Grupo 231">
                <a:extLst>
                  <a:ext uri="{FF2B5EF4-FFF2-40B4-BE49-F238E27FC236}">
                    <a16:creationId xmlns:a16="http://schemas.microsoft.com/office/drawing/2014/main" id="{63808022-117B-4475-96A8-672D9AF76B4B}"/>
                  </a:ext>
                </a:extLst>
              </p:cNvPr>
              <p:cNvGrpSpPr/>
              <p:nvPr/>
            </p:nvGrpSpPr>
            <p:grpSpPr>
              <a:xfrm>
                <a:off x="7979788" y="2896872"/>
                <a:ext cx="543816" cy="338554"/>
                <a:chOff x="2861773" y="2057434"/>
                <a:chExt cx="543816" cy="338554"/>
              </a:xfrm>
            </p:grpSpPr>
            <p:sp>
              <p:nvSpPr>
                <p:cNvPr id="233" name="Elipse 232">
                  <a:extLst>
                    <a:ext uri="{FF2B5EF4-FFF2-40B4-BE49-F238E27FC236}">
                      <a16:creationId xmlns:a16="http://schemas.microsoft.com/office/drawing/2014/main" id="{BBAE11A6-6C60-45DD-AAE4-03ED7BBBCB4F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4" name="CuadroTexto 233">
                  <a:extLst>
                    <a:ext uri="{FF2B5EF4-FFF2-40B4-BE49-F238E27FC236}">
                      <a16:creationId xmlns:a16="http://schemas.microsoft.com/office/drawing/2014/main" id="{E06189A3-C2FF-47B0-896C-617126B9C98C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35" name="Grupo 234">
                <a:extLst>
                  <a:ext uri="{FF2B5EF4-FFF2-40B4-BE49-F238E27FC236}">
                    <a16:creationId xmlns:a16="http://schemas.microsoft.com/office/drawing/2014/main" id="{1CDB7C4B-2A39-472C-BFD2-15ADAFAB39F5}"/>
                  </a:ext>
                </a:extLst>
              </p:cNvPr>
              <p:cNvGrpSpPr/>
              <p:nvPr/>
            </p:nvGrpSpPr>
            <p:grpSpPr>
              <a:xfrm>
                <a:off x="7339591" y="2891506"/>
                <a:ext cx="543816" cy="338554"/>
                <a:chOff x="2861773" y="2057434"/>
                <a:chExt cx="543816" cy="338554"/>
              </a:xfrm>
            </p:grpSpPr>
            <p:sp>
              <p:nvSpPr>
                <p:cNvPr id="236" name="Elipse 235">
                  <a:extLst>
                    <a:ext uri="{FF2B5EF4-FFF2-40B4-BE49-F238E27FC236}">
                      <a16:creationId xmlns:a16="http://schemas.microsoft.com/office/drawing/2014/main" id="{D264EC4D-F523-4F45-B8F9-C382734A5571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7" name="CuadroTexto 236">
                  <a:extLst>
                    <a:ext uri="{FF2B5EF4-FFF2-40B4-BE49-F238E27FC236}">
                      <a16:creationId xmlns:a16="http://schemas.microsoft.com/office/drawing/2014/main" id="{CBA2B040-9EF8-4266-9303-486A3BEF5CF1}"/>
                    </a:ext>
                  </a:extLst>
                </p:cNvPr>
                <p:cNvSpPr txBox="1"/>
                <p:nvPr/>
              </p:nvSpPr>
              <p:spPr>
                <a:xfrm rot="10800000">
                  <a:off x="2861773" y="205743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" name="CuadroTexto 280">
                  <a:extLst>
                    <a:ext uri="{FF2B5EF4-FFF2-40B4-BE49-F238E27FC236}">
                      <a16:creationId xmlns:a16="http://schemas.microsoft.com/office/drawing/2014/main" id="{E555722B-99A3-409E-96AA-4862ED2E64F6}"/>
                    </a:ext>
                  </a:extLst>
                </p:cNvPr>
                <p:cNvSpPr txBox="1"/>
                <p:nvPr/>
              </p:nvSpPr>
              <p:spPr>
                <a:xfrm>
                  <a:off x="7719981" y="1353673"/>
                  <a:ext cx="292131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81" name="CuadroTexto 280">
                  <a:extLst>
                    <a:ext uri="{FF2B5EF4-FFF2-40B4-BE49-F238E27FC236}">
                      <a16:creationId xmlns:a16="http://schemas.microsoft.com/office/drawing/2014/main" id="{E555722B-99A3-409E-96AA-4862ED2E64F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19981" y="1353673"/>
                  <a:ext cx="292131" cy="310598"/>
                </a:xfrm>
                <a:prstGeom prst="rect">
                  <a:avLst/>
                </a:prstGeom>
                <a:blipFill>
                  <a:blip r:embed="rId7"/>
                  <a:stretch>
                    <a:fillRect l="-16667" r="-10417" b="-16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4" name="Grupo 333">
            <a:extLst>
              <a:ext uri="{FF2B5EF4-FFF2-40B4-BE49-F238E27FC236}">
                <a16:creationId xmlns:a16="http://schemas.microsoft.com/office/drawing/2014/main" id="{262564B9-C26C-4A87-9480-AC315161166A}"/>
              </a:ext>
            </a:extLst>
          </p:cNvPr>
          <p:cNvGrpSpPr/>
          <p:nvPr/>
        </p:nvGrpSpPr>
        <p:grpSpPr>
          <a:xfrm>
            <a:off x="343954" y="1618702"/>
            <a:ext cx="2085877" cy="1780769"/>
            <a:chOff x="3811165" y="3732219"/>
            <a:chExt cx="2085877" cy="1780769"/>
          </a:xfrm>
        </p:grpSpPr>
        <p:grpSp>
          <p:nvGrpSpPr>
            <p:cNvPr id="288" name="Grupo 287">
              <a:extLst>
                <a:ext uri="{FF2B5EF4-FFF2-40B4-BE49-F238E27FC236}">
                  <a16:creationId xmlns:a16="http://schemas.microsoft.com/office/drawing/2014/main" id="{9740CF06-AD9B-4EFE-AE4A-51B7FB634583}"/>
                </a:ext>
              </a:extLst>
            </p:cNvPr>
            <p:cNvGrpSpPr/>
            <p:nvPr/>
          </p:nvGrpSpPr>
          <p:grpSpPr>
            <a:xfrm>
              <a:off x="3811165" y="3740110"/>
              <a:ext cx="2085877" cy="1772878"/>
              <a:chOff x="2754708" y="1357311"/>
              <a:chExt cx="2085877" cy="1772878"/>
            </a:xfrm>
          </p:grpSpPr>
          <p:sp>
            <p:nvSpPr>
              <p:cNvPr id="289" name="Rectángulo 288">
                <a:extLst>
                  <a:ext uri="{FF2B5EF4-FFF2-40B4-BE49-F238E27FC236}">
                    <a16:creationId xmlns:a16="http://schemas.microsoft.com/office/drawing/2014/main" id="{CF11FC9F-F5EE-4350-B00C-82E28E26DE4E}"/>
                  </a:ext>
                </a:extLst>
              </p:cNvPr>
              <p:cNvSpPr/>
              <p:nvPr/>
            </p:nvSpPr>
            <p:spPr>
              <a:xfrm>
                <a:off x="2754708" y="1357311"/>
                <a:ext cx="2085877" cy="1772878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291" name="Grupo 290">
                <a:extLst>
                  <a:ext uri="{FF2B5EF4-FFF2-40B4-BE49-F238E27FC236}">
                    <a16:creationId xmlns:a16="http://schemas.microsoft.com/office/drawing/2014/main" id="{3AB84C09-65A5-4B3F-9022-C7DA166DC511}"/>
                  </a:ext>
                </a:extLst>
              </p:cNvPr>
              <p:cNvGrpSpPr/>
              <p:nvPr/>
            </p:nvGrpSpPr>
            <p:grpSpPr>
              <a:xfrm rot="20086382">
                <a:off x="2866545" y="1386551"/>
                <a:ext cx="544014" cy="339515"/>
                <a:chOff x="2881213" y="1881067"/>
                <a:chExt cx="544014" cy="339515"/>
              </a:xfrm>
            </p:grpSpPr>
            <p:sp>
              <p:nvSpPr>
                <p:cNvPr id="313" name="Elipse 312">
                  <a:extLst>
                    <a:ext uri="{FF2B5EF4-FFF2-40B4-BE49-F238E27FC236}">
                      <a16:creationId xmlns:a16="http://schemas.microsoft.com/office/drawing/2014/main" id="{41C11F13-0BE4-4F81-A020-752866445D28}"/>
                    </a:ext>
                  </a:extLst>
                </p:cNvPr>
                <p:cNvSpPr/>
                <p:nvPr/>
              </p:nvSpPr>
              <p:spPr>
                <a:xfrm>
                  <a:off x="2881213" y="1933599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14" name="CuadroTexto 313">
                  <a:extLst>
                    <a:ext uri="{FF2B5EF4-FFF2-40B4-BE49-F238E27FC236}">
                      <a16:creationId xmlns:a16="http://schemas.microsoft.com/office/drawing/2014/main" id="{7B150F4D-E0E4-4DFB-923C-A63DF62A2CB4}"/>
                    </a:ext>
                  </a:extLst>
                </p:cNvPr>
                <p:cNvSpPr txBox="1"/>
                <p:nvPr/>
              </p:nvSpPr>
              <p:spPr>
                <a:xfrm>
                  <a:off x="2889455" y="1882028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15" name="CuadroTexto 114">
                  <a:extLst>
                    <a:ext uri="{FF2B5EF4-FFF2-40B4-BE49-F238E27FC236}">
                      <a16:creationId xmlns:a16="http://schemas.microsoft.com/office/drawing/2014/main" id="{A83ADA30-DB7F-4DDF-9A38-F6FED03267D9}"/>
                    </a:ext>
                  </a:extLst>
                </p:cNvPr>
                <p:cNvSpPr txBox="1"/>
                <p:nvPr/>
              </p:nvSpPr>
              <p:spPr>
                <a:xfrm>
                  <a:off x="2888620" y="1881067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18" name="CuadroTexto 117">
                  <a:extLst>
                    <a:ext uri="{FF2B5EF4-FFF2-40B4-BE49-F238E27FC236}">
                      <a16:creationId xmlns:a16="http://schemas.microsoft.com/office/drawing/2014/main" id="{A3D33D80-9FE6-40D4-9A28-F2999636B2AC}"/>
                    </a:ext>
                  </a:extLst>
                </p:cNvPr>
                <p:cNvSpPr txBox="1"/>
                <p:nvPr/>
              </p:nvSpPr>
              <p:spPr>
                <a:xfrm>
                  <a:off x="2888510" y="1881301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5" name="CuadroTexto 124">
                  <a:extLst>
                    <a:ext uri="{FF2B5EF4-FFF2-40B4-BE49-F238E27FC236}">
                      <a16:creationId xmlns:a16="http://schemas.microsoft.com/office/drawing/2014/main" id="{5FC5187D-C8B5-4C48-B02F-8AB00D3D268C}"/>
                    </a:ext>
                  </a:extLst>
                </p:cNvPr>
                <p:cNvSpPr txBox="1"/>
                <p:nvPr/>
              </p:nvSpPr>
              <p:spPr>
                <a:xfrm>
                  <a:off x="2889503" y="1881769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5" name="CuadroTexto 134">
                  <a:extLst>
                    <a:ext uri="{FF2B5EF4-FFF2-40B4-BE49-F238E27FC236}">
                      <a16:creationId xmlns:a16="http://schemas.microsoft.com/office/drawing/2014/main" id="{BC316DA5-B14F-41FB-92FC-8D159364D29A}"/>
                    </a:ext>
                  </a:extLst>
                </p:cNvPr>
                <p:cNvSpPr txBox="1"/>
                <p:nvPr/>
              </p:nvSpPr>
              <p:spPr>
                <a:xfrm>
                  <a:off x="2889502" y="1881768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2" name="Grupo 291">
                <a:extLst>
                  <a:ext uri="{FF2B5EF4-FFF2-40B4-BE49-F238E27FC236}">
                    <a16:creationId xmlns:a16="http://schemas.microsoft.com/office/drawing/2014/main" id="{DA15A1B7-4621-422D-9682-CF3D7AA5AA46}"/>
                  </a:ext>
                </a:extLst>
              </p:cNvPr>
              <p:cNvGrpSpPr/>
              <p:nvPr/>
            </p:nvGrpSpPr>
            <p:grpSpPr>
              <a:xfrm rot="1203980">
                <a:off x="3119676" y="2095817"/>
                <a:ext cx="536845" cy="338931"/>
                <a:chOff x="2869865" y="2016840"/>
                <a:chExt cx="536845" cy="338931"/>
              </a:xfrm>
            </p:grpSpPr>
            <p:sp>
              <p:nvSpPr>
                <p:cNvPr id="311" name="Elipse 310">
                  <a:extLst>
                    <a:ext uri="{FF2B5EF4-FFF2-40B4-BE49-F238E27FC236}">
                      <a16:creationId xmlns:a16="http://schemas.microsoft.com/office/drawing/2014/main" id="{1F9AA485-E10D-44A4-A9BB-913714D4F7F5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12" name="CuadroTexto 311">
                  <a:extLst>
                    <a:ext uri="{FF2B5EF4-FFF2-40B4-BE49-F238E27FC236}">
                      <a16:creationId xmlns:a16="http://schemas.microsoft.com/office/drawing/2014/main" id="{21462AC4-CA66-47C0-91EC-98AEC38F5306}"/>
                    </a:ext>
                  </a:extLst>
                </p:cNvPr>
                <p:cNvSpPr txBox="1"/>
                <p:nvPr/>
              </p:nvSpPr>
              <p:spPr>
                <a:xfrm>
                  <a:off x="2869865" y="201697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19" name="CuadroTexto 118">
                  <a:extLst>
                    <a:ext uri="{FF2B5EF4-FFF2-40B4-BE49-F238E27FC236}">
                      <a16:creationId xmlns:a16="http://schemas.microsoft.com/office/drawing/2014/main" id="{40920FA8-3B42-4D70-AC6E-88E421A1D4AE}"/>
                    </a:ext>
                  </a:extLst>
                </p:cNvPr>
                <p:cNvSpPr txBox="1"/>
                <p:nvPr/>
              </p:nvSpPr>
              <p:spPr>
                <a:xfrm>
                  <a:off x="2869954" y="2017217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6" name="CuadroTexto 125">
                  <a:extLst>
                    <a:ext uri="{FF2B5EF4-FFF2-40B4-BE49-F238E27FC236}">
                      <a16:creationId xmlns:a16="http://schemas.microsoft.com/office/drawing/2014/main" id="{CCC0DECC-B66A-4248-9207-7C989890C19F}"/>
                    </a:ext>
                  </a:extLst>
                </p:cNvPr>
                <p:cNvSpPr txBox="1"/>
                <p:nvPr/>
              </p:nvSpPr>
              <p:spPr>
                <a:xfrm>
                  <a:off x="2870986" y="2016840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6" name="CuadroTexto 135">
                  <a:extLst>
                    <a:ext uri="{FF2B5EF4-FFF2-40B4-BE49-F238E27FC236}">
                      <a16:creationId xmlns:a16="http://schemas.microsoft.com/office/drawing/2014/main" id="{9FD7E64F-235F-4B37-A680-D6E75482E73A}"/>
                    </a:ext>
                  </a:extLst>
                </p:cNvPr>
                <p:cNvSpPr txBox="1"/>
                <p:nvPr/>
              </p:nvSpPr>
              <p:spPr>
                <a:xfrm>
                  <a:off x="2870985" y="2016840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3" name="Grupo 292">
                <a:extLst>
                  <a:ext uri="{FF2B5EF4-FFF2-40B4-BE49-F238E27FC236}">
                    <a16:creationId xmlns:a16="http://schemas.microsoft.com/office/drawing/2014/main" id="{4DF1738C-E3A3-4C8F-8715-DD7CC851BE7F}"/>
                  </a:ext>
                </a:extLst>
              </p:cNvPr>
              <p:cNvGrpSpPr/>
              <p:nvPr/>
            </p:nvGrpSpPr>
            <p:grpSpPr>
              <a:xfrm rot="4126943">
                <a:off x="4343667" y="1888437"/>
                <a:ext cx="552282" cy="339578"/>
                <a:chOff x="2865554" y="1719029"/>
                <a:chExt cx="552282" cy="339578"/>
              </a:xfrm>
            </p:grpSpPr>
            <p:sp>
              <p:nvSpPr>
                <p:cNvPr id="309" name="Elipse 308">
                  <a:extLst>
                    <a:ext uri="{FF2B5EF4-FFF2-40B4-BE49-F238E27FC236}">
                      <a16:creationId xmlns:a16="http://schemas.microsoft.com/office/drawing/2014/main" id="{50497C5C-C602-4114-9AB7-0B06E5F804BD}"/>
                    </a:ext>
                  </a:extLst>
                </p:cNvPr>
                <p:cNvSpPr/>
                <p:nvPr/>
              </p:nvSpPr>
              <p:spPr>
                <a:xfrm>
                  <a:off x="2882112" y="1772458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10" name="CuadroTexto 309">
                  <a:extLst>
                    <a:ext uri="{FF2B5EF4-FFF2-40B4-BE49-F238E27FC236}">
                      <a16:creationId xmlns:a16="http://schemas.microsoft.com/office/drawing/2014/main" id="{2BAD0A58-7A4E-4F67-AC53-344CCDC6CB4D}"/>
                    </a:ext>
                  </a:extLst>
                </p:cNvPr>
                <p:cNvSpPr txBox="1"/>
                <p:nvPr/>
              </p:nvSpPr>
              <p:spPr>
                <a:xfrm>
                  <a:off x="2865554" y="1720053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7" name="CuadroTexto 126">
                  <a:extLst>
                    <a:ext uri="{FF2B5EF4-FFF2-40B4-BE49-F238E27FC236}">
                      <a16:creationId xmlns:a16="http://schemas.microsoft.com/office/drawing/2014/main" id="{BFCAE03F-20A2-4105-942D-470C35E2327D}"/>
                    </a:ext>
                  </a:extLst>
                </p:cNvPr>
                <p:cNvSpPr txBox="1"/>
                <p:nvPr/>
              </p:nvSpPr>
              <p:spPr>
                <a:xfrm>
                  <a:off x="2865951" y="1719029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7" name="CuadroTexto 136">
                  <a:extLst>
                    <a:ext uri="{FF2B5EF4-FFF2-40B4-BE49-F238E27FC236}">
                      <a16:creationId xmlns:a16="http://schemas.microsoft.com/office/drawing/2014/main" id="{372E6110-8EF5-4634-945E-19741BBA7BDD}"/>
                    </a:ext>
                  </a:extLst>
                </p:cNvPr>
                <p:cNvSpPr txBox="1"/>
                <p:nvPr/>
              </p:nvSpPr>
              <p:spPr>
                <a:xfrm>
                  <a:off x="2865951" y="1719030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4" name="Grupo 293">
                <a:extLst>
                  <a:ext uri="{FF2B5EF4-FFF2-40B4-BE49-F238E27FC236}">
                    <a16:creationId xmlns:a16="http://schemas.microsoft.com/office/drawing/2014/main" id="{70E3F8A5-B821-4DA9-BDC5-21C37E8DC680}"/>
                  </a:ext>
                </a:extLst>
              </p:cNvPr>
              <p:cNvGrpSpPr/>
              <p:nvPr/>
            </p:nvGrpSpPr>
            <p:grpSpPr>
              <a:xfrm rot="16200000">
                <a:off x="3587587" y="2583510"/>
                <a:ext cx="535724" cy="339652"/>
                <a:chOff x="2869865" y="2016974"/>
                <a:chExt cx="535724" cy="339652"/>
              </a:xfrm>
            </p:grpSpPr>
            <p:sp>
              <p:nvSpPr>
                <p:cNvPr id="307" name="Elipse 306">
                  <a:extLst>
                    <a:ext uri="{FF2B5EF4-FFF2-40B4-BE49-F238E27FC236}">
                      <a16:creationId xmlns:a16="http://schemas.microsoft.com/office/drawing/2014/main" id="{A030116D-B64C-46EF-A6E4-28F8DC49BD32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8" name="CuadroTexto 307">
                  <a:extLst>
                    <a:ext uri="{FF2B5EF4-FFF2-40B4-BE49-F238E27FC236}">
                      <a16:creationId xmlns:a16="http://schemas.microsoft.com/office/drawing/2014/main" id="{619949BE-C3D0-461F-9C79-D418DAE8FBEA}"/>
                    </a:ext>
                  </a:extLst>
                </p:cNvPr>
                <p:cNvSpPr txBox="1"/>
                <p:nvPr/>
              </p:nvSpPr>
              <p:spPr>
                <a:xfrm>
                  <a:off x="2869865" y="201697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8" name="CuadroTexto 127">
                  <a:extLst>
                    <a:ext uri="{FF2B5EF4-FFF2-40B4-BE49-F238E27FC236}">
                      <a16:creationId xmlns:a16="http://schemas.microsoft.com/office/drawing/2014/main" id="{04BB50BD-9B89-4961-B1A2-A01795ED7666}"/>
                    </a:ext>
                  </a:extLst>
                </p:cNvPr>
                <p:cNvSpPr txBox="1"/>
                <p:nvPr/>
              </p:nvSpPr>
              <p:spPr>
                <a:xfrm>
                  <a:off x="2869865" y="2018072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8" name="CuadroTexto 137">
                  <a:extLst>
                    <a:ext uri="{FF2B5EF4-FFF2-40B4-BE49-F238E27FC236}">
                      <a16:creationId xmlns:a16="http://schemas.microsoft.com/office/drawing/2014/main" id="{EAF120E9-34CF-4D10-877B-FE76064832E8}"/>
                    </a:ext>
                  </a:extLst>
                </p:cNvPr>
                <p:cNvSpPr txBox="1"/>
                <p:nvPr/>
              </p:nvSpPr>
              <p:spPr>
                <a:xfrm>
                  <a:off x="2869865" y="2018071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5" name="Grupo 294">
                <a:extLst>
                  <a:ext uri="{FF2B5EF4-FFF2-40B4-BE49-F238E27FC236}">
                    <a16:creationId xmlns:a16="http://schemas.microsoft.com/office/drawing/2014/main" id="{0740CAD3-478B-4081-BACE-909C80FC4502}"/>
                  </a:ext>
                </a:extLst>
              </p:cNvPr>
              <p:cNvGrpSpPr/>
              <p:nvPr/>
            </p:nvGrpSpPr>
            <p:grpSpPr>
              <a:xfrm rot="18391687">
                <a:off x="3226311" y="2660847"/>
                <a:ext cx="548274" cy="338555"/>
                <a:chOff x="3094756" y="2161974"/>
                <a:chExt cx="548274" cy="338555"/>
              </a:xfrm>
            </p:grpSpPr>
            <p:sp>
              <p:nvSpPr>
                <p:cNvPr id="305" name="Elipse 304">
                  <a:extLst>
                    <a:ext uri="{FF2B5EF4-FFF2-40B4-BE49-F238E27FC236}">
                      <a16:creationId xmlns:a16="http://schemas.microsoft.com/office/drawing/2014/main" id="{6440199F-C33D-49BE-B94E-D0A9DFFA1295}"/>
                    </a:ext>
                  </a:extLst>
                </p:cNvPr>
                <p:cNvSpPr/>
                <p:nvPr/>
              </p:nvSpPr>
              <p:spPr>
                <a:xfrm>
                  <a:off x="3094756" y="2196667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6" name="CuadroTexto 305">
                  <a:extLst>
                    <a:ext uri="{FF2B5EF4-FFF2-40B4-BE49-F238E27FC236}">
                      <a16:creationId xmlns:a16="http://schemas.microsoft.com/office/drawing/2014/main" id="{61B2563D-F89F-4B94-9409-D6E6C136BCD4}"/>
                    </a:ext>
                  </a:extLst>
                </p:cNvPr>
                <p:cNvSpPr txBox="1"/>
                <p:nvPr/>
              </p:nvSpPr>
              <p:spPr>
                <a:xfrm>
                  <a:off x="3107306" y="2161975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9" name="CuadroTexto 138">
                  <a:extLst>
                    <a:ext uri="{FF2B5EF4-FFF2-40B4-BE49-F238E27FC236}">
                      <a16:creationId xmlns:a16="http://schemas.microsoft.com/office/drawing/2014/main" id="{0277C430-8DBB-4C4F-A828-E3E34DE9F383}"/>
                    </a:ext>
                  </a:extLst>
                </p:cNvPr>
                <p:cNvSpPr txBox="1"/>
                <p:nvPr/>
              </p:nvSpPr>
              <p:spPr>
                <a:xfrm>
                  <a:off x="3107305" y="216197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6" name="Grupo 295">
                <a:extLst>
                  <a:ext uri="{FF2B5EF4-FFF2-40B4-BE49-F238E27FC236}">
                    <a16:creationId xmlns:a16="http://schemas.microsoft.com/office/drawing/2014/main" id="{2C83FEFF-2CE4-4D46-907B-530B0925BC2A}"/>
                  </a:ext>
                </a:extLst>
              </p:cNvPr>
              <p:cNvGrpSpPr/>
              <p:nvPr/>
            </p:nvGrpSpPr>
            <p:grpSpPr>
              <a:xfrm rot="18391687">
                <a:off x="3403232" y="1777518"/>
                <a:ext cx="584293" cy="339591"/>
                <a:chOff x="2767437" y="1961073"/>
                <a:chExt cx="584293" cy="339591"/>
              </a:xfrm>
            </p:grpSpPr>
            <p:sp>
              <p:nvSpPr>
                <p:cNvPr id="303" name="Elipse 302">
                  <a:extLst>
                    <a:ext uri="{FF2B5EF4-FFF2-40B4-BE49-F238E27FC236}">
                      <a16:creationId xmlns:a16="http://schemas.microsoft.com/office/drawing/2014/main" id="{673E4C01-E4C2-4A4E-9814-CD4F0893C659}"/>
                    </a:ext>
                  </a:extLst>
                </p:cNvPr>
                <p:cNvSpPr/>
                <p:nvPr/>
              </p:nvSpPr>
              <p:spPr>
                <a:xfrm>
                  <a:off x="2816006" y="2011103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4" name="CuadroTexto 303">
                  <a:extLst>
                    <a:ext uri="{FF2B5EF4-FFF2-40B4-BE49-F238E27FC236}">
                      <a16:creationId xmlns:a16="http://schemas.microsoft.com/office/drawing/2014/main" id="{596990D6-E1C8-4100-9EC4-F8A60F3C2F67}"/>
                    </a:ext>
                  </a:extLst>
                </p:cNvPr>
                <p:cNvSpPr txBox="1"/>
                <p:nvPr/>
              </p:nvSpPr>
              <p:spPr>
                <a:xfrm>
                  <a:off x="2767645" y="1961073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0" name="CuadroTexto 119">
                  <a:extLst>
                    <a:ext uri="{FF2B5EF4-FFF2-40B4-BE49-F238E27FC236}">
                      <a16:creationId xmlns:a16="http://schemas.microsoft.com/office/drawing/2014/main" id="{A3F47BAA-0D00-4413-A469-630A3286B9E8}"/>
                    </a:ext>
                  </a:extLst>
                </p:cNvPr>
                <p:cNvSpPr txBox="1"/>
                <p:nvPr/>
              </p:nvSpPr>
              <p:spPr>
                <a:xfrm>
                  <a:off x="2767437" y="1961228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9" name="CuadroTexto 128">
                  <a:extLst>
                    <a:ext uri="{FF2B5EF4-FFF2-40B4-BE49-F238E27FC236}">
                      <a16:creationId xmlns:a16="http://schemas.microsoft.com/office/drawing/2014/main" id="{FD55E862-34B1-46D8-B80B-08AC99348938}"/>
                    </a:ext>
                  </a:extLst>
                </p:cNvPr>
                <p:cNvSpPr txBox="1"/>
                <p:nvPr/>
              </p:nvSpPr>
              <p:spPr>
                <a:xfrm>
                  <a:off x="2768090" y="1962110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40" name="CuadroTexto 139">
                  <a:extLst>
                    <a:ext uri="{FF2B5EF4-FFF2-40B4-BE49-F238E27FC236}">
                      <a16:creationId xmlns:a16="http://schemas.microsoft.com/office/drawing/2014/main" id="{C257F40F-5368-491E-9FCB-2B74BF22AF1F}"/>
                    </a:ext>
                  </a:extLst>
                </p:cNvPr>
                <p:cNvSpPr txBox="1"/>
                <p:nvPr/>
              </p:nvSpPr>
              <p:spPr>
                <a:xfrm>
                  <a:off x="2768089" y="1962109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7" name="Grupo 296">
                <a:extLst>
                  <a:ext uri="{FF2B5EF4-FFF2-40B4-BE49-F238E27FC236}">
                    <a16:creationId xmlns:a16="http://schemas.microsoft.com/office/drawing/2014/main" id="{520C90AC-2F80-4A6A-95AA-59448DAB069C}"/>
                  </a:ext>
                </a:extLst>
              </p:cNvPr>
              <p:cNvGrpSpPr/>
              <p:nvPr/>
            </p:nvGrpSpPr>
            <p:grpSpPr>
              <a:xfrm rot="2078492">
                <a:off x="4169368" y="1387632"/>
                <a:ext cx="536975" cy="339178"/>
                <a:chOff x="2868614" y="2016802"/>
                <a:chExt cx="536975" cy="339178"/>
              </a:xfrm>
            </p:grpSpPr>
            <p:sp>
              <p:nvSpPr>
                <p:cNvPr id="301" name="Elipse 300">
                  <a:extLst>
                    <a:ext uri="{FF2B5EF4-FFF2-40B4-BE49-F238E27FC236}">
                      <a16:creationId xmlns:a16="http://schemas.microsoft.com/office/drawing/2014/main" id="{BBD2C31D-20C4-4FA2-99F7-9F66BFFE66A5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2" name="CuadroTexto 301">
                  <a:extLst>
                    <a:ext uri="{FF2B5EF4-FFF2-40B4-BE49-F238E27FC236}">
                      <a16:creationId xmlns:a16="http://schemas.microsoft.com/office/drawing/2014/main" id="{5F26E714-1053-409A-A8B4-E559DDD3837E}"/>
                    </a:ext>
                  </a:extLst>
                </p:cNvPr>
                <p:cNvSpPr txBox="1"/>
                <p:nvPr/>
              </p:nvSpPr>
              <p:spPr>
                <a:xfrm>
                  <a:off x="2869865" y="201697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16" name="CuadroTexto 115">
                  <a:extLst>
                    <a:ext uri="{FF2B5EF4-FFF2-40B4-BE49-F238E27FC236}">
                      <a16:creationId xmlns:a16="http://schemas.microsoft.com/office/drawing/2014/main" id="{E40D3E9B-F4D6-4240-9D81-B37B58EBE816}"/>
                    </a:ext>
                  </a:extLst>
                </p:cNvPr>
                <p:cNvSpPr txBox="1"/>
                <p:nvPr/>
              </p:nvSpPr>
              <p:spPr>
                <a:xfrm>
                  <a:off x="2868614" y="2017213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21" name="CuadroTexto 120">
                  <a:extLst>
                    <a:ext uri="{FF2B5EF4-FFF2-40B4-BE49-F238E27FC236}">
                      <a16:creationId xmlns:a16="http://schemas.microsoft.com/office/drawing/2014/main" id="{B23CC34B-76E0-4E7E-A01F-E7965E5E7401}"/>
                    </a:ext>
                  </a:extLst>
                </p:cNvPr>
                <p:cNvSpPr txBox="1"/>
                <p:nvPr/>
              </p:nvSpPr>
              <p:spPr>
                <a:xfrm>
                  <a:off x="2868761" y="2017426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0" name="CuadroTexto 129">
                  <a:extLst>
                    <a:ext uri="{FF2B5EF4-FFF2-40B4-BE49-F238E27FC236}">
                      <a16:creationId xmlns:a16="http://schemas.microsoft.com/office/drawing/2014/main" id="{328F8C74-1C2A-48BC-85AE-1D94D441EBC5}"/>
                    </a:ext>
                  </a:extLst>
                </p:cNvPr>
                <p:cNvSpPr txBox="1"/>
                <p:nvPr/>
              </p:nvSpPr>
              <p:spPr>
                <a:xfrm>
                  <a:off x="2869664" y="2016802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41" name="CuadroTexto 140">
                  <a:extLst>
                    <a:ext uri="{FF2B5EF4-FFF2-40B4-BE49-F238E27FC236}">
                      <a16:creationId xmlns:a16="http://schemas.microsoft.com/office/drawing/2014/main" id="{0C8F1EE3-2339-4E2E-B649-9EA391CD5061}"/>
                    </a:ext>
                  </a:extLst>
                </p:cNvPr>
                <p:cNvSpPr txBox="1"/>
                <p:nvPr/>
              </p:nvSpPr>
              <p:spPr>
                <a:xfrm>
                  <a:off x="2869663" y="2016803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  <p:grpSp>
            <p:nvGrpSpPr>
              <p:cNvPr id="298" name="Grupo 297">
                <a:extLst>
                  <a:ext uri="{FF2B5EF4-FFF2-40B4-BE49-F238E27FC236}">
                    <a16:creationId xmlns:a16="http://schemas.microsoft.com/office/drawing/2014/main" id="{7566AA79-AFCC-4F22-9675-46526207D189}"/>
                  </a:ext>
                </a:extLst>
              </p:cNvPr>
              <p:cNvGrpSpPr/>
              <p:nvPr/>
            </p:nvGrpSpPr>
            <p:grpSpPr>
              <a:xfrm rot="17842075">
                <a:off x="4237715" y="2624968"/>
                <a:ext cx="536229" cy="339529"/>
                <a:chOff x="2869865" y="2016974"/>
                <a:chExt cx="536229" cy="339529"/>
              </a:xfrm>
            </p:grpSpPr>
            <p:sp>
              <p:nvSpPr>
                <p:cNvPr id="299" name="Elipse 298">
                  <a:extLst>
                    <a:ext uri="{FF2B5EF4-FFF2-40B4-BE49-F238E27FC236}">
                      <a16:creationId xmlns:a16="http://schemas.microsoft.com/office/drawing/2014/main" id="{9A462485-1000-4086-A2D2-983024E7ED2A}"/>
                    </a:ext>
                  </a:extLst>
                </p:cNvPr>
                <p:cNvSpPr/>
                <p:nvPr/>
              </p:nvSpPr>
              <p:spPr>
                <a:xfrm>
                  <a:off x="2869865" y="2071561"/>
                  <a:ext cx="535724" cy="270398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0" name="CuadroTexto 299">
                  <a:extLst>
                    <a:ext uri="{FF2B5EF4-FFF2-40B4-BE49-F238E27FC236}">
                      <a16:creationId xmlns:a16="http://schemas.microsoft.com/office/drawing/2014/main" id="{3A0A6C8F-8B94-4FE2-A071-C27F478F8E32}"/>
                    </a:ext>
                  </a:extLst>
                </p:cNvPr>
                <p:cNvSpPr txBox="1"/>
                <p:nvPr/>
              </p:nvSpPr>
              <p:spPr>
                <a:xfrm>
                  <a:off x="2869865" y="2016974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31" name="CuadroTexto 130">
                  <a:extLst>
                    <a:ext uri="{FF2B5EF4-FFF2-40B4-BE49-F238E27FC236}">
                      <a16:creationId xmlns:a16="http://schemas.microsoft.com/office/drawing/2014/main" id="{77EC0062-C8CA-4528-BAEF-3AA3935C009B}"/>
                    </a:ext>
                  </a:extLst>
                </p:cNvPr>
                <p:cNvSpPr txBox="1"/>
                <p:nvPr/>
              </p:nvSpPr>
              <p:spPr>
                <a:xfrm>
                  <a:off x="2870370" y="2017949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  <p:sp>
              <p:nvSpPr>
                <p:cNvPr id="142" name="CuadroTexto 141">
                  <a:extLst>
                    <a:ext uri="{FF2B5EF4-FFF2-40B4-BE49-F238E27FC236}">
                      <a16:creationId xmlns:a16="http://schemas.microsoft.com/office/drawing/2014/main" id="{1BE918FE-D722-40C8-8E20-943A49A77A07}"/>
                    </a:ext>
                  </a:extLst>
                </p:cNvPr>
                <p:cNvSpPr txBox="1"/>
                <p:nvPr/>
              </p:nvSpPr>
              <p:spPr>
                <a:xfrm>
                  <a:off x="2870370" y="2017948"/>
                  <a:ext cx="535724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600" dirty="0"/>
                    <a:t>+    -</a:t>
                  </a:r>
                </a:p>
              </p:txBody>
            </p:sp>
          </p:grpSp>
        </p:grpSp>
        <p:grpSp>
          <p:nvGrpSpPr>
            <p:cNvPr id="321" name="Grupo 320">
              <a:extLst>
                <a:ext uri="{FF2B5EF4-FFF2-40B4-BE49-F238E27FC236}">
                  <a16:creationId xmlns:a16="http://schemas.microsoft.com/office/drawing/2014/main" id="{DF821EF1-6C85-4C20-82E0-ADD4D378F4EA}"/>
                </a:ext>
              </a:extLst>
            </p:cNvPr>
            <p:cNvGrpSpPr/>
            <p:nvPr/>
          </p:nvGrpSpPr>
          <p:grpSpPr>
            <a:xfrm rot="1203980">
              <a:off x="4670992" y="3732219"/>
              <a:ext cx="536995" cy="338931"/>
              <a:chOff x="2868594" y="2016757"/>
              <a:chExt cx="536995" cy="338931"/>
            </a:xfrm>
          </p:grpSpPr>
          <p:sp>
            <p:nvSpPr>
              <p:cNvPr id="322" name="Elipse 321">
                <a:extLst>
                  <a:ext uri="{FF2B5EF4-FFF2-40B4-BE49-F238E27FC236}">
                    <a16:creationId xmlns:a16="http://schemas.microsoft.com/office/drawing/2014/main" id="{34A6303F-0F05-49A7-A249-AB86294E3365}"/>
                  </a:ext>
                </a:extLst>
              </p:cNvPr>
              <p:cNvSpPr/>
              <p:nvPr/>
            </p:nvSpPr>
            <p:spPr>
              <a:xfrm>
                <a:off x="2869865" y="2071561"/>
                <a:ext cx="535724" cy="270398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23" name="CuadroTexto 322">
                <a:extLst>
                  <a:ext uri="{FF2B5EF4-FFF2-40B4-BE49-F238E27FC236}">
                    <a16:creationId xmlns:a16="http://schemas.microsoft.com/office/drawing/2014/main" id="{BFBB90EC-52A7-4509-B595-772CE501E30E}"/>
                  </a:ext>
                </a:extLst>
              </p:cNvPr>
              <p:cNvSpPr txBox="1"/>
              <p:nvPr/>
            </p:nvSpPr>
            <p:spPr>
              <a:xfrm>
                <a:off x="2869865" y="201697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17" name="CuadroTexto 116">
                <a:extLst>
                  <a:ext uri="{FF2B5EF4-FFF2-40B4-BE49-F238E27FC236}">
                    <a16:creationId xmlns:a16="http://schemas.microsoft.com/office/drawing/2014/main" id="{69D5001F-DC6E-44B1-BCC8-68757BE6ECA6}"/>
                  </a:ext>
                </a:extLst>
              </p:cNvPr>
              <p:cNvSpPr txBox="1"/>
              <p:nvPr/>
            </p:nvSpPr>
            <p:spPr>
              <a:xfrm>
                <a:off x="2868594" y="2016891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22" name="CuadroTexto 121">
                <a:extLst>
                  <a:ext uri="{FF2B5EF4-FFF2-40B4-BE49-F238E27FC236}">
                    <a16:creationId xmlns:a16="http://schemas.microsoft.com/office/drawing/2014/main" id="{239A6CCF-8496-4ED0-B1CF-79CF6E281C05}"/>
                  </a:ext>
                </a:extLst>
              </p:cNvPr>
              <p:cNvSpPr txBox="1"/>
              <p:nvPr/>
            </p:nvSpPr>
            <p:spPr>
              <a:xfrm>
                <a:off x="2868683" y="201713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32" name="CuadroTexto 131">
                <a:extLst>
                  <a:ext uri="{FF2B5EF4-FFF2-40B4-BE49-F238E27FC236}">
                    <a16:creationId xmlns:a16="http://schemas.microsoft.com/office/drawing/2014/main" id="{C56C48B8-7418-4B50-A3EE-5A53EB6F42CD}"/>
                  </a:ext>
                </a:extLst>
              </p:cNvPr>
              <p:cNvSpPr txBox="1"/>
              <p:nvPr/>
            </p:nvSpPr>
            <p:spPr>
              <a:xfrm>
                <a:off x="2869714" y="2016757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43" name="CuadroTexto 142">
                <a:extLst>
                  <a:ext uri="{FF2B5EF4-FFF2-40B4-BE49-F238E27FC236}">
                    <a16:creationId xmlns:a16="http://schemas.microsoft.com/office/drawing/2014/main" id="{6AB13A83-5D3E-401E-B35B-B4CAB6751A4E}"/>
                  </a:ext>
                </a:extLst>
              </p:cNvPr>
              <p:cNvSpPr txBox="1"/>
              <p:nvPr/>
            </p:nvSpPr>
            <p:spPr>
              <a:xfrm>
                <a:off x="2869713" y="2016758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</p:grpSp>
        <p:grpSp>
          <p:nvGrpSpPr>
            <p:cNvPr id="324" name="Grupo 323">
              <a:extLst>
                <a:ext uri="{FF2B5EF4-FFF2-40B4-BE49-F238E27FC236}">
                  <a16:creationId xmlns:a16="http://schemas.microsoft.com/office/drawing/2014/main" id="{8C210294-B504-4397-BC86-DC6D71F1B70A}"/>
                </a:ext>
              </a:extLst>
            </p:cNvPr>
            <p:cNvGrpSpPr/>
            <p:nvPr/>
          </p:nvGrpSpPr>
          <p:grpSpPr>
            <a:xfrm rot="17842075">
              <a:off x="3721578" y="4376834"/>
              <a:ext cx="536229" cy="339648"/>
              <a:chOff x="2869635" y="2016974"/>
              <a:chExt cx="536229" cy="339648"/>
            </a:xfrm>
          </p:grpSpPr>
          <p:sp>
            <p:nvSpPr>
              <p:cNvPr id="325" name="Elipse 324">
                <a:extLst>
                  <a:ext uri="{FF2B5EF4-FFF2-40B4-BE49-F238E27FC236}">
                    <a16:creationId xmlns:a16="http://schemas.microsoft.com/office/drawing/2014/main" id="{E00A4C7C-D6FE-48FC-8DAC-E6D00DF84A5B}"/>
                  </a:ext>
                </a:extLst>
              </p:cNvPr>
              <p:cNvSpPr/>
              <p:nvPr/>
            </p:nvSpPr>
            <p:spPr>
              <a:xfrm>
                <a:off x="2869865" y="2071561"/>
                <a:ext cx="535724" cy="270398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26" name="CuadroTexto 325">
                <a:extLst>
                  <a:ext uri="{FF2B5EF4-FFF2-40B4-BE49-F238E27FC236}">
                    <a16:creationId xmlns:a16="http://schemas.microsoft.com/office/drawing/2014/main" id="{28A7AD9E-6B15-4D3E-9BB2-4D2AE01AC2E5}"/>
                  </a:ext>
                </a:extLst>
              </p:cNvPr>
              <p:cNvSpPr txBox="1"/>
              <p:nvPr/>
            </p:nvSpPr>
            <p:spPr>
              <a:xfrm>
                <a:off x="2869865" y="201697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23" name="CuadroTexto 122">
                <a:extLst>
                  <a:ext uri="{FF2B5EF4-FFF2-40B4-BE49-F238E27FC236}">
                    <a16:creationId xmlns:a16="http://schemas.microsoft.com/office/drawing/2014/main" id="{AB2F0B67-399C-4AA9-BB3C-ACE932030C22}"/>
                  </a:ext>
                </a:extLst>
              </p:cNvPr>
              <p:cNvSpPr txBox="1"/>
              <p:nvPr/>
            </p:nvSpPr>
            <p:spPr>
              <a:xfrm>
                <a:off x="2869635" y="2017093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33" name="CuadroTexto 132">
                <a:extLst>
                  <a:ext uri="{FF2B5EF4-FFF2-40B4-BE49-F238E27FC236}">
                    <a16:creationId xmlns:a16="http://schemas.microsoft.com/office/drawing/2014/main" id="{4653A102-E9D6-4861-834F-05E19328C0B3}"/>
                  </a:ext>
                </a:extLst>
              </p:cNvPr>
              <p:cNvSpPr txBox="1"/>
              <p:nvPr/>
            </p:nvSpPr>
            <p:spPr>
              <a:xfrm>
                <a:off x="2870140" y="2018068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50" name="CuadroTexto 149">
                <a:extLst>
                  <a:ext uri="{FF2B5EF4-FFF2-40B4-BE49-F238E27FC236}">
                    <a16:creationId xmlns:a16="http://schemas.microsoft.com/office/drawing/2014/main" id="{52AE9768-4EDF-4D80-BEBA-AE9F29705AA6}"/>
                  </a:ext>
                </a:extLst>
              </p:cNvPr>
              <p:cNvSpPr txBox="1"/>
              <p:nvPr/>
            </p:nvSpPr>
            <p:spPr>
              <a:xfrm>
                <a:off x="2870140" y="2018067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</p:grpSp>
        <p:grpSp>
          <p:nvGrpSpPr>
            <p:cNvPr id="327" name="Grupo 326">
              <a:extLst>
                <a:ext uri="{FF2B5EF4-FFF2-40B4-BE49-F238E27FC236}">
                  <a16:creationId xmlns:a16="http://schemas.microsoft.com/office/drawing/2014/main" id="{0574725E-48CE-4D2A-A51F-4F6AD2C1FD33}"/>
                </a:ext>
              </a:extLst>
            </p:cNvPr>
            <p:cNvGrpSpPr/>
            <p:nvPr/>
          </p:nvGrpSpPr>
          <p:grpSpPr>
            <a:xfrm rot="1501513">
              <a:off x="3888114" y="4828087"/>
              <a:ext cx="535725" cy="338554"/>
              <a:chOff x="2869864" y="2016974"/>
              <a:chExt cx="535725" cy="338554"/>
            </a:xfrm>
          </p:grpSpPr>
          <p:sp>
            <p:nvSpPr>
              <p:cNvPr id="328" name="Elipse 327">
                <a:extLst>
                  <a:ext uri="{FF2B5EF4-FFF2-40B4-BE49-F238E27FC236}">
                    <a16:creationId xmlns:a16="http://schemas.microsoft.com/office/drawing/2014/main" id="{46B01AB8-A645-4FA8-88D6-1F5AB6F32845}"/>
                  </a:ext>
                </a:extLst>
              </p:cNvPr>
              <p:cNvSpPr/>
              <p:nvPr/>
            </p:nvSpPr>
            <p:spPr>
              <a:xfrm>
                <a:off x="2869865" y="2071561"/>
                <a:ext cx="535724" cy="270398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29" name="CuadroTexto 328">
                <a:extLst>
                  <a:ext uri="{FF2B5EF4-FFF2-40B4-BE49-F238E27FC236}">
                    <a16:creationId xmlns:a16="http://schemas.microsoft.com/office/drawing/2014/main" id="{03DE88C6-85F5-4A2D-8BF0-B43295A88D07}"/>
                  </a:ext>
                </a:extLst>
              </p:cNvPr>
              <p:cNvSpPr txBox="1"/>
              <p:nvPr/>
            </p:nvSpPr>
            <p:spPr>
              <a:xfrm>
                <a:off x="2869865" y="201697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51" name="CuadroTexto 150">
                <a:extLst>
                  <a:ext uri="{FF2B5EF4-FFF2-40B4-BE49-F238E27FC236}">
                    <a16:creationId xmlns:a16="http://schemas.microsoft.com/office/drawing/2014/main" id="{A0DCBF23-95D9-4AB9-8F54-D390863ECC73}"/>
                  </a:ext>
                </a:extLst>
              </p:cNvPr>
              <p:cNvSpPr txBox="1"/>
              <p:nvPr/>
            </p:nvSpPr>
            <p:spPr>
              <a:xfrm>
                <a:off x="2869864" y="201697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</p:grpSp>
        <p:grpSp>
          <p:nvGrpSpPr>
            <p:cNvPr id="330" name="Grupo 329">
              <a:extLst>
                <a:ext uri="{FF2B5EF4-FFF2-40B4-BE49-F238E27FC236}">
                  <a16:creationId xmlns:a16="http://schemas.microsoft.com/office/drawing/2014/main" id="{3CAB565A-3118-4B2A-9FE0-8797C61141AA}"/>
                </a:ext>
              </a:extLst>
            </p:cNvPr>
            <p:cNvGrpSpPr/>
            <p:nvPr/>
          </p:nvGrpSpPr>
          <p:grpSpPr>
            <a:xfrm rot="1650349">
              <a:off x="5000028" y="4475752"/>
              <a:ext cx="536818" cy="339061"/>
              <a:chOff x="2869865" y="2016697"/>
              <a:chExt cx="536818" cy="339061"/>
            </a:xfrm>
          </p:grpSpPr>
          <p:sp>
            <p:nvSpPr>
              <p:cNvPr id="331" name="Elipse 330">
                <a:extLst>
                  <a:ext uri="{FF2B5EF4-FFF2-40B4-BE49-F238E27FC236}">
                    <a16:creationId xmlns:a16="http://schemas.microsoft.com/office/drawing/2014/main" id="{F01EEE50-97BE-412C-BC53-774F270FD3CB}"/>
                  </a:ext>
                </a:extLst>
              </p:cNvPr>
              <p:cNvSpPr/>
              <p:nvPr/>
            </p:nvSpPr>
            <p:spPr>
              <a:xfrm>
                <a:off x="2869865" y="2071561"/>
                <a:ext cx="535724" cy="270398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32" name="CuadroTexto 331">
                <a:extLst>
                  <a:ext uri="{FF2B5EF4-FFF2-40B4-BE49-F238E27FC236}">
                    <a16:creationId xmlns:a16="http://schemas.microsoft.com/office/drawing/2014/main" id="{DE576145-8B6B-456F-B155-7290CA002C96}"/>
                  </a:ext>
                </a:extLst>
              </p:cNvPr>
              <p:cNvSpPr txBox="1"/>
              <p:nvPr/>
            </p:nvSpPr>
            <p:spPr>
              <a:xfrm>
                <a:off x="2869865" y="201697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24" name="CuadroTexto 123">
                <a:extLst>
                  <a:ext uri="{FF2B5EF4-FFF2-40B4-BE49-F238E27FC236}">
                    <a16:creationId xmlns:a16="http://schemas.microsoft.com/office/drawing/2014/main" id="{793BD059-4C72-4C77-BA55-D1F167D5F2CE}"/>
                  </a:ext>
                </a:extLst>
              </p:cNvPr>
              <p:cNvSpPr txBox="1"/>
              <p:nvPr/>
            </p:nvSpPr>
            <p:spPr>
              <a:xfrm>
                <a:off x="2869985" y="2017204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34" name="CuadroTexto 133">
                <a:extLst>
                  <a:ext uri="{FF2B5EF4-FFF2-40B4-BE49-F238E27FC236}">
                    <a16:creationId xmlns:a16="http://schemas.microsoft.com/office/drawing/2014/main" id="{3E050FB0-2BB6-4164-952B-DE8978F59B5D}"/>
                  </a:ext>
                </a:extLst>
              </p:cNvPr>
              <p:cNvSpPr txBox="1"/>
              <p:nvPr/>
            </p:nvSpPr>
            <p:spPr>
              <a:xfrm>
                <a:off x="2870959" y="2016697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  <p:sp>
            <p:nvSpPr>
              <p:cNvPr id="152" name="CuadroTexto 151">
                <a:extLst>
                  <a:ext uri="{FF2B5EF4-FFF2-40B4-BE49-F238E27FC236}">
                    <a16:creationId xmlns:a16="http://schemas.microsoft.com/office/drawing/2014/main" id="{AF8A6C8D-D285-463C-9EE9-6796B73E8E61}"/>
                  </a:ext>
                </a:extLst>
              </p:cNvPr>
              <p:cNvSpPr txBox="1"/>
              <p:nvPr/>
            </p:nvSpPr>
            <p:spPr>
              <a:xfrm>
                <a:off x="2870958" y="2016697"/>
                <a:ext cx="5357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    -</a:t>
                </a:r>
              </a:p>
            </p:txBody>
          </p:sp>
        </p:grpSp>
      </p:grpSp>
      <p:grpSp>
        <p:nvGrpSpPr>
          <p:cNvPr id="387" name="Grupo 386">
            <a:extLst>
              <a:ext uri="{FF2B5EF4-FFF2-40B4-BE49-F238E27FC236}">
                <a16:creationId xmlns:a16="http://schemas.microsoft.com/office/drawing/2014/main" id="{A1753535-35FC-42C8-8B68-53B7E879EEF2}"/>
              </a:ext>
            </a:extLst>
          </p:cNvPr>
          <p:cNvGrpSpPr/>
          <p:nvPr/>
        </p:nvGrpSpPr>
        <p:grpSpPr>
          <a:xfrm>
            <a:off x="3263708" y="1720076"/>
            <a:ext cx="2003682" cy="1553693"/>
            <a:chOff x="287258" y="1447750"/>
            <a:chExt cx="2003682" cy="1553693"/>
          </a:xfrm>
        </p:grpSpPr>
        <p:cxnSp>
          <p:nvCxnSpPr>
            <p:cNvPr id="388" name="Conector recto de flecha 387">
              <a:extLst>
                <a:ext uri="{FF2B5EF4-FFF2-40B4-BE49-F238E27FC236}">
                  <a16:creationId xmlns:a16="http://schemas.microsoft.com/office/drawing/2014/main" id="{AE5F2009-006F-43A8-AEB5-CCA160AEB6F9}"/>
                </a:ext>
              </a:extLst>
            </p:cNvPr>
            <p:cNvCxnSpPr/>
            <p:nvPr/>
          </p:nvCxnSpPr>
          <p:spPr>
            <a:xfrm>
              <a:off x="287258" y="1447750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Conector recto de flecha 388">
              <a:extLst>
                <a:ext uri="{FF2B5EF4-FFF2-40B4-BE49-F238E27FC236}">
                  <a16:creationId xmlns:a16="http://schemas.microsoft.com/office/drawing/2014/main" id="{396441AD-54FB-4490-8B20-9F8282178CBC}"/>
                </a:ext>
              </a:extLst>
            </p:cNvPr>
            <p:cNvCxnSpPr/>
            <p:nvPr/>
          </p:nvCxnSpPr>
          <p:spPr>
            <a:xfrm>
              <a:off x="287258" y="1720135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Conector recto de flecha 389">
              <a:extLst>
                <a:ext uri="{FF2B5EF4-FFF2-40B4-BE49-F238E27FC236}">
                  <a16:creationId xmlns:a16="http://schemas.microsoft.com/office/drawing/2014/main" id="{FD90140E-13AE-4270-AF4F-0791CB5BB31C}"/>
                </a:ext>
              </a:extLst>
            </p:cNvPr>
            <p:cNvCxnSpPr/>
            <p:nvPr/>
          </p:nvCxnSpPr>
          <p:spPr>
            <a:xfrm>
              <a:off x="287258" y="2045650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Conector recto de flecha 390">
              <a:extLst>
                <a:ext uri="{FF2B5EF4-FFF2-40B4-BE49-F238E27FC236}">
                  <a16:creationId xmlns:a16="http://schemas.microsoft.com/office/drawing/2014/main" id="{59525CD2-218D-4C43-9D53-DE3934D7FCBA}"/>
                </a:ext>
              </a:extLst>
            </p:cNvPr>
            <p:cNvCxnSpPr/>
            <p:nvPr/>
          </p:nvCxnSpPr>
          <p:spPr>
            <a:xfrm>
              <a:off x="287258" y="2359208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Conector recto de flecha 391">
              <a:extLst>
                <a:ext uri="{FF2B5EF4-FFF2-40B4-BE49-F238E27FC236}">
                  <a16:creationId xmlns:a16="http://schemas.microsoft.com/office/drawing/2014/main" id="{46EECF76-8695-45FD-9FF1-47D95F56357C}"/>
                </a:ext>
              </a:extLst>
            </p:cNvPr>
            <p:cNvCxnSpPr/>
            <p:nvPr/>
          </p:nvCxnSpPr>
          <p:spPr>
            <a:xfrm>
              <a:off x="287258" y="2684766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Conector recto de flecha 392">
              <a:extLst>
                <a:ext uri="{FF2B5EF4-FFF2-40B4-BE49-F238E27FC236}">
                  <a16:creationId xmlns:a16="http://schemas.microsoft.com/office/drawing/2014/main" id="{85D1C5ED-42DD-4B59-BC66-EF30D942C5ED}"/>
                </a:ext>
              </a:extLst>
            </p:cNvPr>
            <p:cNvCxnSpPr/>
            <p:nvPr/>
          </p:nvCxnSpPr>
          <p:spPr>
            <a:xfrm>
              <a:off x="287258" y="3001443"/>
              <a:ext cx="2003682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0" name="Rectángulo 409">
            <a:extLst>
              <a:ext uri="{FF2B5EF4-FFF2-40B4-BE49-F238E27FC236}">
                <a16:creationId xmlns:a16="http://schemas.microsoft.com/office/drawing/2014/main" id="{46DE7E10-E84D-4C6C-B114-8B146AE78745}"/>
              </a:ext>
            </a:extLst>
          </p:cNvPr>
          <p:cNvSpPr/>
          <p:nvPr/>
        </p:nvSpPr>
        <p:spPr>
          <a:xfrm>
            <a:off x="-26268" y="3574551"/>
            <a:ext cx="94145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400" b="1" i="1" dirty="0">
                <a:solidFill>
                  <a:srgbClr val="0070C0"/>
                </a:solidFill>
                <a:sym typeface="Wingdings" panose="05000000000000000000" pitchFamily="2" charset="2"/>
              </a:rPr>
              <a:t>R</a:t>
            </a:r>
            <a:r>
              <a:rPr lang="es-ES" sz="2400" b="1" i="1" dirty="0">
                <a:solidFill>
                  <a:srgbClr val="0070C0"/>
                </a:solidFill>
              </a:rPr>
              <a:t>edistribución</a:t>
            </a:r>
            <a:r>
              <a:rPr lang="es-ES" sz="2400" dirty="0">
                <a:solidFill>
                  <a:prstClr val="black"/>
                </a:solidFill>
              </a:rPr>
              <a:t> carga positiva y negativa dentro del material:</a:t>
            </a:r>
            <a:r>
              <a:rPr lang="es-ES" sz="2400" dirty="0">
                <a:solidFill>
                  <a:prstClr val="black"/>
                </a:solidFill>
                <a:sym typeface="Wingdings" panose="05000000000000000000" pitchFamily="2" charset="2"/>
              </a:rPr>
              <a:t> </a:t>
            </a:r>
            <a:r>
              <a:rPr lang="es-ES" sz="2400" b="1" i="1" dirty="0">
                <a:solidFill>
                  <a:srgbClr val="0070C0"/>
                </a:solidFill>
                <a:sym typeface="Wingdings" panose="05000000000000000000" pitchFamily="2" charset="2"/>
              </a:rPr>
              <a:t>Polarización</a:t>
            </a:r>
            <a:r>
              <a:rPr lang="es-ES" sz="2400" b="1" i="1" dirty="0">
                <a:solidFill>
                  <a:srgbClr val="0070C0"/>
                </a:solidFill>
              </a:rPr>
              <a:t> </a:t>
            </a:r>
            <a:endParaRPr lang="es-ES" sz="2000" dirty="0"/>
          </a:p>
        </p:txBody>
      </p:sp>
    </p:spTree>
    <p:extLst>
      <p:ext uri="{BB962C8B-B14F-4D97-AF65-F5344CB8AC3E}">
        <p14:creationId xmlns:p14="http://schemas.microsoft.com/office/powerpoint/2010/main" val="92461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6" grpId="0"/>
      <p:bldP spid="280" grpId="0"/>
      <p:bldP spid="410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ángulo 8">
            <a:extLst>
              <a:ext uri="{FF2B5EF4-FFF2-40B4-BE49-F238E27FC236}">
                <a16:creationId xmlns:a16="http://schemas.microsoft.com/office/drawing/2014/main" id="{80E306B7-A5DB-4BC5-8171-E73636FF8411}"/>
              </a:ext>
            </a:extLst>
          </p:cNvPr>
          <p:cNvSpPr/>
          <p:nvPr/>
        </p:nvSpPr>
        <p:spPr>
          <a:xfrm>
            <a:off x="5285524" y="1441272"/>
            <a:ext cx="1257300" cy="194419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>
                <a:extLst>
                  <a:ext uri="{FF2B5EF4-FFF2-40B4-BE49-F238E27FC236}">
                    <a16:creationId xmlns:a16="http://schemas.microsoft.com/office/drawing/2014/main" id="{39AB4371-22AF-4A68-A9AB-40B6843A7B70}"/>
                  </a:ext>
                </a:extLst>
              </p:cNvPr>
              <p:cNvSpPr txBox="1"/>
              <p:nvPr/>
            </p:nvSpPr>
            <p:spPr>
              <a:xfrm>
                <a:off x="0" y="3447900"/>
                <a:ext cx="9064453" cy="9205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400" b="1" i="1" dirty="0">
                    <a:solidFill>
                      <a:srgbClr val="0070C0"/>
                    </a:solidFill>
                  </a:rPr>
                  <a:t>Polarización consecuencia</a:t>
                </a:r>
                <a:r>
                  <a:rPr lang="es-ES" sz="2400" dirty="0"/>
                  <a:t>: Campo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s-ES" sz="24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sz="2400" dirty="0"/>
                  <a:t>provoca un </a:t>
                </a:r>
                <a:r>
                  <a:rPr lang="es-ES" sz="2400" b="1" i="1" u="sng" dirty="0">
                    <a:solidFill>
                      <a:srgbClr val="0070C0"/>
                    </a:solidFill>
                  </a:rPr>
                  <a:t>debilitamiento</a:t>
                </a:r>
                <a:r>
                  <a:rPr lang="es-ES" sz="2400" dirty="0"/>
                  <a:t> del campo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s-ES" sz="24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sz="2400" dirty="0"/>
                  <a:t>entre las placas del condensador en la región del dieléctrico:</a:t>
                </a:r>
              </a:p>
            </p:txBody>
          </p:sp>
        </mc:Choice>
        <mc:Fallback xmlns="">
          <p:sp>
            <p:nvSpPr>
              <p:cNvPr id="19" name="CuadroTexto 18">
                <a:extLst>
                  <a:ext uri="{FF2B5EF4-FFF2-40B4-BE49-F238E27FC236}">
                    <a16:creationId xmlns:a16="http://schemas.microsoft.com/office/drawing/2014/main" id="{39AB4371-22AF-4A68-A9AB-40B6843A7B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447900"/>
                <a:ext cx="9064453" cy="920508"/>
              </a:xfrm>
              <a:prstGeom prst="rect">
                <a:avLst/>
              </a:prstGeom>
              <a:blipFill>
                <a:blip r:embed="rId7"/>
                <a:stretch>
                  <a:fillRect l="-1009" t="-662" r="-1009" b="-145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>
                <a:extLst>
                  <a:ext uri="{FF2B5EF4-FFF2-40B4-BE49-F238E27FC236}">
                    <a16:creationId xmlns:a16="http://schemas.microsoft.com/office/drawing/2014/main" id="{AEE5FA3C-51D6-4AF7-BFD5-E5F2E5DA0E11}"/>
                  </a:ext>
                </a:extLst>
              </p:cNvPr>
              <p:cNvSpPr txBox="1"/>
              <p:nvPr/>
            </p:nvSpPr>
            <p:spPr>
              <a:xfrm>
                <a:off x="-23867" y="698188"/>
                <a:ext cx="9064453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400" b="1" i="1" dirty="0">
                    <a:solidFill>
                      <a:srgbClr val="0070C0"/>
                    </a:solidFill>
                  </a:rPr>
                  <a:t>Polarización consecuencia</a:t>
                </a:r>
                <a:r>
                  <a:rPr lang="es-ES" sz="2400" dirty="0"/>
                  <a:t>: Se induce un campo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s-ES" sz="24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sz="2400" dirty="0"/>
                  <a:t> en el dieléctrico.</a:t>
                </a:r>
              </a:p>
            </p:txBody>
          </p:sp>
        </mc:Choice>
        <mc:Fallback xmlns="">
          <p:sp>
            <p:nvSpPr>
              <p:cNvPr id="20" name="CuadroTexto 19">
                <a:extLst>
                  <a:ext uri="{FF2B5EF4-FFF2-40B4-BE49-F238E27FC236}">
                    <a16:creationId xmlns:a16="http://schemas.microsoft.com/office/drawing/2014/main" id="{AEE5FA3C-51D6-4AF7-BFD5-E5F2E5DA0E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3867" y="698188"/>
                <a:ext cx="9064453" cy="506421"/>
              </a:xfrm>
              <a:prstGeom prst="rect">
                <a:avLst/>
              </a:prstGeom>
              <a:blipFill>
                <a:blip r:embed="rId8"/>
                <a:stretch>
                  <a:fillRect l="-1009"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262148CA-20DF-4731-A306-6D87879F2EF5}"/>
                  </a:ext>
                </a:extLst>
              </p:cNvPr>
              <p:cNvSpPr/>
              <p:nvPr/>
            </p:nvSpPr>
            <p:spPr>
              <a:xfrm>
                <a:off x="3654747" y="4429914"/>
                <a:ext cx="215244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𝑬</m:t>
                      </m:r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  <m:sub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  <m:sub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</m:sSub>
                    </m:oMath>
                  </m:oMathPara>
                </a14:m>
                <a:endParaRPr lang="es-ES" sz="28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262148CA-20DF-4731-A306-6D87879F2EF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4747" y="4429914"/>
                <a:ext cx="2152449" cy="52322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upo 3">
            <a:extLst>
              <a:ext uri="{FF2B5EF4-FFF2-40B4-BE49-F238E27FC236}">
                <a16:creationId xmlns:a16="http://schemas.microsoft.com/office/drawing/2014/main" id="{4C1BEAD1-0DCB-40FC-AA6F-81C1A59F5BFD}"/>
              </a:ext>
            </a:extLst>
          </p:cNvPr>
          <p:cNvGrpSpPr/>
          <p:nvPr/>
        </p:nvGrpSpPr>
        <p:grpSpPr>
          <a:xfrm>
            <a:off x="1678458" y="1427350"/>
            <a:ext cx="2538124" cy="1833230"/>
            <a:chOff x="2998826" y="1569667"/>
            <a:chExt cx="2538124" cy="1833230"/>
          </a:xfrm>
        </p:grpSpPr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460FC501-9D2B-426C-A3FB-5D251F769707}"/>
                </a:ext>
              </a:extLst>
            </p:cNvPr>
            <p:cNvGrpSpPr/>
            <p:nvPr/>
          </p:nvGrpSpPr>
          <p:grpSpPr>
            <a:xfrm>
              <a:off x="2998826" y="1569667"/>
              <a:ext cx="287258" cy="1822735"/>
              <a:chOff x="0" y="1300385"/>
              <a:chExt cx="287258" cy="1822735"/>
            </a:xfrm>
          </p:grpSpPr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25881FB1-757E-476F-8BE1-4C4318CCD844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334E2D63-6944-4175-84E8-ECFB1CF99C4D}"/>
                  </a:ext>
                </a:extLst>
              </p:cNvPr>
              <p:cNvSpPr txBox="1"/>
              <p:nvPr/>
            </p:nvSpPr>
            <p:spPr>
              <a:xfrm>
                <a:off x="0" y="1300385"/>
                <a:ext cx="287258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FEF89FAA-582D-454A-A648-AEDED65CAD8E}"/>
                </a:ext>
              </a:extLst>
            </p:cNvPr>
            <p:cNvGrpSpPr/>
            <p:nvPr/>
          </p:nvGrpSpPr>
          <p:grpSpPr>
            <a:xfrm>
              <a:off x="5289766" y="1583589"/>
              <a:ext cx="247184" cy="1819308"/>
              <a:chOff x="18532" y="1303812"/>
              <a:chExt cx="247184" cy="1819308"/>
            </a:xfrm>
          </p:grpSpPr>
          <p:sp>
            <p:nvSpPr>
              <p:cNvPr id="22" name="Rectángulo 21">
                <a:extLst>
                  <a:ext uri="{FF2B5EF4-FFF2-40B4-BE49-F238E27FC236}">
                    <a16:creationId xmlns:a16="http://schemas.microsoft.com/office/drawing/2014/main" id="{6477E6BE-65C4-444D-A231-C0304965462C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3" name="CuadroTexto 22">
                <a:extLst>
                  <a:ext uri="{FF2B5EF4-FFF2-40B4-BE49-F238E27FC236}">
                    <a16:creationId xmlns:a16="http://schemas.microsoft.com/office/drawing/2014/main" id="{A35473E5-9368-4995-832C-2FBA3EF994D4}"/>
                  </a:ext>
                </a:extLst>
              </p:cNvPr>
              <p:cNvSpPr txBox="1"/>
              <p:nvPr/>
            </p:nvSpPr>
            <p:spPr>
              <a:xfrm>
                <a:off x="18532" y="1303812"/>
                <a:ext cx="247184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4B6BADD2-8F98-4960-AE41-08C0C1B739A0}"/>
                </a:ext>
              </a:extLst>
            </p:cNvPr>
            <p:cNvGrpSpPr/>
            <p:nvPr/>
          </p:nvGrpSpPr>
          <p:grpSpPr>
            <a:xfrm>
              <a:off x="3263708" y="1720076"/>
              <a:ext cx="2003682" cy="1553693"/>
              <a:chOff x="287258" y="1447750"/>
              <a:chExt cx="2003682" cy="1553693"/>
            </a:xfrm>
          </p:grpSpPr>
          <p:cxnSp>
            <p:nvCxnSpPr>
              <p:cNvPr id="25" name="Conector recto de flecha 24">
                <a:extLst>
                  <a:ext uri="{FF2B5EF4-FFF2-40B4-BE49-F238E27FC236}">
                    <a16:creationId xmlns:a16="http://schemas.microsoft.com/office/drawing/2014/main" id="{7444C29B-A151-4200-86C4-1479C462D64A}"/>
                  </a:ext>
                </a:extLst>
              </p:cNvPr>
              <p:cNvCxnSpPr/>
              <p:nvPr/>
            </p:nvCxnSpPr>
            <p:spPr>
              <a:xfrm>
                <a:off x="287258" y="14477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Conector recto de flecha 25">
                <a:extLst>
                  <a:ext uri="{FF2B5EF4-FFF2-40B4-BE49-F238E27FC236}">
                    <a16:creationId xmlns:a16="http://schemas.microsoft.com/office/drawing/2014/main" id="{0172CF41-9793-4AEB-94A1-23C268DF31C7}"/>
                  </a:ext>
                </a:extLst>
              </p:cNvPr>
              <p:cNvCxnSpPr/>
              <p:nvPr/>
            </p:nvCxnSpPr>
            <p:spPr>
              <a:xfrm>
                <a:off x="287258" y="1720135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ector recto de flecha 26">
                <a:extLst>
                  <a:ext uri="{FF2B5EF4-FFF2-40B4-BE49-F238E27FC236}">
                    <a16:creationId xmlns:a16="http://schemas.microsoft.com/office/drawing/2014/main" id="{619693DB-CA5D-4EBB-BE84-99D257A20165}"/>
                  </a:ext>
                </a:extLst>
              </p:cNvPr>
              <p:cNvCxnSpPr/>
              <p:nvPr/>
            </p:nvCxnSpPr>
            <p:spPr>
              <a:xfrm>
                <a:off x="287258" y="20456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Conector recto de flecha 27">
                <a:extLst>
                  <a:ext uri="{FF2B5EF4-FFF2-40B4-BE49-F238E27FC236}">
                    <a16:creationId xmlns:a16="http://schemas.microsoft.com/office/drawing/2014/main" id="{62188F87-CB09-4243-903D-71D832141CE6}"/>
                  </a:ext>
                </a:extLst>
              </p:cNvPr>
              <p:cNvCxnSpPr/>
              <p:nvPr/>
            </p:nvCxnSpPr>
            <p:spPr>
              <a:xfrm>
                <a:off x="287258" y="2359208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Conector recto de flecha 28">
                <a:extLst>
                  <a:ext uri="{FF2B5EF4-FFF2-40B4-BE49-F238E27FC236}">
                    <a16:creationId xmlns:a16="http://schemas.microsoft.com/office/drawing/2014/main" id="{EC1ED018-C2D6-4C58-82F2-D2B28AEB5D5A}"/>
                  </a:ext>
                </a:extLst>
              </p:cNvPr>
              <p:cNvCxnSpPr/>
              <p:nvPr/>
            </p:nvCxnSpPr>
            <p:spPr>
              <a:xfrm>
                <a:off x="287258" y="2684766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Conector recto de flecha 29">
                <a:extLst>
                  <a:ext uri="{FF2B5EF4-FFF2-40B4-BE49-F238E27FC236}">
                    <a16:creationId xmlns:a16="http://schemas.microsoft.com/office/drawing/2014/main" id="{14C8A3CE-EA30-4086-BC31-A83F7F96FB3C}"/>
                  </a:ext>
                </a:extLst>
              </p:cNvPr>
              <p:cNvCxnSpPr/>
              <p:nvPr/>
            </p:nvCxnSpPr>
            <p:spPr>
              <a:xfrm>
                <a:off x="287258" y="3001443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Rectángulo 1">
                  <a:extLst>
                    <a:ext uri="{FF2B5EF4-FFF2-40B4-BE49-F238E27FC236}">
                      <a16:creationId xmlns:a16="http://schemas.microsoft.com/office/drawing/2014/main" id="{082B48F0-BD6E-4F17-9099-45000C69AC98}"/>
                    </a:ext>
                  </a:extLst>
                </p:cNvPr>
                <p:cNvSpPr/>
                <p:nvPr/>
              </p:nvSpPr>
              <p:spPr>
                <a:xfrm>
                  <a:off x="3996993" y="1958687"/>
                  <a:ext cx="476797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" name="Rectángulo 1">
                  <a:extLst>
                    <a:ext uri="{FF2B5EF4-FFF2-40B4-BE49-F238E27FC236}">
                      <a16:creationId xmlns:a16="http://schemas.microsoft.com/office/drawing/2014/main" id="{082B48F0-BD6E-4F17-9099-45000C69AC9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96993" y="1958687"/>
                  <a:ext cx="476797" cy="402931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1" name="Grupo 30">
            <a:extLst>
              <a:ext uri="{FF2B5EF4-FFF2-40B4-BE49-F238E27FC236}">
                <a16:creationId xmlns:a16="http://schemas.microsoft.com/office/drawing/2014/main" id="{EE512C08-F51E-4E60-B9F1-560537DFECC5}"/>
              </a:ext>
            </a:extLst>
          </p:cNvPr>
          <p:cNvGrpSpPr/>
          <p:nvPr/>
        </p:nvGrpSpPr>
        <p:grpSpPr>
          <a:xfrm>
            <a:off x="4649741" y="1418676"/>
            <a:ext cx="2538124" cy="1833230"/>
            <a:chOff x="2998826" y="1569667"/>
            <a:chExt cx="2538124" cy="1833230"/>
          </a:xfrm>
        </p:grpSpPr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E70F6CF2-8A57-4A36-8713-A0876D4DE69E}"/>
                </a:ext>
              </a:extLst>
            </p:cNvPr>
            <p:cNvGrpSpPr/>
            <p:nvPr/>
          </p:nvGrpSpPr>
          <p:grpSpPr>
            <a:xfrm>
              <a:off x="2998826" y="1569667"/>
              <a:ext cx="287258" cy="1822735"/>
              <a:chOff x="0" y="1300385"/>
              <a:chExt cx="287258" cy="1822735"/>
            </a:xfrm>
          </p:grpSpPr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C9111AD0-4D1C-401D-821F-873FB9AA07FF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7" name="CuadroTexto 46">
                <a:extLst>
                  <a:ext uri="{FF2B5EF4-FFF2-40B4-BE49-F238E27FC236}">
                    <a16:creationId xmlns:a16="http://schemas.microsoft.com/office/drawing/2014/main" id="{5F57FA22-E33A-42BF-A183-37C8D7A986F3}"/>
                  </a:ext>
                </a:extLst>
              </p:cNvPr>
              <p:cNvSpPr txBox="1"/>
              <p:nvPr/>
            </p:nvSpPr>
            <p:spPr>
              <a:xfrm>
                <a:off x="0" y="1300385"/>
                <a:ext cx="287258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</p:txBody>
          </p:sp>
        </p:grpSp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27614860-C1DD-49BC-A400-739563C00AE9}"/>
                </a:ext>
              </a:extLst>
            </p:cNvPr>
            <p:cNvGrpSpPr/>
            <p:nvPr/>
          </p:nvGrpSpPr>
          <p:grpSpPr>
            <a:xfrm>
              <a:off x="5289766" y="1583589"/>
              <a:ext cx="247184" cy="1819308"/>
              <a:chOff x="18532" y="1303812"/>
              <a:chExt cx="247184" cy="1819308"/>
            </a:xfrm>
          </p:grpSpPr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0AE9ED3F-889A-4306-9E5E-F977C671A6CD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4" name="CuadroTexto 43">
                <a:extLst>
                  <a:ext uri="{FF2B5EF4-FFF2-40B4-BE49-F238E27FC236}">
                    <a16:creationId xmlns:a16="http://schemas.microsoft.com/office/drawing/2014/main" id="{8EAF451B-FA00-4C79-BABE-70CEDF8C8449}"/>
                  </a:ext>
                </a:extLst>
              </p:cNvPr>
              <p:cNvSpPr txBox="1"/>
              <p:nvPr/>
            </p:nvSpPr>
            <p:spPr>
              <a:xfrm>
                <a:off x="18532" y="1303812"/>
                <a:ext cx="247184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</p:txBody>
          </p:sp>
        </p:grpSp>
        <p:grpSp>
          <p:nvGrpSpPr>
            <p:cNvPr id="34" name="Grupo 33">
              <a:extLst>
                <a:ext uri="{FF2B5EF4-FFF2-40B4-BE49-F238E27FC236}">
                  <a16:creationId xmlns:a16="http://schemas.microsoft.com/office/drawing/2014/main" id="{E824CF65-795A-4C8E-B1E4-192CD7BD9D0E}"/>
                </a:ext>
              </a:extLst>
            </p:cNvPr>
            <p:cNvGrpSpPr/>
            <p:nvPr/>
          </p:nvGrpSpPr>
          <p:grpSpPr>
            <a:xfrm>
              <a:off x="3263708" y="1720076"/>
              <a:ext cx="2003682" cy="1553693"/>
              <a:chOff x="287258" y="1447750"/>
              <a:chExt cx="2003682" cy="1553693"/>
            </a:xfrm>
          </p:grpSpPr>
          <p:cxnSp>
            <p:nvCxnSpPr>
              <p:cNvPr id="37" name="Conector recto de flecha 36">
                <a:extLst>
                  <a:ext uri="{FF2B5EF4-FFF2-40B4-BE49-F238E27FC236}">
                    <a16:creationId xmlns:a16="http://schemas.microsoft.com/office/drawing/2014/main" id="{2BFDD092-E4A6-45EE-A6FD-604B35F5C64F}"/>
                  </a:ext>
                </a:extLst>
              </p:cNvPr>
              <p:cNvCxnSpPr/>
              <p:nvPr/>
            </p:nvCxnSpPr>
            <p:spPr>
              <a:xfrm>
                <a:off x="287258" y="14477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Conector recto de flecha 37">
                <a:extLst>
                  <a:ext uri="{FF2B5EF4-FFF2-40B4-BE49-F238E27FC236}">
                    <a16:creationId xmlns:a16="http://schemas.microsoft.com/office/drawing/2014/main" id="{7BF52D93-0448-4CD4-B9CE-5F88FCFD0AAC}"/>
                  </a:ext>
                </a:extLst>
              </p:cNvPr>
              <p:cNvCxnSpPr/>
              <p:nvPr/>
            </p:nvCxnSpPr>
            <p:spPr>
              <a:xfrm>
                <a:off x="287258" y="1720135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Conector recto de flecha 38">
                <a:extLst>
                  <a:ext uri="{FF2B5EF4-FFF2-40B4-BE49-F238E27FC236}">
                    <a16:creationId xmlns:a16="http://schemas.microsoft.com/office/drawing/2014/main" id="{29174F1C-6D32-4036-9016-BC0F647D1C31}"/>
                  </a:ext>
                </a:extLst>
              </p:cNvPr>
              <p:cNvCxnSpPr/>
              <p:nvPr/>
            </p:nvCxnSpPr>
            <p:spPr>
              <a:xfrm>
                <a:off x="287258" y="20456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Conector recto de flecha 39">
                <a:extLst>
                  <a:ext uri="{FF2B5EF4-FFF2-40B4-BE49-F238E27FC236}">
                    <a16:creationId xmlns:a16="http://schemas.microsoft.com/office/drawing/2014/main" id="{C7649601-36A9-4BA9-9276-19248DD90C94}"/>
                  </a:ext>
                </a:extLst>
              </p:cNvPr>
              <p:cNvCxnSpPr/>
              <p:nvPr/>
            </p:nvCxnSpPr>
            <p:spPr>
              <a:xfrm>
                <a:off x="287258" y="2359208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de flecha 40">
                <a:extLst>
                  <a:ext uri="{FF2B5EF4-FFF2-40B4-BE49-F238E27FC236}">
                    <a16:creationId xmlns:a16="http://schemas.microsoft.com/office/drawing/2014/main" id="{9965837A-A1B3-49A6-A4A7-F0338FFD14E8}"/>
                  </a:ext>
                </a:extLst>
              </p:cNvPr>
              <p:cNvCxnSpPr/>
              <p:nvPr/>
            </p:nvCxnSpPr>
            <p:spPr>
              <a:xfrm>
                <a:off x="287258" y="2684766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de flecha 41">
                <a:extLst>
                  <a:ext uri="{FF2B5EF4-FFF2-40B4-BE49-F238E27FC236}">
                    <a16:creationId xmlns:a16="http://schemas.microsoft.com/office/drawing/2014/main" id="{40AA3180-4C64-499B-ADE0-95F74ACA8BC6}"/>
                  </a:ext>
                </a:extLst>
              </p:cNvPr>
              <p:cNvCxnSpPr/>
              <p:nvPr/>
            </p:nvCxnSpPr>
            <p:spPr>
              <a:xfrm>
                <a:off x="287258" y="3001443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97AF9BDF-34DC-40C5-83AF-819804801B55}"/>
                    </a:ext>
                  </a:extLst>
                </p:cNvPr>
                <p:cNvSpPr/>
                <p:nvPr/>
              </p:nvSpPr>
              <p:spPr>
                <a:xfrm>
                  <a:off x="3198053" y="1967361"/>
                  <a:ext cx="476797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97AF9BDF-34DC-40C5-83AF-819804801B5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8053" y="1967361"/>
                  <a:ext cx="476797" cy="402931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>
                <a:extLst>
                  <a:ext uri="{FF2B5EF4-FFF2-40B4-BE49-F238E27FC236}">
                    <a16:creationId xmlns:a16="http://schemas.microsoft.com/office/drawing/2014/main" id="{4EFB5098-67BE-4B28-A896-EFAF72E4FE85}"/>
                  </a:ext>
                </a:extLst>
              </p:cNvPr>
              <p:cNvSpPr/>
              <p:nvPr/>
            </p:nvSpPr>
            <p:spPr>
              <a:xfrm>
                <a:off x="6503354" y="1816370"/>
                <a:ext cx="476797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Rectángulo 47">
                <a:extLst>
                  <a:ext uri="{FF2B5EF4-FFF2-40B4-BE49-F238E27FC236}">
                    <a16:creationId xmlns:a16="http://schemas.microsoft.com/office/drawing/2014/main" id="{4EFB5098-67BE-4B28-A896-EFAF72E4FE8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3354" y="1816370"/>
                <a:ext cx="476797" cy="402931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1" name="Grupo 50">
            <a:extLst>
              <a:ext uri="{FF2B5EF4-FFF2-40B4-BE49-F238E27FC236}">
                <a16:creationId xmlns:a16="http://schemas.microsoft.com/office/drawing/2014/main" id="{F0866046-A358-4308-AC2F-A8559E8F4D0D}"/>
              </a:ext>
            </a:extLst>
          </p:cNvPr>
          <p:cNvGrpSpPr/>
          <p:nvPr/>
        </p:nvGrpSpPr>
        <p:grpSpPr>
          <a:xfrm>
            <a:off x="5660786" y="2693886"/>
            <a:ext cx="483727" cy="402931"/>
            <a:chOff x="2326774" y="4105778"/>
            <a:chExt cx="483727" cy="402931"/>
          </a:xfrm>
        </p:grpSpPr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7213A637-A926-472B-9812-4750550AF2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26774" y="4451352"/>
              <a:ext cx="48372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Rectángulo 52">
                  <a:extLst>
                    <a:ext uri="{FF2B5EF4-FFF2-40B4-BE49-F238E27FC236}">
                      <a16:creationId xmlns:a16="http://schemas.microsoft.com/office/drawing/2014/main" id="{C799F5FA-787A-438B-95E2-E325FACFEDC2}"/>
                    </a:ext>
                  </a:extLst>
                </p:cNvPr>
                <p:cNvSpPr/>
                <p:nvPr/>
              </p:nvSpPr>
              <p:spPr>
                <a:xfrm>
                  <a:off x="2366405" y="4105778"/>
                  <a:ext cx="44409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3E94D2F0-D854-4E50-A251-4B979A2D5C0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6405" y="4105778"/>
                  <a:ext cx="444096" cy="402931"/>
                </a:xfrm>
                <a:prstGeom prst="rect">
                  <a:avLst/>
                </a:prstGeom>
                <a:blipFill>
                  <a:blip r:embed="rId5"/>
                  <a:stretch>
                    <a:fillRect b="-151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8" name="Grupo 57">
            <a:extLst>
              <a:ext uri="{FF2B5EF4-FFF2-40B4-BE49-F238E27FC236}">
                <a16:creationId xmlns:a16="http://schemas.microsoft.com/office/drawing/2014/main" id="{A7FE0817-D556-477A-A80F-A30569D96EF5}"/>
              </a:ext>
            </a:extLst>
          </p:cNvPr>
          <p:cNvGrpSpPr/>
          <p:nvPr/>
        </p:nvGrpSpPr>
        <p:grpSpPr>
          <a:xfrm>
            <a:off x="5541405" y="2159150"/>
            <a:ext cx="787985" cy="402931"/>
            <a:chOff x="867025" y="1255559"/>
            <a:chExt cx="787985" cy="402931"/>
          </a:xfrm>
        </p:grpSpPr>
        <p:cxnSp>
          <p:nvCxnSpPr>
            <p:cNvPr id="11" name="Conector recto de flecha 10">
              <a:extLst>
                <a:ext uri="{FF2B5EF4-FFF2-40B4-BE49-F238E27FC236}">
                  <a16:creationId xmlns:a16="http://schemas.microsoft.com/office/drawing/2014/main" id="{F0B8629A-5760-431B-A29F-62E4AABA23D4}"/>
                </a:ext>
              </a:extLst>
            </p:cNvPr>
            <p:cNvCxnSpPr/>
            <p:nvPr/>
          </p:nvCxnSpPr>
          <p:spPr>
            <a:xfrm>
              <a:off x="867025" y="1310090"/>
              <a:ext cx="787985" cy="0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ángulo 11">
                  <a:extLst>
                    <a:ext uri="{FF2B5EF4-FFF2-40B4-BE49-F238E27FC236}">
                      <a16:creationId xmlns:a16="http://schemas.microsoft.com/office/drawing/2014/main" id="{2D0A5BB9-7740-4EB9-8AC7-875B6C7CB5C2}"/>
                    </a:ext>
                  </a:extLst>
                </p:cNvPr>
                <p:cNvSpPr/>
                <p:nvPr/>
              </p:nvSpPr>
              <p:spPr>
                <a:xfrm>
                  <a:off x="1014248" y="1255559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2" name="Rectángulo 11">
                  <a:extLst>
                    <a:ext uri="{FF2B5EF4-FFF2-40B4-BE49-F238E27FC236}">
                      <a16:creationId xmlns:a16="http://schemas.microsoft.com/office/drawing/2014/main" id="{2D0A5BB9-7740-4EB9-8AC7-875B6C7CB5C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14248" y="1255559"/>
                  <a:ext cx="390876" cy="402931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9" name="CuadroTexto 58">
            <a:extLst>
              <a:ext uri="{FF2B5EF4-FFF2-40B4-BE49-F238E27FC236}">
                <a16:creationId xmlns:a16="http://schemas.microsoft.com/office/drawing/2014/main" id="{1C7F7770-DEED-4D71-9D18-1792B29BA26E}"/>
              </a:ext>
            </a:extLst>
          </p:cNvPr>
          <p:cNvSpPr txBox="1"/>
          <p:nvPr/>
        </p:nvSpPr>
        <p:spPr>
          <a:xfrm>
            <a:off x="6315749" y="1454026"/>
            <a:ext cx="28725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</p:txBody>
      </p:sp>
      <p:sp>
        <p:nvSpPr>
          <p:cNvPr id="60" name="CuadroTexto 59">
            <a:extLst>
              <a:ext uri="{FF2B5EF4-FFF2-40B4-BE49-F238E27FC236}">
                <a16:creationId xmlns:a16="http://schemas.microsoft.com/office/drawing/2014/main" id="{4D9E3335-8662-4F5E-9930-F4A42781CC67}"/>
              </a:ext>
            </a:extLst>
          </p:cNvPr>
          <p:cNvSpPr txBox="1"/>
          <p:nvPr/>
        </p:nvSpPr>
        <p:spPr>
          <a:xfrm>
            <a:off x="5243097" y="1420051"/>
            <a:ext cx="255198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  <a:endParaRPr lang="es-ES" sz="1400" dirty="0"/>
          </a:p>
        </p:txBody>
      </p:sp>
    </p:spTree>
    <p:extLst>
      <p:ext uri="{BB962C8B-B14F-4D97-AF65-F5344CB8AC3E}">
        <p14:creationId xmlns:p14="http://schemas.microsoft.com/office/powerpoint/2010/main" val="3442083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9" grpId="0"/>
      <p:bldP spid="8" grpId="0"/>
      <p:bldP spid="48" grpId="0"/>
      <p:bldP spid="59" grpId="0"/>
      <p:bldP spid="6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uadroTexto 4"/>
          <p:cNvSpPr txBox="1"/>
          <p:nvPr/>
        </p:nvSpPr>
        <p:spPr>
          <a:xfrm>
            <a:off x="380093" y="775978"/>
            <a:ext cx="83452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/>
              <a:t>Por la tercera ley de Newton…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41739" y="1447636"/>
                <a:ext cx="8070891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La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b="0" i="1" smtClean="0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400" b="0" i="1" smtClean="0">
                                <a:latin typeface="Cambria Math" panose="02040503050406030204" pitchFamily="18" charset="0"/>
                              </a:rPr>
                              <m:t>21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400" dirty="0"/>
                  <a:t> ejercida por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sz="2400" dirty="0"/>
                  <a:t> sobre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b="1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1" i="1">
                            <a:latin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lang="es-ES" sz="2400" b="1" i="1" smtClean="0">
                            <a:latin typeface="Cambria Math" panose="02040503050406030204" pitchFamily="18" charset="0"/>
                          </a:rPr>
                          <m:t>𝟏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  <a:r>
                  <a:rPr lang="es-ES" sz="2400" dirty="0"/>
                  <a:t>será:</a:t>
                </a:r>
                <a:r>
                  <a:rPr lang="es-ES" dirty="0"/>
                  <a:t>  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739" y="1447636"/>
                <a:ext cx="8070891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1208" t="-1190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ector recto de flecha 7"/>
          <p:cNvCxnSpPr/>
          <p:nvPr/>
        </p:nvCxnSpPr>
        <p:spPr>
          <a:xfrm flipV="1">
            <a:off x="6011917" y="1870841"/>
            <a:ext cx="0" cy="213360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cto de flecha 29"/>
          <p:cNvCxnSpPr/>
          <p:nvPr/>
        </p:nvCxnSpPr>
        <p:spPr>
          <a:xfrm>
            <a:off x="6011917" y="4004441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ipse 22"/>
          <p:cNvSpPr/>
          <p:nvPr/>
        </p:nvSpPr>
        <p:spPr>
          <a:xfrm>
            <a:off x="6555827" y="2601479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Elipse 31"/>
          <p:cNvSpPr/>
          <p:nvPr/>
        </p:nvSpPr>
        <p:spPr>
          <a:xfrm>
            <a:off x="8312630" y="2393075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6415102" y="2266710"/>
                <a:ext cx="46012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5102" y="2266710"/>
                <a:ext cx="460126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/>
              <p:cNvSpPr/>
              <p:nvPr/>
            </p:nvSpPr>
            <p:spPr>
              <a:xfrm>
                <a:off x="8495244" y="2374025"/>
                <a:ext cx="4654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4" name="Rectángulo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95244" y="2374025"/>
                <a:ext cx="465448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1" name="Conector recto de flecha 30"/>
          <p:cNvCxnSpPr>
            <a:endCxn id="23" idx="4"/>
          </p:cNvCxnSpPr>
          <p:nvPr/>
        </p:nvCxnSpPr>
        <p:spPr>
          <a:xfrm flipV="1">
            <a:off x="6011917" y="2780154"/>
            <a:ext cx="633248" cy="122428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/>
              <p:cNvSpPr/>
              <p:nvPr/>
            </p:nvSpPr>
            <p:spPr>
              <a:xfrm>
                <a:off x="6010376" y="3046592"/>
                <a:ext cx="42319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3" name="Rectángulo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0376" y="3046592"/>
                <a:ext cx="423193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8" name="Conector recto de flecha 37"/>
          <p:cNvCxnSpPr>
            <a:endCxn id="32" idx="2"/>
          </p:cNvCxnSpPr>
          <p:nvPr/>
        </p:nvCxnSpPr>
        <p:spPr>
          <a:xfrm flipV="1">
            <a:off x="6010375" y="2482413"/>
            <a:ext cx="2302255" cy="149274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7219971" y="2677260"/>
                <a:ext cx="42851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19971" y="2677260"/>
                <a:ext cx="428515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2" name="Conector recto de flecha 41"/>
          <p:cNvCxnSpPr/>
          <p:nvPr/>
        </p:nvCxnSpPr>
        <p:spPr>
          <a:xfrm rot="10800000" flipV="1">
            <a:off x="6734503" y="2482413"/>
            <a:ext cx="1578127" cy="208404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/>
              <p:cNvSpPr/>
              <p:nvPr/>
            </p:nvSpPr>
            <p:spPr>
              <a:xfrm>
                <a:off x="6767071" y="2144604"/>
                <a:ext cx="1601592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21</m:t>
                              </m:r>
                            </m:sub>
                          </m:sSub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43" name="Rectángulo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67071" y="2144604"/>
                <a:ext cx="1601592" cy="646331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892112" y="2159457"/>
                <a:ext cx="2960554" cy="93371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80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sz="28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21</m:t>
                              </m:r>
                            </m:sub>
                          </m:sSub>
                        </m:e>
                      </m:acc>
                      <m:r>
                        <a:rPr lang="es-ES" sz="2800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i="1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s-ES" sz="2800" i="0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es-ES" sz="28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i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Sup>
                            <m:sSubSupPr>
                              <m:ctrlPr>
                                <a:rPr lang="es-ES" sz="280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  <m:sup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den>
                      </m:f>
                      <m:acc>
                        <m:accPr>
                          <m:chr m:val="̂"/>
                          <m:ctrlPr>
                            <a:rPr lang="es-ES" sz="36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32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2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sz="32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s-ES" sz="32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2112" y="2159457"/>
                <a:ext cx="2960554" cy="933717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/>
              <p:cNvSpPr txBox="1"/>
              <p:nvPr/>
            </p:nvSpPr>
            <p:spPr>
              <a:xfrm>
                <a:off x="411215" y="3167563"/>
                <a:ext cx="5810757" cy="669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Donde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es el vector unitario que apunta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/>
                  <a:t> 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48" name="CuadroTexto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15" y="3167563"/>
                <a:ext cx="5810757" cy="669992"/>
              </a:xfrm>
              <a:prstGeom prst="rect">
                <a:avLst/>
              </a:prstGeom>
              <a:blipFill rotWithShape="0">
                <a:blip r:embed="rId11"/>
                <a:stretch>
                  <a:fillRect l="-839" t="-36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6730088" y="2629423"/>
                <a:ext cx="55848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0088" y="2629423"/>
                <a:ext cx="558486" cy="402931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Conector recto de flecha 49"/>
          <p:cNvCxnSpPr/>
          <p:nvPr/>
        </p:nvCxnSpPr>
        <p:spPr>
          <a:xfrm rot="10800000" flipH="1">
            <a:off x="6762101" y="2596684"/>
            <a:ext cx="583605" cy="78715"/>
          </a:xfrm>
          <a:prstGeom prst="straightConnector1">
            <a:avLst/>
          </a:prstGeom>
          <a:ln w="317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uadroTexto 51"/>
              <p:cNvSpPr txBox="1"/>
              <p:nvPr/>
            </p:nvSpPr>
            <p:spPr>
              <a:xfrm>
                <a:off x="88010" y="3680791"/>
                <a:ext cx="5900473" cy="813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Es decir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0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000" dirty="0"/>
                  <a:t> tiene la misma dirección que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8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21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y sentido: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>
                    <a:solidFill>
                      <a:srgbClr val="FF0000"/>
                    </a:solidFill>
                  </a:rPr>
                  <a:t>El mismo que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s-ES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si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FF0000"/>
                    </a:solidFill>
                  </a:rPr>
                  <a:t> tienen mismo signo</a:t>
                </a:r>
              </a:p>
            </p:txBody>
          </p:sp>
        </mc:Choice>
        <mc:Fallback xmlns="">
          <p:sp>
            <p:nvSpPr>
              <p:cNvPr id="52" name="CuadroTexto 5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010" y="3680791"/>
                <a:ext cx="5900473" cy="813941"/>
              </a:xfrm>
              <a:prstGeom prst="rect">
                <a:avLst/>
              </a:prstGeom>
              <a:blipFill rotWithShape="0">
                <a:blip r:embed="rId13"/>
                <a:stretch>
                  <a:fillRect l="-1033" b="-1127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/>
              <p:cNvSpPr/>
              <p:nvPr/>
            </p:nvSpPr>
            <p:spPr>
              <a:xfrm>
                <a:off x="88009" y="4400734"/>
                <a:ext cx="5303797" cy="39299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>
                    <a:solidFill>
                      <a:srgbClr val="0070C0"/>
                    </a:solidFill>
                  </a:rPr>
                  <a:t>El opuesto que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si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 tienen distinto signo</a:t>
                </a:r>
              </a:p>
            </p:txBody>
          </p:sp>
        </mc:Choice>
        <mc:Fallback xmlns="">
          <p:sp>
            <p:nvSpPr>
              <p:cNvPr id="53" name="Rectángulo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009" y="4400734"/>
                <a:ext cx="5303797" cy="392993"/>
              </a:xfrm>
              <a:prstGeom prst="rect">
                <a:avLst/>
              </a:prstGeom>
              <a:blipFill rotWithShape="0">
                <a:blip r:embed="rId14"/>
                <a:stretch>
                  <a:fillRect l="-690" t="-6250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ángulo 53"/>
              <p:cNvSpPr/>
              <p:nvPr/>
            </p:nvSpPr>
            <p:spPr>
              <a:xfrm>
                <a:off x="5919906" y="2357039"/>
                <a:ext cx="55848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4" name="Rectángulo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9906" y="2357039"/>
                <a:ext cx="558486" cy="402931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5" name="Conector recto de flecha 54"/>
          <p:cNvCxnSpPr/>
          <p:nvPr/>
        </p:nvCxnSpPr>
        <p:spPr>
          <a:xfrm flipH="1">
            <a:off x="5994997" y="2704330"/>
            <a:ext cx="583605" cy="78715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ctángulo 55"/>
          <p:cNvSpPr/>
          <p:nvPr/>
        </p:nvSpPr>
        <p:spPr>
          <a:xfrm>
            <a:off x="6032691" y="2347482"/>
            <a:ext cx="511588" cy="5901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28" name="Conector recto de flecha 27"/>
          <p:cNvCxnSpPr/>
          <p:nvPr/>
        </p:nvCxnSpPr>
        <p:spPr>
          <a:xfrm flipH="1">
            <a:off x="7730551" y="2481453"/>
            <a:ext cx="488974" cy="7705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7821560" y="2656465"/>
                <a:ext cx="524631" cy="39299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20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1560" y="2656465"/>
                <a:ext cx="524631" cy="392993"/>
              </a:xfrm>
              <a:prstGeom prst="rect">
                <a:avLst/>
              </a:prstGeom>
              <a:blipFill rotWithShape="0">
                <a:blip r:embed="rId16"/>
                <a:stretch>
                  <a:fillRect t="-6250" r="-11628" b="-156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962B423F-A407-4946-A3AE-DB293F9F31A2}"/>
                  </a:ext>
                </a:extLst>
              </p:cNvPr>
              <p:cNvSpPr/>
              <p:nvPr/>
            </p:nvSpPr>
            <p:spPr>
              <a:xfrm>
                <a:off x="3612924" y="2279534"/>
                <a:ext cx="1479636" cy="57342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i="1">
                          <a:latin typeface="Cambria Math" panose="02040503050406030204" pitchFamily="18" charset="0"/>
                        </a:rPr>
                        <m:t>=−</m:t>
                      </m:r>
                      <m:acc>
                        <m:accPr>
                          <m:chr m:val="⃗"/>
                          <m:ctrlPr>
                            <a:rPr lang="es-ES" sz="28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sz="2800" i="1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962B423F-A407-4946-A3AE-DB293F9F31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2924" y="2279534"/>
                <a:ext cx="1479636" cy="573427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16597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3" grpId="0" animBg="1"/>
      <p:bldP spid="32" grpId="0" animBg="1"/>
      <p:bldP spid="26" grpId="0"/>
      <p:bldP spid="34" grpId="0"/>
      <p:bldP spid="33" grpId="0"/>
      <p:bldP spid="39" grpId="0"/>
      <p:bldP spid="43" grpId="0"/>
      <p:bldP spid="47" grpId="0"/>
      <p:bldP spid="49" grpId="0"/>
      <p:bldP spid="52" grpId="0"/>
      <p:bldP spid="53" grpId="0"/>
      <p:bldP spid="54" grpId="0"/>
      <p:bldP spid="56" grpId="0" animBg="1"/>
      <p:bldP spid="29" grpId="0"/>
      <p:bldP spid="2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CuadroTexto 57"/>
              <p:cNvSpPr txBox="1"/>
              <p:nvPr/>
            </p:nvSpPr>
            <p:spPr>
              <a:xfrm>
                <a:off x="3727275" y="4264503"/>
                <a:ext cx="884409" cy="6939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8" name="CuadroTexto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7275" y="4264503"/>
                <a:ext cx="884409" cy="69390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CuadroTexto 60"/>
              <p:cNvSpPr txBox="1"/>
              <p:nvPr/>
            </p:nvSpPr>
            <p:spPr>
              <a:xfrm>
                <a:off x="3633552" y="3464313"/>
                <a:ext cx="1072153" cy="75661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61" name="CuadroTexto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552" y="3464313"/>
                <a:ext cx="1072153" cy="756617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uadroTexto 63"/>
              <p:cNvSpPr txBox="1"/>
              <p:nvPr/>
            </p:nvSpPr>
            <p:spPr>
              <a:xfrm>
                <a:off x="5173820" y="2193851"/>
                <a:ext cx="2344296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&lt;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𝑽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</m:num>
                        <m:den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𝒌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64" name="CuadroTexto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73820" y="2193851"/>
                <a:ext cx="2344296" cy="691471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5" name="Cerrar llave 64"/>
          <p:cNvSpPr/>
          <p:nvPr/>
        </p:nvSpPr>
        <p:spPr>
          <a:xfrm>
            <a:off x="5033627" y="3256269"/>
            <a:ext cx="143579" cy="1702142"/>
          </a:xfrm>
          <a:prstGeom prst="rightBrac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CuadroTexto 65"/>
              <p:cNvSpPr txBox="1"/>
              <p:nvPr/>
            </p:nvSpPr>
            <p:spPr>
              <a:xfrm>
                <a:off x="5400632" y="3881019"/>
                <a:ext cx="1671933" cy="76399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66" name="CuadroTexto 6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0632" y="3881019"/>
                <a:ext cx="1671933" cy="76399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Rectángulo 66"/>
              <p:cNvSpPr/>
              <p:nvPr/>
            </p:nvSpPr>
            <p:spPr>
              <a:xfrm>
                <a:off x="7069513" y="4032182"/>
                <a:ext cx="109562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𝒌𝑪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67" name="Rectángulo 6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69513" y="4032182"/>
                <a:ext cx="1095621" cy="461665"/>
              </a:xfrm>
              <a:prstGeom prst="rect">
                <a:avLst/>
              </a:prstGeom>
              <a:blipFill rotWithShape="0">
                <a:blip r:embed="rId8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Rectángulo 74"/>
          <p:cNvSpPr/>
          <p:nvPr/>
        </p:nvSpPr>
        <p:spPr>
          <a:xfrm>
            <a:off x="6437647" y="2177676"/>
            <a:ext cx="1369221" cy="857091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27" name="Grupo 126"/>
          <p:cNvGrpSpPr/>
          <p:nvPr/>
        </p:nvGrpSpPr>
        <p:grpSpPr>
          <a:xfrm>
            <a:off x="7295991" y="3115213"/>
            <a:ext cx="1921163" cy="857091"/>
            <a:chOff x="5435665" y="4611457"/>
            <a:chExt cx="1921163" cy="85709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CuadroTexto 70"/>
                <p:cNvSpPr txBox="1"/>
                <p:nvPr/>
              </p:nvSpPr>
              <p:spPr>
                <a:xfrm>
                  <a:off x="5435665" y="4662849"/>
                  <a:ext cx="1921163" cy="75430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s-ES" sz="2400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2400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𝑪</m:t>
                            </m:r>
                          </m:num>
                          <m:den>
                            <m:sSub>
                              <m:sSubPr>
                                <m:ctrlPr>
                                  <a:rPr lang="es-ES" sz="2400" b="1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400" b="1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𝑪</m:t>
                                </m:r>
                              </m:e>
                              <m:sub>
                                <m:r>
                                  <a:rPr lang="es-ES" sz="2400" b="1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𝒐</m:t>
                                </m:r>
                              </m:sub>
                            </m:sSub>
                          </m:den>
                        </m:f>
                        <m: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𝒌</m:t>
                        </m:r>
                      </m:oMath>
                    </m:oMathPara>
                  </a14:m>
                  <a:endParaRPr lang="es-ES" sz="2400" b="1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71" name="CuadroTexto 7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35665" y="4662849"/>
                  <a:ext cx="1921163" cy="754309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6" name="Rectángulo 75"/>
            <p:cNvSpPr/>
            <p:nvPr/>
          </p:nvSpPr>
          <p:spPr>
            <a:xfrm>
              <a:off x="5680963" y="4611457"/>
              <a:ext cx="1369221" cy="85709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1" name="Grupo 10"/>
          <p:cNvGrpSpPr/>
          <p:nvPr/>
        </p:nvGrpSpPr>
        <p:grpSpPr>
          <a:xfrm>
            <a:off x="92147" y="1246811"/>
            <a:ext cx="1142143" cy="2272955"/>
            <a:chOff x="92147" y="857929"/>
            <a:chExt cx="1142143" cy="227295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Rectángulo 67"/>
                <p:cNvSpPr/>
                <p:nvPr/>
              </p:nvSpPr>
              <p:spPr>
                <a:xfrm>
                  <a:off x="92147" y="2728863"/>
                  <a:ext cx="39978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𝑄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8" name="Rectángulo 67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147" y="2728863"/>
                  <a:ext cx="399788" cy="369332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 b="-983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0" name="Grupo 9"/>
            <p:cNvGrpSpPr/>
            <p:nvPr/>
          </p:nvGrpSpPr>
          <p:grpSpPr>
            <a:xfrm>
              <a:off x="256050" y="857929"/>
              <a:ext cx="978240" cy="2272955"/>
              <a:chOff x="256050" y="857929"/>
              <a:chExt cx="978240" cy="2272955"/>
            </a:xfrm>
          </p:grpSpPr>
          <p:sp>
            <p:nvSpPr>
              <p:cNvPr id="2" name="Rectángulo 1"/>
              <p:cNvSpPr/>
              <p:nvPr/>
            </p:nvSpPr>
            <p:spPr>
              <a:xfrm>
                <a:off x="256050" y="1063887"/>
                <a:ext cx="45719" cy="162451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2" name="Rectángulo 61"/>
              <p:cNvSpPr/>
              <p:nvPr/>
            </p:nvSpPr>
            <p:spPr>
              <a:xfrm>
                <a:off x="972654" y="1063886"/>
                <a:ext cx="45719" cy="162451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9" name="Rectángulo 68"/>
                  <p:cNvSpPr/>
                  <p:nvPr/>
                </p:nvSpPr>
                <p:spPr>
                  <a:xfrm>
                    <a:off x="661376" y="2761552"/>
                    <a:ext cx="57291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69" name="Rectángulo 68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1376" y="2761552"/>
                    <a:ext cx="572914" cy="369332"/>
                  </a:xfrm>
                  <a:prstGeom prst="rect">
                    <a:avLst/>
                  </a:prstGeom>
                  <a:blipFill rotWithShape="0">
                    <a:blip r:embed="rId11"/>
                    <a:stretch>
                      <a:fillRect b="-100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" name="Conector recto de flecha 3"/>
              <p:cNvCxnSpPr/>
              <p:nvPr/>
            </p:nvCxnSpPr>
            <p:spPr>
              <a:xfrm>
                <a:off x="280213" y="857929"/>
                <a:ext cx="762323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" name="CuadroTexto 4"/>
                  <p:cNvSpPr txBox="1"/>
                  <p:nvPr/>
                </p:nvSpPr>
                <p:spPr>
                  <a:xfrm>
                    <a:off x="512044" y="890348"/>
                    <a:ext cx="292131" cy="31059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s-ES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b="0" i="1" smtClean="0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</m:acc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" name="CuadroTexto 4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2044" y="890348"/>
                    <a:ext cx="292131" cy="310598"/>
                  </a:xfrm>
                  <a:prstGeom prst="rect">
                    <a:avLst/>
                  </a:prstGeom>
                  <a:blipFill rotWithShape="0">
                    <a:blip r:embed="rId12"/>
                    <a:stretch>
                      <a:fillRect l="-18750" r="-8333" b="-1372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96" name="Grupo 95"/>
          <p:cNvGrpSpPr/>
          <p:nvPr/>
        </p:nvGrpSpPr>
        <p:grpSpPr>
          <a:xfrm>
            <a:off x="1519124" y="1244279"/>
            <a:ext cx="1142143" cy="2272955"/>
            <a:chOff x="1541900" y="906987"/>
            <a:chExt cx="1142143" cy="2272955"/>
          </a:xfrm>
        </p:grpSpPr>
        <p:grpSp>
          <p:nvGrpSpPr>
            <p:cNvPr id="88" name="Grupo 87"/>
            <p:cNvGrpSpPr/>
            <p:nvPr/>
          </p:nvGrpSpPr>
          <p:grpSpPr>
            <a:xfrm>
              <a:off x="1541900" y="906987"/>
              <a:ext cx="1142143" cy="2272955"/>
              <a:chOff x="92147" y="857929"/>
              <a:chExt cx="1142143" cy="227295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9" name="Rectángulo 88"/>
                  <p:cNvSpPr/>
                  <p:nvPr/>
                </p:nvSpPr>
                <p:spPr>
                  <a:xfrm>
                    <a:off x="92147" y="2728863"/>
                    <a:ext cx="399788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𝑄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89" name="Rectángulo 88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2147" y="2728863"/>
                    <a:ext cx="399788" cy="369332"/>
                  </a:xfrm>
                  <a:prstGeom prst="rect">
                    <a:avLst/>
                  </a:prstGeom>
                  <a:blipFill rotWithShape="0">
                    <a:blip r:embed="rId13"/>
                    <a:stretch>
                      <a:fillRect b="-983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90" name="Grupo 89"/>
              <p:cNvGrpSpPr/>
              <p:nvPr/>
            </p:nvGrpSpPr>
            <p:grpSpPr>
              <a:xfrm>
                <a:off x="256050" y="857929"/>
                <a:ext cx="978240" cy="2272955"/>
                <a:chOff x="256050" y="857929"/>
                <a:chExt cx="978240" cy="2272955"/>
              </a:xfrm>
            </p:grpSpPr>
            <p:sp>
              <p:nvSpPr>
                <p:cNvPr id="91" name="Rectángulo 90"/>
                <p:cNvSpPr/>
                <p:nvPr/>
              </p:nvSpPr>
              <p:spPr>
                <a:xfrm>
                  <a:off x="256050" y="1063887"/>
                  <a:ext cx="45719" cy="162451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2" name="Rectángulo 91"/>
                <p:cNvSpPr/>
                <p:nvPr/>
              </p:nvSpPr>
              <p:spPr>
                <a:xfrm>
                  <a:off x="972654" y="1063886"/>
                  <a:ext cx="45719" cy="162451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3" name="Rectángulo 92"/>
                    <p:cNvSpPr/>
                    <p:nvPr/>
                  </p:nvSpPr>
                  <p:spPr>
                    <a:xfrm>
                      <a:off x="661376" y="2761552"/>
                      <a:ext cx="572914" cy="369332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93" name="Rectángulo 92"/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61376" y="2761552"/>
                      <a:ext cx="572914" cy="369332"/>
                    </a:xfrm>
                    <a:prstGeom prst="rect">
                      <a:avLst/>
                    </a:prstGeom>
                    <a:blipFill rotWithShape="0">
                      <a:blip r:embed="rId14"/>
                      <a:stretch>
                        <a:fillRect b="-9836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94" name="Conector recto de flecha 93"/>
                <p:cNvCxnSpPr/>
                <p:nvPr/>
              </p:nvCxnSpPr>
              <p:spPr>
                <a:xfrm>
                  <a:off x="280213" y="857929"/>
                  <a:ext cx="762323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5" name="CuadroTexto 94"/>
                    <p:cNvSpPr txBox="1"/>
                    <p:nvPr/>
                  </p:nvSpPr>
                  <p:spPr>
                    <a:xfrm>
                      <a:off x="512044" y="890348"/>
                      <a:ext cx="292131" cy="310598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s-E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s-ES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b="0" i="1" smtClean="0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s-E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95" name="CuadroTexto 94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12044" y="890348"/>
                      <a:ext cx="292131" cy="310598"/>
                    </a:xfrm>
                    <a:prstGeom prst="rect">
                      <a:avLst/>
                    </a:prstGeom>
                    <a:blipFill rotWithShape="0">
                      <a:blip r:embed="rId15"/>
                      <a:stretch>
                        <a:fillRect l="-16667" r="-10417" b="-15686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sp>
          <p:nvSpPr>
            <p:cNvPr id="12" name="Rectángulo 11"/>
            <p:cNvSpPr/>
            <p:nvPr/>
          </p:nvSpPr>
          <p:spPr>
            <a:xfrm>
              <a:off x="1767982" y="1241640"/>
              <a:ext cx="648000" cy="1424162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97" name="Grupo 96"/>
          <p:cNvGrpSpPr/>
          <p:nvPr/>
        </p:nvGrpSpPr>
        <p:grpSpPr>
          <a:xfrm>
            <a:off x="1731963" y="1590988"/>
            <a:ext cx="252413" cy="1452563"/>
            <a:chOff x="6193756" y="2144343"/>
            <a:chExt cx="252413" cy="1452563"/>
          </a:xfrm>
        </p:grpSpPr>
        <p:sp>
          <p:nvSpPr>
            <p:cNvPr id="98" name="Text Box 124"/>
            <p:cNvSpPr txBox="1">
              <a:spLocks noChangeArrowheads="1"/>
            </p:cNvSpPr>
            <p:nvPr/>
          </p:nvSpPr>
          <p:spPr bwMode="auto">
            <a:xfrm>
              <a:off x="6193756" y="2144343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99" name="Text Box 125"/>
            <p:cNvSpPr txBox="1">
              <a:spLocks noChangeArrowheads="1"/>
            </p:cNvSpPr>
            <p:nvPr/>
          </p:nvSpPr>
          <p:spPr bwMode="auto">
            <a:xfrm>
              <a:off x="6193756" y="2317380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00" name="Text Box 126"/>
            <p:cNvSpPr txBox="1">
              <a:spLocks noChangeArrowheads="1"/>
            </p:cNvSpPr>
            <p:nvPr/>
          </p:nvSpPr>
          <p:spPr bwMode="auto">
            <a:xfrm>
              <a:off x="6193756" y="2490418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01" name="Text Box 127"/>
            <p:cNvSpPr txBox="1">
              <a:spLocks noChangeArrowheads="1"/>
            </p:cNvSpPr>
            <p:nvPr/>
          </p:nvSpPr>
          <p:spPr bwMode="auto">
            <a:xfrm>
              <a:off x="6193756" y="2663456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-</a:t>
              </a:r>
              <a:endParaRPr lang="es-ES" altLang="es-ES" sz="1000" dirty="0"/>
            </a:p>
          </p:txBody>
        </p:sp>
        <p:sp>
          <p:nvSpPr>
            <p:cNvPr id="102" name="Text Box 128"/>
            <p:cNvSpPr txBox="1">
              <a:spLocks noChangeArrowheads="1"/>
            </p:cNvSpPr>
            <p:nvPr/>
          </p:nvSpPr>
          <p:spPr bwMode="auto">
            <a:xfrm>
              <a:off x="6193756" y="2834906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03" name="Text Box 129"/>
            <p:cNvSpPr txBox="1">
              <a:spLocks noChangeArrowheads="1"/>
            </p:cNvSpPr>
            <p:nvPr/>
          </p:nvSpPr>
          <p:spPr bwMode="auto">
            <a:xfrm>
              <a:off x="6193756" y="3007943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04" name="Text Box 130"/>
            <p:cNvSpPr txBox="1">
              <a:spLocks noChangeArrowheads="1"/>
            </p:cNvSpPr>
            <p:nvPr/>
          </p:nvSpPr>
          <p:spPr bwMode="auto">
            <a:xfrm>
              <a:off x="6193756" y="3180981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05" name="Text Box 131"/>
            <p:cNvSpPr txBox="1">
              <a:spLocks noChangeArrowheads="1"/>
            </p:cNvSpPr>
            <p:nvPr/>
          </p:nvSpPr>
          <p:spPr bwMode="auto">
            <a:xfrm>
              <a:off x="6193756" y="3352431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</p:grpSp>
      <p:grpSp>
        <p:nvGrpSpPr>
          <p:cNvPr id="106" name="Grupo 105"/>
          <p:cNvGrpSpPr/>
          <p:nvPr/>
        </p:nvGrpSpPr>
        <p:grpSpPr>
          <a:xfrm>
            <a:off x="2171796" y="1610938"/>
            <a:ext cx="252413" cy="1377951"/>
            <a:chOff x="7370095" y="2153868"/>
            <a:chExt cx="252413" cy="1377951"/>
          </a:xfrm>
        </p:grpSpPr>
        <p:sp>
          <p:nvSpPr>
            <p:cNvPr id="107" name="Text Box 147"/>
            <p:cNvSpPr txBox="1">
              <a:spLocks noChangeArrowheads="1"/>
            </p:cNvSpPr>
            <p:nvPr/>
          </p:nvSpPr>
          <p:spPr bwMode="auto">
            <a:xfrm>
              <a:off x="7370095" y="2153868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108" name="Text Box 148"/>
            <p:cNvSpPr txBox="1">
              <a:spLocks noChangeArrowheads="1"/>
            </p:cNvSpPr>
            <p:nvPr/>
          </p:nvSpPr>
          <p:spPr bwMode="auto">
            <a:xfrm>
              <a:off x="7370095" y="2342780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+</a:t>
              </a:r>
              <a:endParaRPr lang="es-ES" altLang="es-ES" sz="1000" dirty="0"/>
            </a:p>
          </p:txBody>
        </p:sp>
        <p:sp>
          <p:nvSpPr>
            <p:cNvPr id="109" name="Text Box 149"/>
            <p:cNvSpPr txBox="1">
              <a:spLocks noChangeArrowheads="1"/>
            </p:cNvSpPr>
            <p:nvPr/>
          </p:nvSpPr>
          <p:spPr bwMode="auto">
            <a:xfrm>
              <a:off x="7370095" y="2531693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+</a:t>
              </a:r>
              <a:endParaRPr lang="es-ES" altLang="es-ES" sz="1000" dirty="0"/>
            </a:p>
          </p:txBody>
        </p:sp>
        <p:sp>
          <p:nvSpPr>
            <p:cNvPr id="110" name="Text Box 150"/>
            <p:cNvSpPr txBox="1">
              <a:spLocks noChangeArrowheads="1"/>
            </p:cNvSpPr>
            <p:nvPr/>
          </p:nvSpPr>
          <p:spPr bwMode="auto">
            <a:xfrm>
              <a:off x="7370095" y="2720606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+</a:t>
              </a:r>
              <a:endParaRPr lang="es-ES" altLang="es-ES" sz="1000" dirty="0"/>
            </a:p>
          </p:txBody>
        </p:sp>
        <p:sp>
          <p:nvSpPr>
            <p:cNvPr id="111" name="Text Box 151"/>
            <p:cNvSpPr txBox="1">
              <a:spLocks noChangeArrowheads="1"/>
            </p:cNvSpPr>
            <p:nvPr/>
          </p:nvSpPr>
          <p:spPr bwMode="auto">
            <a:xfrm>
              <a:off x="7370095" y="2909518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112" name="Text Box 152"/>
            <p:cNvSpPr txBox="1">
              <a:spLocks noChangeArrowheads="1"/>
            </p:cNvSpPr>
            <p:nvPr/>
          </p:nvSpPr>
          <p:spPr bwMode="auto">
            <a:xfrm>
              <a:off x="7370095" y="3098431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113" name="Text Box 153"/>
            <p:cNvSpPr txBox="1">
              <a:spLocks noChangeArrowheads="1"/>
            </p:cNvSpPr>
            <p:nvPr/>
          </p:nvSpPr>
          <p:spPr bwMode="auto">
            <a:xfrm>
              <a:off x="7370095" y="3287344"/>
              <a:ext cx="25241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CuadroTexto 113"/>
              <p:cNvSpPr txBox="1"/>
              <p:nvPr/>
            </p:nvSpPr>
            <p:spPr>
              <a:xfrm>
                <a:off x="1958638" y="1906272"/>
                <a:ext cx="259430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4" name="CuadroTexto 1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58638" y="1906272"/>
                <a:ext cx="259430" cy="310598"/>
              </a:xfrm>
              <a:prstGeom prst="rect">
                <a:avLst/>
              </a:prstGeom>
              <a:blipFill rotWithShape="0">
                <a:blip r:embed="rId16"/>
                <a:stretch>
                  <a:fillRect l="-20930" r="-9302" b="-1568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5" name="Conector recto de flecha 114"/>
          <p:cNvCxnSpPr/>
          <p:nvPr/>
        </p:nvCxnSpPr>
        <p:spPr>
          <a:xfrm flipH="1">
            <a:off x="1764353" y="2354446"/>
            <a:ext cx="64800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CuadroTexto 115"/>
              <p:cNvSpPr txBox="1"/>
              <p:nvPr/>
            </p:nvSpPr>
            <p:spPr>
              <a:xfrm>
                <a:off x="256050" y="4342949"/>
                <a:ext cx="2388474" cy="3697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0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e>
                      </m:acc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acc>
                            <m:accPr>
                              <m:chr m:val="⃗"/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s-ES" sz="2000" b="0" i="1" smtClean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acc>
                        </m:e>
                      </m:d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&lt;</m:t>
                      </m:r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0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116" name="CuadroTexto 1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050" y="4342949"/>
                <a:ext cx="2388474" cy="369781"/>
              </a:xfrm>
              <a:prstGeom prst="rect">
                <a:avLst/>
              </a:prstGeom>
              <a:blipFill rotWithShape="0">
                <a:blip r:embed="rId17"/>
                <a:stretch>
                  <a:fillRect l="-1786" r="-765"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7" name="Conector recto de flecha 116"/>
          <p:cNvCxnSpPr/>
          <p:nvPr/>
        </p:nvCxnSpPr>
        <p:spPr>
          <a:xfrm>
            <a:off x="1696262" y="3611401"/>
            <a:ext cx="762323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Rectángulo 118"/>
              <p:cNvSpPr/>
              <p:nvPr/>
            </p:nvSpPr>
            <p:spPr>
              <a:xfrm>
                <a:off x="1881985" y="361047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9" name="Rectángulo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1985" y="3610479"/>
                <a:ext cx="390876" cy="402931"/>
              </a:xfrm>
              <a:prstGeom prst="rect">
                <a:avLst/>
              </a:prstGeom>
              <a:blipFill rotWithShape="0"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Rectángulo 119"/>
              <p:cNvSpPr/>
              <p:nvPr/>
            </p:nvSpPr>
            <p:spPr>
              <a:xfrm>
                <a:off x="3502780" y="1286509"/>
                <a:ext cx="1151149" cy="78136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𝑘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20" name="Rectángulo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2780" y="1286509"/>
                <a:ext cx="1151149" cy="781368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1" name="CuadroTexto 120"/>
              <p:cNvSpPr txBox="1"/>
              <p:nvPr/>
            </p:nvSpPr>
            <p:spPr>
              <a:xfrm>
                <a:off x="5033627" y="1431997"/>
                <a:ext cx="4071773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s-ES" dirty="0" err="1"/>
                  <a:t>cte</a:t>
                </a:r>
                <a:r>
                  <a:rPr lang="es-ES" dirty="0"/>
                  <a:t> dieléctrica del material. </a:t>
                </a:r>
                <a14:m>
                  <m:oMath xmlns:m="http://schemas.openxmlformats.org/officeDocument/2006/math">
                    <m:r>
                      <a:rPr lang="es-ES" sz="2000" b="1" i="1">
                        <a:latin typeface="Cambria Math" panose="02040503050406030204" pitchFamily="18" charset="0"/>
                      </a:rPr>
                      <m:t>𝒌</m:t>
                    </m:r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&gt;</m:t>
                    </m:r>
                    <m:r>
                      <a:rPr lang="es-ES" sz="20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s-ES" sz="2000" b="1" i="1" dirty="0"/>
              </a:p>
            </p:txBody>
          </p:sp>
        </mc:Choice>
        <mc:Fallback xmlns="">
          <p:sp>
            <p:nvSpPr>
              <p:cNvPr id="121" name="CuadroTexto 1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3627" y="1431997"/>
                <a:ext cx="4071773" cy="400110"/>
              </a:xfrm>
              <a:prstGeom prst="rect">
                <a:avLst/>
              </a:prstGeom>
              <a:blipFill rotWithShape="0">
                <a:blip r:embed="rId20"/>
                <a:stretch>
                  <a:fillRect t="-3030" b="-212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Rectángulo 121"/>
              <p:cNvSpPr/>
              <p:nvPr/>
            </p:nvSpPr>
            <p:spPr>
              <a:xfrm>
                <a:off x="1863539" y="2480920"/>
                <a:ext cx="3709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𝑘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22" name="Rectángulo 1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539" y="2480920"/>
                <a:ext cx="370935" cy="369332"/>
              </a:xfrm>
              <a:prstGeom prst="rect">
                <a:avLst/>
              </a:prstGeom>
              <a:blipFill rotWithShape="0"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3" name="CuadroTexto 122"/>
              <p:cNvSpPr txBox="1"/>
              <p:nvPr/>
            </p:nvSpPr>
            <p:spPr>
              <a:xfrm>
                <a:off x="3344449" y="2281551"/>
                <a:ext cx="1269322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𝑑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23" name="CuadroTexto 1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4449" y="2281551"/>
                <a:ext cx="1269322" cy="369332"/>
              </a:xfrm>
              <a:prstGeom prst="rect">
                <a:avLst/>
              </a:prstGeom>
              <a:blipFill rotWithShape="0">
                <a:blip r:embed="rId22"/>
                <a:stretch>
                  <a:fillRect l="-5288" r="-4808" b="-1311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CuadroTexto 123"/>
              <p:cNvSpPr txBox="1"/>
              <p:nvPr/>
            </p:nvSpPr>
            <p:spPr>
              <a:xfrm>
                <a:off x="3396280" y="2890089"/>
                <a:ext cx="105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𝐸𝑑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24" name="CuadroTexto 1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6280" y="2890089"/>
                <a:ext cx="1051250" cy="369332"/>
              </a:xfrm>
              <a:prstGeom prst="rect">
                <a:avLst/>
              </a:prstGeom>
              <a:blipFill rotWithShape="0">
                <a:blip r:embed="rId23"/>
                <a:stretch>
                  <a:fillRect l="-6358" r="-5202"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5" name="CuadroTexto 124"/>
          <p:cNvSpPr txBox="1"/>
          <p:nvPr/>
        </p:nvSpPr>
        <p:spPr>
          <a:xfrm>
            <a:off x="125161" y="807378"/>
            <a:ext cx="87575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Suponiendo condensadores de iguales dimensiones: Misma carga en las placas!!!</a:t>
            </a:r>
          </a:p>
        </p:txBody>
      </p:sp>
      <p:sp>
        <p:nvSpPr>
          <p:cNvPr id="126" name="Cerrar llave 125"/>
          <p:cNvSpPr/>
          <p:nvPr/>
        </p:nvSpPr>
        <p:spPr>
          <a:xfrm>
            <a:off x="4784460" y="2074643"/>
            <a:ext cx="214605" cy="1244594"/>
          </a:xfrm>
          <a:prstGeom prst="rightBrac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372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61" grpId="0"/>
      <p:bldP spid="64" grpId="0"/>
      <p:bldP spid="65" grpId="0" animBg="1"/>
      <p:bldP spid="66" grpId="0"/>
      <p:bldP spid="67" grpId="0"/>
      <p:bldP spid="75" grpId="0" animBg="1"/>
      <p:bldP spid="114" grpId="0"/>
      <p:bldP spid="116" grpId="0"/>
      <p:bldP spid="119" grpId="0"/>
      <p:bldP spid="120" grpId="0"/>
      <p:bldP spid="121" grpId="0"/>
      <p:bldP spid="122" grpId="0"/>
      <p:bldP spid="123" grpId="0"/>
      <p:bldP spid="124" grpId="0"/>
      <p:bldP spid="126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p:graphicFrame>
        <p:nvGraphicFramePr>
          <p:cNvPr id="7" name="Table 2">
            <a:extLst>
              <a:ext uri="{FF2B5EF4-FFF2-40B4-BE49-F238E27FC236}">
                <a16:creationId xmlns:a16="http://schemas.microsoft.com/office/drawing/2014/main" id="{2CDF2CA6-7718-4674-A009-3886AEA3667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80161" y="918778"/>
          <a:ext cx="7090116" cy="3962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4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44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611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1353">
                <a:tc>
                  <a:txBody>
                    <a:bodyPr/>
                    <a:lstStyle/>
                    <a:p>
                      <a:pPr algn="ctr">
                        <a:defRPr sz="1400" b="1">
                          <a:solidFill>
                            <a:srgbClr val="FFFFFF"/>
                          </a:solidFill>
                        </a:defRPr>
                      </a:pPr>
                      <a:r>
                        <a:t>Material</a:t>
                      </a:r>
                    </a:p>
                  </a:txBody>
                  <a:tcPr>
                    <a:solidFill>
                      <a:srgbClr val="00467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defRPr sz="1400" b="1">
                          <a:solidFill>
                            <a:srgbClr val="FFFFFF"/>
                          </a:solidFill>
                        </a:defRPr>
                      </a:pPr>
                      <a:r>
                        <a:t>Constante dieléctrica κ</a:t>
                      </a:r>
                    </a:p>
                  </a:txBody>
                  <a:tcPr>
                    <a:solidFill>
                      <a:srgbClr val="00467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defRPr sz="1400" b="1">
                          <a:solidFill>
                            <a:srgbClr val="FFFFFF"/>
                          </a:solidFill>
                        </a:defRPr>
                      </a:pPr>
                      <a:r>
                        <a:t>Rigidez dieléctrica (kV/mm)</a:t>
                      </a:r>
                    </a:p>
                  </a:txBody>
                  <a:tcPr>
                    <a:solidFill>
                      <a:srgbClr val="0046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Aire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1.00059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Baquelita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4.9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Gasolina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2.0 (21 °C)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endParaRPr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Vidrio (Pyrex)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5.6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Mica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5.4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10–100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Neopreno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6.9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Papel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3.7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Parafina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2.1–2.5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10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Plexiglás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3.4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40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Poliestireno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2.55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Porcelana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5.7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1353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Titanato de estroncio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240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1359"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Aceite de transformador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t>2.24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defRPr sz="1200"/>
                      </a:pPr>
                      <a:r>
                        <a:rPr dirty="0"/>
                        <a:t>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0041807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p:grpSp>
        <p:nvGrpSpPr>
          <p:cNvPr id="8" name="Group 178"/>
          <p:cNvGrpSpPr>
            <a:grpSpLocks/>
          </p:cNvGrpSpPr>
          <p:nvPr/>
        </p:nvGrpSpPr>
        <p:grpSpPr bwMode="auto">
          <a:xfrm>
            <a:off x="91933" y="1707109"/>
            <a:ext cx="2540003" cy="2379665"/>
            <a:chOff x="2626" y="337"/>
            <a:chExt cx="1600" cy="1499"/>
          </a:xfrm>
        </p:grpSpPr>
        <p:sp>
          <p:nvSpPr>
            <p:cNvPr id="9" name="Rectangle 120"/>
            <p:cNvSpPr>
              <a:spLocks noChangeArrowheads="1"/>
            </p:cNvSpPr>
            <p:nvPr/>
          </p:nvSpPr>
          <p:spPr bwMode="auto">
            <a:xfrm>
              <a:off x="2962" y="337"/>
              <a:ext cx="951" cy="944"/>
            </a:xfrm>
            <a:prstGeom prst="rect">
              <a:avLst/>
            </a:prstGeom>
            <a:solidFill>
              <a:srgbClr val="FFFF00">
                <a:alpha val="50195"/>
              </a:srgbClr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s-ES" altLang="es-ES"/>
            </a:p>
          </p:txBody>
        </p:sp>
        <p:sp>
          <p:nvSpPr>
            <p:cNvPr id="10" name="Rectangle 121"/>
            <p:cNvSpPr>
              <a:spLocks noChangeArrowheads="1"/>
            </p:cNvSpPr>
            <p:nvPr/>
          </p:nvSpPr>
          <p:spPr bwMode="auto">
            <a:xfrm>
              <a:off x="2661" y="362"/>
              <a:ext cx="188" cy="919"/>
            </a:xfrm>
            <a:prstGeom prst="rect">
              <a:avLst/>
            </a:prstGeom>
            <a:solidFill>
              <a:srgbClr val="FFCC00">
                <a:alpha val="50195"/>
              </a:srgbClr>
            </a:solidFill>
            <a:ln w="9525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s-ES" altLang="es-ES"/>
            </a:p>
          </p:txBody>
        </p:sp>
        <p:sp>
          <p:nvSpPr>
            <p:cNvPr id="11" name="Rectangle 122"/>
            <p:cNvSpPr>
              <a:spLocks noChangeArrowheads="1"/>
            </p:cNvSpPr>
            <p:nvPr/>
          </p:nvSpPr>
          <p:spPr bwMode="auto">
            <a:xfrm>
              <a:off x="4038" y="362"/>
              <a:ext cx="188" cy="919"/>
            </a:xfrm>
            <a:prstGeom prst="rect">
              <a:avLst/>
            </a:prstGeom>
            <a:solidFill>
              <a:srgbClr val="FFCC00">
                <a:alpha val="50195"/>
              </a:srgbClr>
            </a:solidFill>
            <a:ln w="9525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s-ES" altLang="es-ES"/>
            </a:p>
          </p:txBody>
        </p:sp>
        <p:sp>
          <p:nvSpPr>
            <p:cNvPr id="12" name="Line 123"/>
            <p:cNvSpPr>
              <a:spLocks noChangeShapeType="1"/>
            </p:cNvSpPr>
            <p:nvPr/>
          </p:nvSpPr>
          <p:spPr bwMode="auto">
            <a:xfrm>
              <a:off x="3193" y="1385"/>
              <a:ext cx="550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13" name="Text Box 124"/>
            <p:cNvSpPr txBox="1">
              <a:spLocks noChangeArrowheads="1"/>
            </p:cNvSpPr>
            <p:nvPr/>
          </p:nvSpPr>
          <p:spPr bwMode="auto">
            <a:xfrm>
              <a:off x="2996" y="366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5" name="Text Box 125"/>
            <p:cNvSpPr txBox="1">
              <a:spLocks noChangeArrowheads="1"/>
            </p:cNvSpPr>
            <p:nvPr/>
          </p:nvSpPr>
          <p:spPr bwMode="auto">
            <a:xfrm>
              <a:off x="2996" y="475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6" name="Text Box 126"/>
            <p:cNvSpPr txBox="1">
              <a:spLocks noChangeArrowheads="1"/>
            </p:cNvSpPr>
            <p:nvPr/>
          </p:nvSpPr>
          <p:spPr bwMode="auto">
            <a:xfrm>
              <a:off x="2996" y="584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7" name="Text Box 127"/>
            <p:cNvSpPr txBox="1">
              <a:spLocks noChangeArrowheads="1"/>
            </p:cNvSpPr>
            <p:nvPr/>
          </p:nvSpPr>
          <p:spPr bwMode="auto">
            <a:xfrm>
              <a:off x="2996" y="693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-</a:t>
              </a:r>
              <a:endParaRPr lang="es-ES" altLang="es-ES" sz="1000" dirty="0"/>
            </a:p>
          </p:txBody>
        </p:sp>
        <p:sp>
          <p:nvSpPr>
            <p:cNvPr id="18" name="Text Box 128"/>
            <p:cNvSpPr txBox="1">
              <a:spLocks noChangeArrowheads="1"/>
            </p:cNvSpPr>
            <p:nvPr/>
          </p:nvSpPr>
          <p:spPr bwMode="auto">
            <a:xfrm>
              <a:off x="2996" y="801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19" name="Text Box 129"/>
            <p:cNvSpPr txBox="1">
              <a:spLocks noChangeArrowheads="1"/>
            </p:cNvSpPr>
            <p:nvPr/>
          </p:nvSpPr>
          <p:spPr bwMode="auto">
            <a:xfrm>
              <a:off x="2996" y="910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0" name="Text Box 130"/>
            <p:cNvSpPr txBox="1">
              <a:spLocks noChangeArrowheads="1"/>
            </p:cNvSpPr>
            <p:nvPr/>
          </p:nvSpPr>
          <p:spPr bwMode="auto">
            <a:xfrm>
              <a:off x="2996" y="1019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1" name="Text Box 131"/>
            <p:cNvSpPr txBox="1">
              <a:spLocks noChangeArrowheads="1"/>
            </p:cNvSpPr>
            <p:nvPr/>
          </p:nvSpPr>
          <p:spPr bwMode="auto">
            <a:xfrm>
              <a:off x="2996" y="1127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2" name="Text Box 132"/>
            <p:cNvSpPr txBox="1">
              <a:spLocks noChangeArrowheads="1"/>
            </p:cNvSpPr>
            <p:nvPr/>
          </p:nvSpPr>
          <p:spPr bwMode="auto">
            <a:xfrm>
              <a:off x="4037" y="366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 dirty="0"/>
                <a:t>-</a:t>
              </a:r>
              <a:endParaRPr lang="es-ES" altLang="es-ES" sz="1000" dirty="0"/>
            </a:p>
          </p:txBody>
        </p:sp>
        <p:sp>
          <p:nvSpPr>
            <p:cNvPr id="23" name="Text Box 133"/>
            <p:cNvSpPr txBox="1">
              <a:spLocks noChangeArrowheads="1"/>
            </p:cNvSpPr>
            <p:nvPr/>
          </p:nvSpPr>
          <p:spPr bwMode="auto">
            <a:xfrm>
              <a:off x="4037" y="475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4" name="Text Box 134"/>
            <p:cNvSpPr txBox="1">
              <a:spLocks noChangeArrowheads="1"/>
            </p:cNvSpPr>
            <p:nvPr/>
          </p:nvSpPr>
          <p:spPr bwMode="auto">
            <a:xfrm>
              <a:off x="4037" y="584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5" name="Text Box 135"/>
            <p:cNvSpPr txBox="1">
              <a:spLocks noChangeArrowheads="1"/>
            </p:cNvSpPr>
            <p:nvPr/>
          </p:nvSpPr>
          <p:spPr bwMode="auto">
            <a:xfrm>
              <a:off x="4037" y="693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6" name="Text Box 136"/>
            <p:cNvSpPr txBox="1">
              <a:spLocks noChangeArrowheads="1"/>
            </p:cNvSpPr>
            <p:nvPr/>
          </p:nvSpPr>
          <p:spPr bwMode="auto">
            <a:xfrm>
              <a:off x="4037" y="801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7" name="Text Box 137"/>
            <p:cNvSpPr txBox="1">
              <a:spLocks noChangeArrowheads="1"/>
            </p:cNvSpPr>
            <p:nvPr/>
          </p:nvSpPr>
          <p:spPr bwMode="auto">
            <a:xfrm>
              <a:off x="4037" y="910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8" name="Text Box 138"/>
            <p:cNvSpPr txBox="1">
              <a:spLocks noChangeArrowheads="1"/>
            </p:cNvSpPr>
            <p:nvPr/>
          </p:nvSpPr>
          <p:spPr bwMode="auto">
            <a:xfrm>
              <a:off x="4037" y="1019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29" name="Text Box 139"/>
            <p:cNvSpPr txBox="1">
              <a:spLocks noChangeArrowheads="1"/>
            </p:cNvSpPr>
            <p:nvPr/>
          </p:nvSpPr>
          <p:spPr bwMode="auto">
            <a:xfrm>
              <a:off x="4037" y="1127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-</a:t>
              </a:r>
              <a:endParaRPr lang="es-ES" altLang="es-ES" sz="1000"/>
            </a:p>
          </p:txBody>
        </p:sp>
        <p:sp>
          <p:nvSpPr>
            <p:cNvPr id="30" name="Text Box 140"/>
            <p:cNvSpPr txBox="1">
              <a:spLocks noChangeArrowheads="1"/>
            </p:cNvSpPr>
            <p:nvPr/>
          </p:nvSpPr>
          <p:spPr bwMode="auto">
            <a:xfrm>
              <a:off x="2681" y="372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1" name="Text Box 141"/>
            <p:cNvSpPr txBox="1">
              <a:spLocks noChangeArrowheads="1"/>
            </p:cNvSpPr>
            <p:nvPr/>
          </p:nvSpPr>
          <p:spPr bwMode="auto">
            <a:xfrm>
              <a:off x="2681" y="491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2" name="Text Box 142"/>
            <p:cNvSpPr txBox="1">
              <a:spLocks noChangeArrowheads="1"/>
            </p:cNvSpPr>
            <p:nvPr/>
          </p:nvSpPr>
          <p:spPr bwMode="auto">
            <a:xfrm>
              <a:off x="2681" y="610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3" name="Text Box 143"/>
            <p:cNvSpPr txBox="1">
              <a:spLocks noChangeArrowheads="1"/>
            </p:cNvSpPr>
            <p:nvPr/>
          </p:nvSpPr>
          <p:spPr bwMode="auto">
            <a:xfrm>
              <a:off x="2681" y="729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4" name="Text Box 144"/>
            <p:cNvSpPr txBox="1">
              <a:spLocks noChangeArrowheads="1"/>
            </p:cNvSpPr>
            <p:nvPr/>
          </p:nvSpPr>
          <p:spPr bwMode="auto">
            <a:xfrm>
              <a:off x="2681" y="848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5" name="Text Box 145"/>
            <p:cNvSpPr txBox="1">
              <a:spLocks noChangeArrowheads="1"/>
            </p:cNvSpPr>
            <p:nvPr/>
          </p:nvSpPr>
          <p:spPr bwMode="auto">
            <a:xfrm>
              <a:off x="2681" y="967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7" name="Text Box 146"/>
            <p:cNvSpPr txBox="1">
              <a:spLocks noChangeArrowheads="1"/>
            </p:cNvSpPr>
            <p:nvPr/>
          </p:nvSpPr>
          <p:spPr bwMode="auto">
            <a:xfrm>
              <a:off x="2681" y="1086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8" name="Text Box 147"/>
            <p:cNvSpPr txBox="1">
              <a:spLocks noChangeArrowheads="1"/>
            </p:cNvSpPr>
            <p:nvPr/>
          </p:nvSpPr>
          <p:spPr bwMode="auto">
            <a:xfrm>
              <a:off x="3737" y="372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39" name="Text Box 148"/>
            <p:cNvSpPr txBox="1">
              <a:spLocks noChangeArrowheads="1"/>
            </p:cNvSpPr>
            <p:nvPr/>
          </p:nvSpPr>
          <p:spPr bwMode="auto">
            <a:xfrm>
              <a:off x="3737" y="491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40" name="Text Box 149"/>
            <p:cNvSpPr txBox="1">
              <a:spLocks noChangeArrowheads="1"/>
            </p:cNvSpPr>
            <p:nvPr/>
          </p:nvSpPr>
          <p:spPr bwMode="auto">
            <a:xfrm>
              <a:off x="3737" y="610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41" name="Text Box 150"/>
            <p:cNvSpPr txBox="1">
              <a:spLocks noChangeArrowheads="1"/>
            </p:cNvSpPr>
            <p:nvPr/>
          </p:nvSpPr>
          <p:spPr bwMode="auto">
            <a:xfrm>
              <a:off x="3737" y="729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42" name="Text Box 151"/>
            <p:cNvSpPr txBox="1">
              <a:spLocks noChangeArrowheads="1"/>
            </p:cNvSpPr>
            <p:nvPr/>
          </p:nvSpPr>
          <p:spPr bwMode="auto">
            <a:xfrm>
              <a:off x="3737" y="848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43" name="Text Box 152"/>
            <p:cNvSpPr txBox="1">
              <a:spLocks noChangeArrowheads="1"/>
            </p:cNvSpPr>
            <p:nvPr/>
          </p:nvSpPr>
          <p:spPr bwMode="auto">
            <a:xfrm>
              <a:off x="3737" y="967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sp>
          <p:nvSpPr>
            <p:cNvPr id="44" name="Text Box 153"/>
            <p:cNvSpPr txBox="1">
              <a:spLocks noChangeArrowheads="1"/>
            </p:cNvSpPr>
            <p:nvPr/>
          </p:nvSpPr>
          <p:spPr bwMode="auto">
            <a:xfrm>
              <a:off x="3737" y="1086"/>
              <a:ext cx="159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s-ES_tradnl" altLang="es-ES" sz="1000"/>
                <a:t>+</a:t>
              </a:r>
              <a:endParaRPr lang="es-ES" altLang="es-ES" sz="1000"/>
            </a:p>
          </p:txBody>
        </p:sp>
        <p:graphicFrame>
          <p:nvGraphicFramePr>
            <p:cNvPr id="45" name="Object 159"/>
            <p:cNvGraphicFramePr>
              <a:graphicFrameLocks noChangeAspect="1"/>
            </p:cNvGraphicFramePr>
            <p:nvPr/>
          </p:nvGraphicFramePr>
          <p:xfrm>
            <a:off x="3339" y="486"/>
            <a:ext cx="208" cy="29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2" name="Equation" r:id="rId5" imgW="171521" imgH="247531" progId="Equation.DSMT4">
                    <p:embed/>
                  </p:oleObj>
                </mc:Choice>
                <mc:Fallback>
                  <p:oleObj name="Equation" r:id="rId5" imgW="171521" imgH="247531" progId="Equation.DSMT4">
                    <p:embed/>
                    <p:pic>
                      <p:nvPicPr>
                        <p:cNvPr id="45" name="Object 15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39" y="486"/>
                          <a:ext cx="208" cy="29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7" name="Line 160"/>
            <p:cNvSpPr>
              <a:spLocks noChangeShapeType="1"/>
            </p:cNvSpPr>
            <p:nvPr/>
          </p:nvSpPr>
          <p:spPr bwMode="auto">
            <a:xfrm rot="10800000">
              <a:off x="3315" y="823"/>
              <a:ext cx="199" cy="1"/>
            </a:xfrm>
            <a:prstGeom prst="line">
              <a:avLst/>
            </a:prstGeom>
            <a:noFill/>
            <a:ln w="38100">
              <a:solidFill>
                <a:srgbClr val="0099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48" name="Line 169"/>
            <p:cNvSpPr>
              <a:spLocks noChangeShapeType="1"/>
            </p:cNvSpPr>
            <p:nvPr/>
          </p:nvSpPr>
          <p:spPr bwMode="auto">
            <a:xfrm flipV="1">
              <a:off x="3044" y="1287"/>
              <a:ext cx="0" cy="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49" name="Line 170"/>
            <p:cNvSpPr>
              <a:spLocks noChangeShapeType="1"/>
            </p:cNvSpPr>
            <p:nvPr/>
          </p:nvSpPr>
          <p:spPr bwMode="auto">
            <a:xfrm flipV="1">
              <a:off x="2739" y="1288"/>
              <a:ext cx="5" cy="3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50" name="Line 171"/>
            <p:cNvSpPr>
              <a:spLocks noChangeShapeType="1"/>
            </p:cNvSpPr>
            <p:nvPr/>
          </p:nvSpPr>
          <p:spPr bwMode="auto">
            <a:xfrm flipV="1">
              <a:off x="3812" y="1292"/>
              <a:ext cx="0" cy="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51" name="Line 172"/>
            <p:cNvSpPr>
              <a:spLocks noChangeShapeType="1"/>
            </p:cNvSpPr>
            <p:nvPr/>
          </p:nvSpPr>
          <p:spPr bwMode="auto">
            <a:xfrm flipV="1">
              <a:off x="4094" y="1276"/>
              <a:ext cx="0" cy="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graphicFrame>
          <p:nvGraphicFramePr>
            <p:cNvPr id="52" name="Object 173"/>
            <p:cNvGraphicFramePr>
              <a:graphicFrameLocks noChangeAspect="1"/>
            </p:cNvGraphicFramePr>
            <p:nvPr/>
          </p:nvGraphicFramePr>
          <p:xfrm>
            <a:off x="3681" y="1611"/>
            <a:ext cx="262" cy="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3" name="Equation" r:id="rId7" imgW="266584" imgH="228501" progId="Equation.DSMT4">
                    <p:embed/>
                  </p:oleObj>
                </mc:Choice>
                <mc:Fallback>
                  <p:oleObj name="Equation" r:id="rId7" imgW="266584" imgH="228501" progId="Equation.DSMT4">
                    <p:embed/>
                    <p:pic>
                      <p:nvPicPr>
                        <p:cNvPr id="52" name="Object 17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81" y="1611"/>
                          <a:ext cx="262" cy="2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3" name="Object 174"/>
            <p:cNvGraphicFramePr>
              <a:graphicFrameLocks noChangeAspect="1"/>
            </p:cNvGraphicFramePr>
            <p:nvPr/>
          </p:nvGraphicFramePr>
          <p:xfrm>
            <a:off x="3987" y="1655"/>
            <a:ext cx="237" cy="1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4" name="Equation" r:id="rId9" imgW="241195" imgH="139639" progId="Equation.DSMT4">
                    <p:embed/>
                  </p:oleObj>
                </mc:Choice>
                <mc:Fallback>
                  <p:oleObj name="Equation" r:id="rId9" imgW="241195" imgH="139639" progId="Equation.DSMT4">
                    <p:embed/>
                    <p:pic>
                      <p:nvPicPr>
                        <p:cNvPr id="53" name="Object 17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87" y="1655"/>
                          <a:ext cx="237" cy="1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4" name="Object 175"/>
            <p:cNvGraphicFramePr>
              <a:graphicFrameLocks noChangeAspect="1"/>
            </p:cNvGraphicFramePr>
            <p:nvPr/>
          </p:nvGraphicFramePr>
          <p:xfrm>
            <a:off x="2930" y="1611"/>
            <a:ext cx="249" cy="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5" name="Equation" r:id="rId11" imgW="253890" imgH="228501" progId="Equation.DSMT4">
                    <p:embed/>
                  </p:oleObj>
                </mc:Choice>
                <mc:Fallback>
                  <p:oleObj name="Equation" r:id="rId11" imgW="253890" imgH="228501" progId="Equation.DSMT4">
                    <p:embed/>
                    <p:pic>
                      <p:nvPicPr>
                        <p:cNvPr id="54" name="Object 17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30" y="1611"/>
                          <a:ext cx="249" cy="2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5" name="Object 176"/>
            <p:cNvGraphicFramePr>
              <a:graphicFrameLocks noChangeAspect="1"/>
            </p:cNvGraphicFramePr>
            <p:nvPr/>
          </p:nvGraphicFramePr>
          <p:xfrm>
            <a:off x="2626" y="1643"/>
            <a:ext cx="237" cy="14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6" name="Equation" r:id="rId13" imgW="241195" imgH="152334" progId="Equation.DSMT4">
                    <p:embed/>
                  </p:oleObj>
                </mc:Choice>
                <mc:Fallback>
                  <p:oleObj name="Equation" r:id="rId13" imgW="241195" imgH="152334" progId="Equation.DSMT4">
                    <p:embed/>
                    <p:pic>
                      <p:nvPicPr>
                        <p:cNvPr id="55" name="Object 17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26" y="1643"/>
                          <a:ext cx="237" cy="14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6" name="Object 177"/>
            <p:cNvGraphicFramePr>
              <a:graphicFrameLocks noChangeAspect="1"/>
            </p:cNvGraphicFramePr>
            <p:nvPr/>
          </p:nvGraphicFramePr>
          <p:xfrm>
            <a:off x="3311" y="1408"/>
            <a:ext cx="233" cy="31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97" name="Equation" r:id="rId15" imgW="190417" imgH="253890" progId="Equation.DSMT4">
                    <p:embed/>
                  </p:oleObj>
                </mc:Choice>
                <mc:Fallback>
                  <p:oleObj name="Equation" r:id="rId15" imgW="190417" imgH="253890" progId="Equation.DSMT4">
                    <p:embed/>
                    <p:pic>
                      <p:nvPicPr>
                        <p:cNvPr id="56" name="Object 17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1" y="1408"/>
                          <a:ext cx="233" cy="31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7" name="CuadroTexto 6"/>
          <p:cNvSpPr txBox="1"/>
          <p:nvPr/>
        </p:nvSpPr>
        <p:spPr>
          <a:xfrm>
            <a:off x="163512" y="924910"/>
            <a:ext cx="83803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Relación entre carga inducida en el dieléctrico y carga de las placas</a:t>
            </a:r>
          </a:p>
        </p:txBody>
      </p:sp>
      <p:sp>
        <p:nvSpPr>
          <p:cNvPr id="105" name="CuadroTexto 104"/>
          <p:cNvSpPr txBox="1"/>
          <p:nvPr/>
        </p:nvSpPr>
        <p:spPr>
          <a:xfrm>
            <a:off x="2989034" y="1558691"/>
            <a:ext cx="4698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Condensador (sin dieléctrico):</a:t>
            </a:r>
          </a:p>
        </p:txBody>
      </p:sp>
      <p:sp>
        <p:nvSpPr>
          <p:cNvPr id="108" name="CuadroTexto 107"/>
          <p:cNvSpPr txBox="1"/>
          <p:nvPr/>
        </p:nvSpPr>
        <p:spPr>
          <a:xfrm>
            <a:off x="3052482" y="2256628"/>
            <a:ext cx="3038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Condensador (con dieléctrico):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Rectángulo 111"/>
              <p:cNvSpPr/>
              <p:nvPr/>
            </p:nvSpPr>
            <p:spPr>
              <a:xfrm>
                <a:off x="2493965" y="3595812"/>
                <a:ext cx="4105868" cy="84927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𝑘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𝐸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2" name="Rectángulo 1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3965" y="3595812"/>
                <a:ext cx="4105868" cy="849271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CuadroTexto 113"/>
              <p:cNvSpPr txBox="1"/>
              <p:nvPr/>
            </p:nvSpPr>
            <p:spPr>
              <a:xfrm>
                <a:off x="6518070" y="3661724"/>
                <a:ext cx="2205667" cy="6939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→</m:t>
                          </m:r>
                          <m:r>
                            <a:rPr lang="es-ES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𝝈</m:t>
                          </m:r>
                        </m:e>
                        <m:sub>
                          <m:r>
                            <a:rPr lang="es-ES" sz="2400" b="1" i="1" smtClean="0"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</m:sSub>
                      <m:r>
                        <a:rPr lang="es-ES" sz="2400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𝝈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𝟏</m:t>
                      </m:r>
                      <m:r>
                        <a:rPr lang="es-ES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s-ES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s-ES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den>
                      </m:f>
                      <m:r>
                        <a:rPr lang="es-ES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400" b="1" dirty="0"/>
              </a:p>
            </p:txBody>
          </p:sp>
        </mc:Choice>
        <mc:Fallback xmlns="">
          <p:sp>
            <p:nvSpPr>
              <p:cNvPr id="114" name="CuadroTexto 1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8070" y="3661724"/>
                <a:ext cx="2205667" cy="693908"/>
              </a:xfrm>
              <a:prstGeom prst="rect">
                <a:avLst/>
              </a:prstGeom>
              <a:blipFill rotWithShape="0"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CuadroTexto 114"/>
              <p:cNvSpPr txBox="1"/>
              <p:nvPr/>
            </p:nvSpPr>
            <p:spPr>
              <a:xfrm>
                <a:off x="107556" y="4623388"/>
                <a:ext cx="590961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>
                    <a:solidFill>
                      <a:schemeClr val="tx1"/>
                    </a:solidFill>
                  </a:rPr>
                  <a:t>Si </a:t>
                </a:r>
                <a14:m>
                  <m:oMath xmlns:m="http://schemas.openxmlformats.org/officeDocument/2006/math">
                    <m:r>
                      <a:rPr lang="es-E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s-E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↑↑⇒</m:t>
                    </m:r>
                    <m:sSub>
                      <m:sSubPr>
                        <m:ctrlPr>
                          <a:rPr lang="es-ES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𝜎</m:t>
                        </m:r>
                      </m:e>
                      <m:sub>
                        <m:r>
                          <a:rPr lang="es-ES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s-E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s-E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</m:oMath>
                </a14:m>
                <a:endParaRPr lang="es-ES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15" name="CuadroTexto 1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556" y="4623388"/>
                <a:ext cx="5909616" cy="461665"/>
              </a:xfrm>
              <a:prstGeom prst="rect">
                <a:avLst/>
              </a:prstGeom>
              <a:blipFill rotWithShape="0">
                <a:blip r:embed="rId23"/>
                <a:stretch>
                  <a:fillRect l="-1651" t="-10526" b="-289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2254251" y="4580730"/>
                <a:ext cx="6024080" cy="506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s-ES" sz="2400" dirty="0">
                    <a:sym typeface="Wingdings" panose="05000000000000000000" pitchFamily="2" charset="2"/>
                  </a:rPr>
                  <a:t>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y </a:t>
                </a:r>
                <a14:m>
                  <m:oMath xmlns:m="http://schemas.openxmlformats.org/officeDocument/2006/math">
                    <m:r>
                      <a:rPr lang="es-ES" sz="24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𝑽</m:t>
                    </m:r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son mucho menores que en el vacío.</a:t>
                </a: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54251" y="4580730"/>
                <a:ext cx="6024080" cy="506421"/>
              </a:xfrm>
              <a:prstGeom prst="rect">
                <a:avLst/>
              </a:prstGeom>
              <a:blipFill rotWithShape="0">
                <a:blip r:embed="rId24"/>
                <a:stretch>
                  <a:fillRect l="-1619" t="-2381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4276BAED-4424-41D2-9A18-714BB8A0E89D}"/>
                  </a:ext>
                </a:extLst>
              </p:cNvPr>
              <p:cNvSpPr txBox="1"/>
              <p:nvPr/>
            </p:nvSpPr>
            <p:spPr>
              <a:xfrm>
                <a:off x="3998981" y="2903815"/>
                <a:ext cx="171777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2400" b="0" i="1" smtClean="0">
                        <a:latin typeface="Cambria Math" panose="02040503050406030204" pitchFamily="18" charset="0"/>
                      </a:rPr>
                      <m:t>𝐸</m:t>
                    </m:r>
                    <m:r>
                      <a:rPr lang="es-ES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s-ES" sz="2400" i="1">
                        <a:latin typeface="Cambria Math" panose="02040503050406030204" pitchFamily="18" charset="0"/>
                      </a:rPr>
                      <m:t>−</m:t>
                    </m:r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s-ES" sz="2400" dirty="0"/>
                  <a:t>=</a:t>
                </a:r>
              </a:p>
            </p:txBody>
          </p:sp>
        </mc:Choice>
        <mc:Fallback xmlns="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4276BAED-4424-41D2-9A18-714BB8A0E8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8981" y="2903815"/>
                <a:ext cx="1717778" cy="369332"/>
              </a:xfrm>
              <a:prstGeom prst="rect">
                <a:avLst/>
              </a:prstGeom>
              <a:blipFill>
                <a:blip r:embed="rId25"/>
                <a:stretch>
                  <a:fillRect l="-6028" t="-24590" r="-9574" b="-491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E55EDF87-C235-4852-94F9-94C1384E681B}"/>
                  </a:ext>
                </a:extLst>
              </p:cNvPr>
              <p:cNvSpPr/>
              <p:nvPr/>
            </p:nvSpPr>
            <p:spPr>
              <a:xfrm>
                <a:off x="5699014" y="2720942"/>
                <a:ext cx="2383794" cy="7850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E55EDF87-C235-4852-94F9-94C1384E681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99014" y="2720942"/>
                <a:ext cx="2383794" cy="785087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>
                <a:extLst>
                  <a:ext uri="{FF2B5EF4-FFF2-40B4-BE49-F238E27FC236}">
                    <a16:creationId xmlns:a16="http://schemas.microsoft.com/office/drawing/2014/main" id="{32A3415D-879A-420C-8457-805F70B1A6E4}"/>
                  </a:ext>
                </a:extLst>
              </p:cNvPr>
              <p:cNvSpPr/>
              <p:nvPr/>
            </p:nvSpPr>
            <p:spPr>
              <a:xfrm>
                <a:off x="5816053" y="1370195"/>
                <a:ext cx="1248868" cy="7850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2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Rectángulo 5">
                <a:extLst>
                  <a:ext uri="{FF2B5EF4-FFF2-40B4-BE49-F238E27FC236}">
                    <a16:creationId xmlns:a16="http://schemas.microsoft.com/office/drawing/2014/main" id="{32A3415D-879A-420C-8457-805F70B1A6E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16053" y="1370195"/>
                <a:ext cx="1248868" cy="785087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ctángulo 56">
            <a:extLst>
              <a:ext uri="{FF2B5EF4-FFF2-40B4-BE49-F238E27FC236}">
                <a16:creationId xmlns:a16="http://schemas.microsoft.com/office/drawing/2014/main" id="{79FCCA52-3DA0-4CBE-BF38-BA826BAFEC49}"/>
              </a:ext>
            </a:extLst>
          </p:cNvPr>
          <p:cNvSpPr/>
          <p:nvPr/>
        </p:nvSpPr>
        <p:spPr>
          <a:xfrm>
            <a:off x="0" y="1593431"/>
            <a:ext cx="2909510" cy="16260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4" name="Rectángulo 63">
            <a:extLst>
              <a:ext uri="{FF2B5EF4-FFF2-40B4-BE49-F238E27FC236}">
                <a16:creationId xmlns:a16="http://schemas.microsoft.com/office/drawing/2014/main" id="{9EF82ED2-05BF-40F3-A3D7-AA2D3C66DF4A}"/>
              </a:ext>
            </a:extLst>
          </p:cNvPr>
          <p:cNvSpPr/>
          <p:nvPr/>
        </p:nvSpPr>
        <p:spPr>
          <a:xfrm>
            <a:off x="659777" y="1344277"/>
            <a:ext cx="1375655" cy="184238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65" name="Grupo 64">
            <a:extLst>
              <a:ext uri="{FF2B5EF4-FFF2-40B4-BE49-F238E27FC236}">
                <a16:creationId xmlns:a16="http://schemas.microsoft.com/office/drawing/2014/main" id="{5F2BA700-88A6-4B8A-99B2-66D0B5220EC2}"/>
              </a:ext>
            </a:extLst>
          </p:cNvPr>
          <p:cNvGrpSpPr/>
          <p:nvPr/>
        </p:nvGrpSpPr>
        <p:grpSpPr>
          <a:xfrm>
            <a:off x="147496" y="1321681"/>
            <a:ext cx="2448567" cy="1831057"/>
            <a:chOff x="2998826" y="1569667"/>
            <a:chExt cx="2448567" cy="1831057"/>
          </a:xfrm>
        </p:grpSpPr>
        <p:grpSp>
          <p:nvGrpSpPr>
            <p:cNvPr id="66" name="Grupo 65">
              <a:extLst>
                <a:ext uri="{FF2B5EF4-FFF2-40B4-BE49-F238E27FC236}">
                  <a16:creationId xmlns:a16="http://schemas.microsoft.com/office/drawing/2014/main" id="{0448B5D7-A74D-49AF-9623-D447B9232FCA}"/>
                </a:ext>
              </a:extLst>
            </p:cNvPr>
            <p:cNvGrpSpPr/>
            <p:nvPr/>
          </p:nvGrpSpPr>
          <p:grpSpPr>
            <a:xfrm>
              <a:off x="2998826" y="1569667"/>
              <a:ext cx="287258" cy="1822735"/>
              <a:chOff x="0" y="1300385"/>
              <a:chExt cx="287258" cy="1822735"/>
            </a:xfrm>
          </p:grpSpPr>
          <p:sp>
            <p:nvSpPr>
              <p:cNvPr id="78" name="Rectángulo 77">
                <a:extLst>
                  <a:ext uri="{FF2B5EF4-FFF2-40B4-BE49-F238E27FC236}">
                    <a16:creationId xmlns:a16="http://schemas.microsoft.com/office/drawing/2014/main" id="{E56EEC92-E77C-40C2-AF35-79568E4AC9D9}"/>
                  </a:ext>
                </a:extLst>
              </p:cNvPr>
              <p:cNvSpPr/>
              <p:nvPr/>
            </p:nvSpPr>
            <p:spPr>
              <a:xfrm>
                <a:off x="60512" y="1327061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9" name="CuadroTexto 78">
                <a:extLst>
                  <a:ext uri="{FF2B5EF4-FFF2-40B4-BE49-F238E27FC236}">
                    <a16:creationId xmlns:a16="http://schemas.microsoft.com/office/drawing/2014/main" id="{4D9E6A02-6B4C-4AE4-BDDE-375B6FF353D7}"/>
                  </a:ext>
                </a:extLst>
              </p:cNvPr>
              <p:cNvSpPr txBox="1"/>
              <p:nvPr/>
            </p:nvSpPr>
            <p:spPr>
              <a:xfrm>
                <a:off x="0" y="1300385"/>
                <a:ext cx="287258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  <a:p>
                <a:r>
                  <a:rPr lang="es-ES" sz="1600" dirty="0"/>
                  <a:t>+</a:t>
                </a:r>
              </a:p>
            </p:txBody>
          </p:sp>
        </p:grpSp>
        <p:grpSp>
          <p:nvGrpSpPr>
            <p:cNvPr id="67" name="Grupo 66">
              <a:extLst>
                <a:ext uri="{FF2B5EF4-FFF2-40B4-BE49-F238E27FC236}">
                  <a16:creationId xmlns:a16="http://schemas.microsoft.com/office/drawing/2014/main" id="{ACB5ADA6-3CB0-42F1-8CB3-8E282D85A523}"/>
                </a:ext>
              </a:extLst>
            </p:cNvPr>
            <p:cNvGrpSpPr/>
            <p:nvPr/>
          </p:nvGrpSpPr>
          <p:grpSpPr>
            <a:xfrm>
              <a:off x="5200209" y="1584842"/>
              <a:ext cx="247184" cy="1815882"/>
              <a:chOff x="-71025" y="1305065"/>
              <a:chExt cx="247184" cy="1815882"/>
            </a:xfrm>
          </p:grpSpPr>
          <p:sp>
            <p:nvSpPr>
              <p:cNvPr id="76" name="Rectángulo 75">
                <a:extLst>
                  <a:ext uri="{FF2B5EF4-FFF2-40B4-BE49-F238E27FC236}">
                    <a16:creationId xmlns:a16="http://schemas.microsoft.com/office/drawing/2014/main" id="{D7FF771F-F73B-456B-B010-4F98242CE092}"/>
                  </a:ext>
                </a:extLst>
              </p:cNvPr>
              <p:cNvSpPr/>
              <p:nvPr/>
            </p:nvSpPr>
            <p:spPr>
              <a:xfrm>
                <a:off x="-18406" y="1316566"/>
                <a:ext cx="163224" cy="1796059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7" name="CuadroTexto 76">
                <a:extLst>
                  <a:ext uri="{FF2B5EF4-FFF2-40B4-BE49-F238E27FC236}">
                    <a16:creationId xmlns:a16="http://schemas.microsoft.com/office/drawing/2014/main" id="{34C009B3-834E-4D14-AD5B-58BFC228992B}"/>
                  </a:ext>
                </a:extLst>
              </p:cNvPr>
              <p:cNvSpPr txBox="1"/>
              <p:nvPr/>
            </p:nvSpPr>
            <p:spPr>
              <a:xfrm>
                <a:off x="-71025" y="1305065"/>
                <a:ext cx="247184" cy="181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  <a:p>
                <a:r>
                  <a:rPr lang="es-ES" sz="1600" dirty="0"/>
                  <a:t>-</a:t>
                </a:r>
              </a:p>
            </p:txBody>
          </p:sp>
        </p:grpSp>
        <p:grpSp>
          <p:nvGrpSpPr>
            <p:cNvPr id="68" name="Grupo 67">
              <a:extLst>
                <a:ext uri="{FF2B5EF4-FFF2-40B4-BE49-F238E27FC236}">
                  <a16:creationId xmlns:a16="http://schemas.microsoft.com/office/drawing/2014/main" id="{F5BE51CD-00A1-4138-9115-03C689D6C27C}"/>
                </a:ext>
              </a:extLst>
            </p:cNvPr>
            <p:cNvGrpSpPr/>
            <p:nvPr/>
          </p:nvGrpSpPr>
          <p:grpSpPr>
            <a:xfrm>
              <a:off x="3263708" y="1720076"/>
              <a:ext cx="2003682" cy="1553693"/>
              <a:chOff x="287258" y="1447750"/>
              <a:chExt cx="2003682" cy="1553693"/>
            </a:xfrm>
          </p:grpSpPr>
          <p:cxnSp>
            <p:nvCxnSpPr>
              <p:cNvPr id="70" name="Conector recto de flecha 69">
                <a:extLst>
                  <a:ext uri="{FF2B5EF4-FFF2-40B4-BE49-F238E27FC236}">
                    <a16:creationId xmlns:a16="http://schemas.microsoft.com/office/drawing/2014/main" id="{55DC0EAF-945C-4965-8E75-57A0A3E14A2F}"/>
                  </a:ext>
                </a:extLst>
              </p:cNvPr>
              <p:cNvCxnSpPr/>
              <p:nvPr/>
            </p:nvCxnSpPr>
            <p:spPr>
              <a:xfrm>
                <a:off x="287258" y="14477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Conector recto de flecha 70">
                <a:extLst>
                  <a:ext uri="{FF2B5EF4-FFF2-40B4-BE49-F238E27FC236}">
                    <a16:creationId xmlns:a16="http://schemas.microsoft.com/office/drawing/2014/main" id="{3A6E6708-7458-4718-8CF1-26BBE1E55BDE}"/>
                  </a:ext>
                </a:extLst>
              </p:cNvPr>
              <p:cNvCxnSpPr/>
              <p:nvPr/>
            </p:nvCxnSpPr>
            <p:spPr>
              <a:xfrm>
                <a:off x="287258" y="1720135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Conector recto de flecha 71">
                <a:extLst>
                  <a:ext uri="{FF2B5EF4-FFF2-40B4-BE49-F238E27FC236}">
                    <a16:creationId xmlns:a16="http://schemas.microsoft.com/office/drawing/2014/main" id="{0E461260-D5E8-44DF-81A7-266BD951D250}"/>
                  </a:ext>
                </a:extLst>
              </p:cNvPr>
              <p:cNvCxnSpPr/>
              <p:nvPr/>
            </p:nvCxnSpPr>
            <p:spPr>
              <a:xfrm>
                <a:off x="287258" y="2045650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Conector recto de flecha 72">
                <a:extLst>
                  <a:ext uri="{FF2B5EF4-FFF2-40B4-BE49-F238E27FC236}">
                    <a16:creationId xmlns:a16="http://schemas.microsoft.com/office/drawing/2014/main" id="{779DB501-9A34-43EA-84AD-E96D66636B20}"/>
                  </a:ext>
                </a:extLst>
              </p:cNvPr>
              <p:cNvCxnSpPr/>
              <p:nvPr/>
            </p:nvCxnSpPr>
            <p:spPr>
              <a:xfrm>
                <a:off x="287258" y="2359208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ector recto de flecha 73">
                <a:extLst>
                  <a:ext uri="{FF2B5EF4-FFF2-40B4-BE49-F238E27FC236}">
                    <a16:creationId xmlns:a16="http://schemas.microsoft.com/office/drawing/2014/main" id="{51CCAA5D-A882-459A-BE32-C9BD8AE52751}"/>
                  </a:ext>
                </a:extLst>
              </p:cNvPr>
              <p:cNvCxnSpPr/>
              <p:nvPr/>
            </p:nvCxnSpPr>
            <p:spPr>
              <a:xfrm>
                <a:off x="287258" y="2684766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Conector recto de flecha 74">
                <a:extLst>
                  <a:ext uri="{FF2B5EF4-FFF2-40B4-BE49-F238E27FC236}">
                    <a16:creationId xmlns:a16="http://schemas.microsoft.com/office/drawing/2014/main" id="{09DB4BBC-159E-4886-B6C6-05DAA45947BD}"/>
                  </a:ext>
                </a:extLst>
              </p:cNvPr>
              <p:cNvCxnSpPr/>
              <p:nvPr/>
            </p:nvCxnSpPr>
            <p:spPr>
              <a:xfrm>
                <a:off x="287258" y="3001443"/>
                <a:ext cx="2003682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0" name="Grupo 79">
            <a:extLst>
              <a:ext uri="{FF2B5EF4-FFF2-40B4-BE49-F238E27FC236}">
                <a16:creationId xmlns:a16="http://schemas.microsoft.com/office/drawing/2014/main" id="{8EE12298-3ABA-4C67-B6FD-3EC6AA1A66F4}"/>
              </a:ext>
            </a:extLst>
          </p:cNvPr>
          <p:cNvGrpSpPr/>
          <p:nvPr/>
        </p:nvGrpSpPr>
        <p:grpSpPr>
          <a:xfrm>
            <a:off x="1158541" y="2596891"/>
            <a:ext cx="483727" cy="402931"/>
            <a:chOff x="2326774" y="4105778"/>
            <a:chExt cx="483727" cy="402931"/>
          </a:xfrm>
        </p:grpSpPr>
        <p:cxnSp>
          <p:nvCxnSpPr>
            <p:cNvPr id="81" name="Conector recto de flecha 80">
              <a:extLst>
                <a:ext uri="{FF2B5EF4-FFF2-40B4-BE49-F238E27FC236}">
                  <a16:creationId xmlns:a16="http://schemas.microsoft.com/office/drawing/2014/main" id="{75FA5E2B-5DA5-48AD-9849-7FE0F2E5C7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26774" y="4451352"/>
              <a:ext cx="48372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2" name="Rectángulo 81">
                  <a:extLst>
                    <a:ext uri="{FF2B5EF4-FFF2-40B4-BE49-F238E27FC236}">
                      <a16:creationId xmlns:a16="http://schemas.microsoft.com/office/drawing/2014/main" id="{7860E411-FE72-4BFA-9103-47855227783F}"/>
                    </a:ext>
                  </a:extLst>
                </p:cNvPr>
                <p:cNvSpPr/>
                <p:nvPr/>
              </p:nvSpPr>
              <p:spPr>
                <a:xfrm>
                  <a:off x="2366405" y="4105778"/>
                  <a:ext cx="44409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3E94D2F0-D854-4E50-A251-4B979A2D5C0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6405" y="4105778"/>
                  <a:ext cx="444096" cy="402931"/>
                </a:xfrm>
                <a:prstGeom prst="rect">
                  <a:avLst/>
                </a:prstGeom>
                <a:blipFill>
                  <a:blip r:embed="rId28"/>
                  <a:stretch>
                    <a:fillRect b="-151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3" name="CuadroTexto 82">
            <a:extLst>
              <a:ext uri="{FF2B5EF4-FFF2-40B4-BE49-F238E27FC236}">
                <a16:creationId xmlns:a16="http://schemas.microsoft.com/office/drawing/2014/main" id="{6A5E9179-8638-4E89-A6FD-AFBA4DBFB8A1}"/>
              </a:ext>
            </a:extLst>
          </p:cNvPr>
          <p:cNvSpPr txBox="1"/>
          <p:nvPr/>
        </p:nvSpPr>
        <p:spPr>
          <a:xfrm>
            <a:off x="1813345" y="1347863"/>
            <a:ext cx="28725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  <a:p>
            <a:endParaRPr lang="es-ES" sz="1600" dirty="0"/>
          </a:p>
          <a:p>
            <a:r>
              <a:rPr lang="es-ES" sz="1600" dirty="0"/>
              <a:t>+</a:t>
            </a:r>
          </a:p>
        </p:txBody>
      </p:sp>
      <p:sp>
        <p:nvSpPr>
          <p:cNvPr id="84" name="CuadroTexto 83">
            <a:extLst>
              <a:ext uri="{FF2B5EF4-FFF2-40B4-BE49-F238E27FC236}">
                <a16:creationId xmlns:a16="http://schemas.microsoft.com/office/drawing/2014/main" id="{76DB03DB-41D1-4A12-8CF5-BACBB8010922}"/>
              </a:ext>
            </a:extLst>
          </p:cNvPr>
          <p:cNvSpPr txBox="1"/>
          <p:nvPr/>
        </p:nvSpPr>
        <p:spPr>
          <a:xfrm>
            <a:off x="608967" y="1323056"/>
            <a:ext cx="255198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</a:p>
          <a:p>
            <a:endParaRPr lang="es-ES" sz="1600" dirty="0"/>
          </a:p>
          <a:p>
            <a:r>
              <a:rPr lang="es-ES" sz="1600" dirty="0"/>
              <a:t>-</a:t>
            </a:r>
            <a:endParaRPr lang="es-ES" sz="1400" dirty="0"/>
          </a:p>
        </p:txBody>
      </p:sp>
      <p:sp>
        <p:nvSpPr>
          <p:cNvPr id="85" name="Rectángulo 84">
            <a:extLst>
              <a:ext uri="{FF2B5EF4-FFF2-40B4-BE49-F238E27FC236}">
                <a16:creationId xmlns:a16="http://schemas.microsoft.com/office/drawing/2014/main" id="{F7830670-10C3-451A-B5C6-CB035E664B04}"/>
              </a:ext>
            </a:extLst>
          </p:cNvPr>
          <p:cNvSpPr/>
          <p:nvPr/>
        </p:nvSpPr>
        <p:spPr>
          <a:xfrm>
            <a:off x="882784" y="3326460"/>
            <a:ext cx="1020347" cy="5207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3451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8" grpId="0"/>
      <p:bldP spid="112" grpId="0"/>
      <p:bldP spid="114" grpId="0"/>
      <p:bldP spid="115" grpId="0"/>
      <p:bldP spid="2" grpId="0"/>
      <p:bldP spid="3" grpId="0"/>
      <p:bldP spid="5" grpId="0"/>
      <p:bldP spid="6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3.3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Dieléctricos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273269" y="935421"/>
                <a:ext cx="843980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Definición de </a:t>
                </a:r>
                <a:r>
                  <a:rPr lang="es-ES" dirty="0" err="1"/>
                  <a:t>permitividad</a:t>
                </a:r>
                <a:r>
                  <a:rPr lang="es-ES" dirty="0"/>
                  <a:t>,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dirty="0"/>
                  <a:t>, del dieléctrico: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269" y="935421"/>
                <a:ext cx="8439807" cy="369332"/>
              </a:xfrm>
              <a:prstGeom prst="rect">
                <a:avLst/>
              </a:prstGeom>
              <a:blipFill rotWithShape="0">
                <a:blip r:embed="rId5"/>
                <a:stretch>
                  <a:fillRect l="-650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5155324" y="873865"/>
                <a:ext cx="1498615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𝜺</m:t>
                      </m:r>
                      <m:r>
                        <a:rPr lang="es-ES" sz="32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32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𝒌</m:t>
                      </m:r>
                      <m:sSub>
                        <m:sSubPr>
                          <m:ctrlPr>
                            <a:rPr lang="es-ES" sz="32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2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𝜺</m:t>
                          </m:r>
                        </m:e>
                        <m:sub>
                          <m:r>
                            <a:rPr lang="es-ES" sz="32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5324" y="873865"/>
                <a:ext cx="1498615" cy="492443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CuadroTexto 3"/>
          <p:cNvSpPr txBox="1"/>
          <p:nvPr/>
        </p:nvSpPr>
        <p:spPr>
          <a:xfrm>
            <a:off x="191047" y="1903013"/>
            <a:ext cx="40733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Campo eléctrico en presencia dieléctrico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6865503" y="2982170"/>
                <a:ext cx="1437253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es-ES" sz="2400" b="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4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s-ES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𝜀</m:t>
                      </m:r>
                      <m:sSup>
                        <m:sSupPr>
                          <m:ctrlP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p>
                          <m:r>
                            <a:rPr lang="es-ES" sz="24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5503" y="2982170"/>
                <a:ext cx="1437253" cy="69147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uadroTexto 10"/>
          <p:cNvSpPr txBox="1"/>
          <p:nvPr/>
        </p:nvSpPr>
        <p:spPr>
          <a:xfrm>
            <a:off x="114668" y="3236873"/>
            <a:ext cx="6453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Densidad de energía del campo eléctrico en presencia dieléctrico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91047" y="4352634"/>
            <a:ext cx="461962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_tradnl" altLang="es-ES" dirty="0">
                <a:latin typeface="+mn-lt"/>
              </a:rPr>
              <a:t>Para un condensador de placas paralelas : </a:t>
            </a:r>
            <a:endParaRPr lang="es-ES" altLang="es-ES" dirty="0">
              <a:latin typeface="+mn-lt"/>
            </a:endParaRPr>
          </a:p>
        </p:txBody>
      </p:sp>
      <p:grpSp>
        <p:nvGrpSpPr>
          <p:cNvPr id="17" name="Grupo 16"/>
          <p:cNvGrpSpPr/>
          <p:nvPr/>
        </p:nvGrpSpPr>
        <p:grpSpPr>
          <a:xfrm>
            <a:off x="4605483" y="4089894"/>
            <a:ext cx="3362325" cy="858349"/>
            <a:chOff x="4605483" y="4089894"/>
            <a:chExt cx="3362325" cy="858349"/>
          </a:xfrm>
        </p:grpSpPr>
        <p:sp>
          <p:nvSpPr>
            <p:cNvPr id="6" name="Rectángulo 5"/>
            <p:cNvSpPr/>
            <p:nvPr/>
          </p:nvSpPr>
          <p:spPr>
            <a:xfrm>
              <a:off x="7675123" y="4121155"/>
              <a:ext cx="214009" cy="4069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4605483" y="4108055"/>
              <a:ext cx="3362325" cy="840188"/>
              <a:chOff x="4605483" y="4108055"/>
              <a:chExt cx="3362325" cy="840188"/>
            </a:xfrm>
          </p:grpSpPr>
          <mc:AlternateContent xmlns:mc="http://schemas.openxmlformats.org/markup-compatibility/2006" xmlns:a14="http://schemas.microsoft.com/office/drawing/2010/main">
            <mc:Choice Requires="a14">
              <p:graphicFrame>
                <p:nvGraphicFramePr>
                  <p:cNvPr id="13" name="Object 16"/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4605483" y="4121155"/>
                  <a:ext cx="3362325" cy="827088"/>
                </p:xfrm>
                <a:graphic>
                  <a:graphicData uri="http://schemas.openxmlformats.org/presentationml/2006/ole">
                    <mc:AlternateContent>
                      <mc:Choice xmlns:v="urn:schemas-microsoft-com:vml" Requires="v">
                        <p:oleObj spid="_x0000_s4101" name="Equation" r:id="rId8" imgW="1600200" imgH="393700" progId="Equation.DSMT4">
                          <p:embed/>
                        </p:oleObj>
                      </mc:Choice>
                      <mc:Fallback>
                        <p:oleObj name="Equation" r:id="rId8" imgW="1600200" imgH="393700" progId="Equation.DSMT4">
                          <p:embed/>
                          <p:pic>
                            <p:nvPicPr>
                              <p:cNvPr id="13" name="Object 16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9">
                                <a:extLst>
                                  <a:ext uri="{28A0092B-C50C-407E-A947-70E740481C1C}">
                                    <a14:useLocalDpi val="0"/>
                                  </a:ext>
                                </a:extLst>
                              </a:blip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4605483" y="4121155"/>
                                <a:ext cx="3362325" cy="827088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mc:Choice>
            <mc:Fallback xmlns="">
              <p:graphicFrame>
                <p:nvGraphicFramePr>
                  <p:cNvPr id="13" name="Object 16"/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2422237524"/>
                      </p:ext>
                    </p:extLst>
                  </p:nvPr>
                </p:nvGraphicFramePr>
                <p:xfrm>
                  <a:off x="4605483" y="4121155"/>
                  <a:ext cx="3362325" cy="827088"/>
                </p:xfrm>
                <a:graphic>
                  <a:graphicData uri="http://schemas.openxmlformats.org/presentationml/2006/ole">
                    <mc:AlternateContent>
                      <mc:Choice xmlns:v="urn:schemas-microsoft-com:vml" Requires="v">
                        <p:oleObj spid="_x0000_s4151" name="Equation" r:id="rId12" imgW="1600200" imgH="393700" progId="Equation.DSMT4">
                          <p:embed/>
                        </p:oleObj>
                      </mc:Choice>
                      <mc:Fallback>
                        <p:oleObj name="Equation" r:id="rId12" imgW="1600200" imgH="393700" progId="Equation.DSMT4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13">
                                <a:extLst>
                                  <a:ext uri="{28A0092B-C50C-407E-A947-70E740481C1C}">
                                    <a14:useLocalDpi xmlns:a14="http://schemas.microsoft.com/office/drawing/2010/main" val="0"/>
                                  </a:ext>
                                </a:extLst>
                              </a:blip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4605483" y="4121155"/>
                                <a:ext cx="3362325" cy="827088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" name="Rectángulo 4"/>
                  <p:cNvSpPr/>
                  <p:nvPr/>
                </p:nvSpPr>
                <p:spPr>
                  <a:xfrm>
                    <a:off x="6442375" y="4108055"/>
                    <a:ext cx="423128" cy="461665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2400" dirty="0"/>
                  </a:p>
                </p:txBody>
              </p:sp>
            </mc:Choice>
            <mc:Fallback xmlns="">
              <p:sp>
                <p:nvSpPr>
                  <p:cNvPr id="5" name="Rectángulo 4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42375" y="4108055"/>
                    <a:ext cx="423128" cy="461665"/>
                  </a:xfrm>
                  <a:prstGeom prst="rect">
                    <a:avLst/>
                  </a:prstGeom>
                  <a:blipFill rotWithShape="0"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6" name="Rectángulo 15"/>
            <p:cNvSpPr/>
            <p:nvPr/>
          </p:nvSpPr>
          <p:spPr>
            <a:xfrm>
              <a:off x="6707819" y="4089894"/>
              <a:ext cx="214009" cy="4069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7672678" y="4109154"/>
              <a:ext cx="214009" cy="4069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/>
                <p:cNvSpPr/>
                <p:nvPr/>
              </p:nvSpPr>
              <p:spPr>
                <a:xfrm>
                  <a:off x="7492717" y="4108054"/>
                  <a:ext cx="423128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2400" dirty="0"/>
                </a:p>
              </p:txBody>
            </p:sp>
          </mc:Choice>
          <mc:Fallback xmlns="">
            <p:sp>
              <p:nvSpPr>
                <p:cNvPr id="19" name="Rectángulo 1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2717" y="4108054"/>
                  <a:ext cx="423128" cy="461665"/>
                </a:xfrm>
                <a:prstGeom prst="rect">
                  <a:avLst/>
                </a:prstGeom>
                <a:blipFill rotWithShape="0"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E29CCDFC-F279-46BA-AB60-82094E266234}"/>
                  </a:ext>
                </a:extLst>
              </p:cNvPr>
              <p:cNvSpPr/>
              <p:nvPr/>
            </p:nvSpPr>
            <p:spPr>
              <a:xfrm>
                <a:off x="4695294" y="2556333"/>
                <a:ext cx="1969450" cy="49616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𝑘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den>
                      </m:f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;</m:t>
                      </m:r>
                      <m:r>
                        <a:rPr lang="es-ES" sz="1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sz="1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e>
                        <m:sub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s-ES" sz="1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</m:den>
                      </m:f>
                    </m:oMath>
                  </m:oMathPara>
                </a14:m>
                <a:endParaRPr lang="es-ES" sz="1100" dirty="0"/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E29CCDFC-F279-46BA-AB60-82094E26623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5294" y="2556333"/>
                <a:ext cx="1969450" cy="49616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Conector recto de flecha 19">
            <a:extLst>
              <a:ext uri="{FF2B5EF4-FFF2-40B4-BE49-F238E27FC236}">
                <a16:creationId xmlns:a16="http://schemas.microsoft.com/office/drawing/2014/main" id="{EED5E678-2C79-4FFF-89E7-EF3556322047}"/>
              </a:ext>
            </a:extLst>
          </p:cNvPr>
          <p:cNvCxnSpPr/>
          <p:nvPr/>
        </p:nvCxnSpPr>
        <p:spPr>
          <a:xfrm flipV="1">
            <a:off x="5724937" y="2316188"/>
            <a:ext cx="92742" cy="23075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3502335D-0C0C-478C-B61A-FE771999B076}"/>
                  </a:ext>
                </a:extLst>
              </p:cNvPr>
              <p:cNvSpPr/>
              <p:nvPr/>
            </p:nvSpPr>
            <p:spPr>
              <a:xfrm>
                <a:off x="4141928" y="1750007"/>
                <a:ext cx="1668790" cy="7850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3502335D-0C0C-478C-B61A-FE771999B07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41928" y="1750007"/>
                <a:ext cx="1668790" cy="785087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565433A4-66A8-45E3-B460-9C35CF534D64}"/>
                  </a:ext>
                </a:extLst>
              </p:cNvPr>
              <p:cNvSpPr/>
              <p:nvPr/>
            </p:nvSpPr>
            <p:spPr>
              <a:xfrm>
                <a:off x="5608649" y="1733913"/>
                <a:ext cx="1640577" cy="7845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  <m:sSub>
                            <m:sSubPr>
                              <m:ctrlPr>
                                <a:rPr lang="es-ES" sz="24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sz="2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565433A4-66A8-45E3-B460-9C35CF534D6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8649" y="1733913"/>
                <a:ext cx="1640577" cy="784510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08261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11" grpId="0"/>
      <p:bldP spid="12" grpId="0"/>
      <p:bldP spid="21" grpId="0"/>
      <p:bldP spid="10" grpId="0"/>
      <p:bldP spid="15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1655676" y="897564"/>
            <a:ext cx="5829300" cy="1748768"/>
          </a:xfrm>
        </p:spPr>
        <p:txBody>
          <a:bodyPr>
            <a:normAutofit fontScale="90000"/>
          </a:bodyPr>
          <a:lstStyle/>
          <a:p>
            <a:r>
              <a:rPr lang="es-ES" sz="1800" dirty="0"/>
              <a:t>Tema 4</a:t>
            </a:r>
            <a:br>
              <a:rPr lang="es-ES" dirty="0"/>
            </a:br>
            <a:r>
              <a:rPr lang="es-ES" dirty="0"/>
              <a:t>Corriente eléctrica y circuitos de corriente continua</a:t>
            </a:r>
          </a:p>
        </p:txBody>
      </p:sp>
      <p:sp>
        <p:nvSpPr>
          <p:cNvPr id="7" name="2 Subtítulo"/>
          <p:cNvSpPr>
            <a:spLocks noGrp="1"/>
          </p:cNvSpPr>
          <p:nvPr>
            <p:ph type="subTitle" idx="1"/>
          </p:nvPr>
        </p:nvSpPr>
        <p:spPr>
          <a:xfrm>
            <a:off x="1871700" y="2733768"/>
            <a:ext cx="5670630" cy="1620180"/>
          </a:xfrm>
        </p:spPr>
        <p:txBody>
          <a:bodyPr>
            <a:normAutofit/>
          </a:bodyPr>
          <a:lstStyle/>
          <a:p>
            <a:r>
              <a:rPr lang="es-ES"/>
              <a:t>Física</a:t>
            </a:r>
          </a:p>
          <a:p>
            <a:r>
              <a:rPr lang="es-ES"/>
              <a:t>Ingeniería Informática</a:t>
            </a:r>
          </a:p>
          <a:p>
            <a:endParaRPr lang="es-ES"/>
          </a:p>
          <a:p>
            <a:r>
              <a:rPr lang="es-ES"/>
              <a:t>Departamento de Ciencias</a:t>
            </a:r>
          </a:p>
          <a:p>
            <a:endParaRPr lang="es-ES" sz="1500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9952" y="4356073"/>
            <a:ext cx="1080120" cy="567934"/>
          </a:xfrm>
          <a:prstGeom prst="rect">
            <a:avLst/>
          </a:prstGeom>
        </p:spPr>
      </p:pic>
      <p:pic>
        <p:nvPicPr>
          <p:cNvPr id="6" name="Imagen 5">
            <a:hlinkClick r:id="rId4"/>
            <a:extLst>
              <a:ext uri="{FF2B5EF4-FFF2-40B4-BE49-F238E27FC236}">
                <a16:creationId xmlns:a16="http://schemas.microsoft.com/office/drawing/2014/main" id="{204B1158-24EF-438A-93DD-119BF19FB4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311918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40" y="34096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5"/>
            <a:ext cx="511253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ES" sz="1500" b="1" dirty="0"/>
              <a:t>Tema 4. Corriente eléctrica y circuitos de corriente continua</a:t>
            </a:r>
            <a:endParaRPr lang="es-ES" altLang="es-ES" sz="1200" b="1" dirty="0"/>
          </a:p>
          <a:p>
            <a:pPr algn="ctr"/>
            <a:endParaRPr lang="es-ES" altLang="es-ES" sz="1500" b="1" dirty="0"/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3" y="1505680"/>
            <a:ext cx="5044742" cy="3093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4.0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Corriente y movimiento de cargas.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4.1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Resistencias y ley de Ohm.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4.2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Asociaciones de resistencias.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4.3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Fuerza electromotriz. 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4.4 Reglas de Kirchoff.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4.5 La energía en los circuitos eléctricos.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4.6 Circuitos RC.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4.7 Amperímetros, voltímetros y ohmímetros.</a:t>
            </a:r>
          </a:p>
          <a:p>
            <a:pPr>
              <a:spcBef>
                <a:spcPct val="50000"/>
              </a:spcBef>
            </a:pPr>
            <a:endParaRPr lang="es-ES" altLang="es-ES" sz="15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7B988-EF5D-41C5-B1EC-A881FB09FCD9}" type="slidenum">
              <a:rPr lang="es-ES" altLang="es-ES" smtClean="0"/>
              <a:pPr/>
              <a:t>135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78466673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ctr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Corriente y movimiento de cargas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4.0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8444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Capacidad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3B3A35E-11BB-449A-9CED-BF63760247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848" y="1385405"/>
            <a:ext cx="5699088" cy="1128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685052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Corriente y movimiento de cargas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5" name="Rectangle 52">
            <a:extLst>
              <a:ext uri="{FF2B5EF4-FFF2-40B4-BE49-F238E27FC236}">
                <a16:creationId xmlns:a16="http://schemas.microsoft.com/office/drawing/2014/main" id="{3DBFDE2F-28E3-49A9-95BC-902398D99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87" y="732679"/>
            <a:ext cx="891099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es-ES" altLang="es-ES" dirty="0"/>
              <a:t> Hasta ahora el campo eléctrico en el interior de un conductor era cero ya que estábamos hablando de situaciones de equilibrio (ESTÁTICAS).</a:t>
            </a:r>
          </a:p>
        </p:txBody>
      </p:sp>
      <p:grpSp>
        <p:nvGrpSpPr>
          <p:cNvPr id="15" name="Grupo 14"/>
          <p:cNvGrpSpPr/>
          <p:nvPr/>
        </p:nvGrpSpPr>
        <p:grpSpPr>
          <a:xfrm>
            <a:off x="4268787" y="1625497"/>
            <a:ext cx="1404156" cy="1295392"/>
            <a:chOff x="5247876" y="1293460"/>
            <a:chExt cx="652145" cy="1399540"/>
          </a:xfrm>
        </p:grpSpPr>
        <p:sp>
          <p:nvSpPr>
            <p:cNvPr id="17" name="Freeform 3"/>
            <p:cNvSpPr>
              <a:spLocks/>
            </p:cNvSpPr>
            <p:nvPr/>
          </p:nvSpPr>
          <p:spPr bwMode="auto">
            <a:xfrm>
              <a:off x="5247876" y="1293460"/>
              <a:ext cx="652145" cy="1399540"/>
            </a:xfrm>
            <a:custGeom>
              <a:avLst/>
              <a:gdLst>
                <a:gd name="T0" fmla="*/ 205 w 992"/>
                <a:gd name="T1" fmla="*/ 187 h 1922"/>
                <a:gd name="T2" fmla="*/ 610 w 992"/>
                <a:gd name="T3" fmla="*/ 37 h 1922"/>
                <a:gd name="T4" fmla="*/ 985 w 992"/>
                <a:gd name="T5" fmla="*/ 412 h 1922"/>
                <a:gd name="T6" fmla="*/ 655 w 992"/>
                <a:gd name="T7" fmla="*/ 1132 h 1922"/>
                <a:gd name="T8" fmla="*/ 655 w 992"/>
                <a:gd name="T9" fmla="*/ 1672 h 1922"/>
                <a:gd name="T10" fmla="*/ 250 w 992"/>
                <a:gd name="T11" fmla="*/ 1897 h 1922"/>
                <a:gd name="T12" fmla="*/ 175 w 992"/>
                <a:gd name="T13" fmla="*/ 1522 h 1922"/>
                <a:gd name="T14" fmla="*/ 10 w 992"/>
                <a:gd name="T15" fmla="*/ 547 h 1922"/>
                <a:gd name="T16" fmla="*/ 205 w 992"/>
                <a:gd name="T17" fmla="*/ 187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2" h="1922">
                  <a:moveTo>
                    <a:pt x="205" y="187"/>
                  </a:moveTo>
                  <a:cubicBezTo>
                    <a:pt x="305" y="102"/>
                    <a:pt x="480" y="0"/>
                    <a:pt x="610" y="37"/>
                  </a:cubicBezTo>
                  <a:cubicBezTo>
                    <a:pt x="740" y="74"/>
                    <a:pt x="978" y="230"/>
                    <a:pt x="985" y="412"/>
                  </a:cubicBezTo>
                  <a:cubicBezTo>
                    <a:pt x="992" y="594"/>
                    <a:pt x="710" y="922"/>
                    <a:pt x="655" y="1132"/>
                  </a:cubicBezTo>
                  <a:cubicBezTo>
                    <a:pt x="600" y="1342"/>
                    <a:pt x="722" y="1545"/>
                    <a:pt x="655" y="1672"/>
                  </a:cubicBezTo>
                  <a:cubicBezTo>
                    <a:pt x="588" y="1799"/>
                    <a:pt x="330" y="1922"/>
                    <a:pt x="250" y="1897"/>
                  </a:cubicBezTo>
                  <a:cubicBezTo>
                    <a:pt x="170" y="1872"/>
                    <a:pt x="215" y="1747"/>
                    <a:pt x="175" y="1522"/>
                  </a:cubicBezTo>
                  <a:cubicBezTo>
                    <a:pt x="135" y="1297"/>
                    <a:pt x="0" y="767"/>
                    <a:pt x="10" y="547"/>
                  </a:cubicBezTo>
                  <a:cubicBezTo>
                    <a:pt x="20" y="327"/>
                    <a:pt x="105" y="272"/>
                    <a:pt x="205" y="18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endParaRPr lang="es-ES" sz="1350"/>
            </a:p>
          </p:txBody>
        </p:sp>
        <p:sp>
          <p:nvSpPr>
            <p:cNvPr id="18" name="Cuadro de texto 2"/>
            <p:cNvSpPr txBox="1">
              <a:spLocks noChangeArrowheads="1"/>
            </p:cNvSpPr>
            <p:nvPr/>
          </p:nvSpPr>
          <p:spPr bwMode="auto">
            <a:xfrm>
              <a:off x="5360747" y="1639470"/>
              <a:ext cx="437312" cy="400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r>
                <a:rPr lang="es-ES" dirty="0"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</a:t>
              </a:r>
              <a:r>
                <a:rPr lang="es-ES" baseline="-25000" dirty="0"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s-ES" dirty="0">
                  <a:latin typeface="New York"/>
                  <a:ea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  <a:r>
                <a:rPr lang="es-ES" dirty="0" err="1">
                  <a:latin typeface="New York"/>
                  <a:ea typeface="Times New Roman" panose="02020603050405020304" pitchFamily="18" charset="0"/>
                  <a:cs typeface="Times New Roman" panose="02020603050405020304" pitchFamily="18" charset="0"/>
                </a:rPr>
                <a:t>cte</a:t>
              </a:r>
              <a:r>
                <a:rPr lang="es-ES" dirty="0">
                  <a:latin typeface="New York"/>
                  <a:ea typeface="Times New Roman" panose="02020603050405020304" pitchFamily="18" charset="0"/>
                  <a:cs typeface="Times New Roman" panose="02020603050405020304" pitchFamily="18" charset="0"/>
                </a:rPr>
                <a:t>’</a:t>
              </a:r>
              <a:endParaRPr lang="es-ES" baseline="-250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" name="Grupo 18"/>
          <p:cNvGrpSpPr/>
          <p:nvPr/>
        </p:nvGrpSpPr>
        <p:grpSpPr>
          <a:xfrm>
            <a:off x="1558071" y="1809441"/>
            <a:ext cx="1342651" cy="1111448"/>
            <a:chOff x="766140" y="1730031"/>
            <a:chExt cx="724535" cy="827405"/>
          </a:xfrm>
        </p:grpSpPr>
        <p:sp>
          <p:nvSpPr>
            <p:cNvPr id="20" name="Freeform 2"/>
            <p:cNvSpPr>
              <a:spLocks/>
            </p:cNvSpPr>
            <p:nvPr/>
          </p:nvSpPr>
          <p:spPr bwMode="auto">
            <a:xfrm>
              <a:off x="766140" y="1730031"/>
              <a:ext cx="724535" cy="827405"/>
            </a:xfrm>
            <a:custGeom>
              <a:avLst/>
              <a:gdLst>
                <a:gd name="T0" fmla="*/ 485 w 1102"/>
                <a:gd name="T1" fmla="*/ 127 h 1137"/>
                <a:gd name="T2" fmla="*/ 80 w 1102"/>
                <a:gd name="T3" fmla="*/ 247 h 1137"/>
                <a:gd name="T4" fmla="*/ 110 w 1102"/>
                <a:gd name="T5" fmla="*/ 772 h 1137"/>
                <a:gd name="T6" fmla="*/ 740 w 1102"/>
                <a:gd name="T7" fmla="*/ 1117 h 1137"/>
                <a:gd name="T8" fmla="*/ 1025 w 1102"/>
                <a:gd name="T9" fmla="*/ 892 h 1137"/>
                <a:gd name="T10" fmla="*/ 1070 w 1102"/>
                <a:gd name="T11" fmla="*/ 352 h 1137"/>
                <a:gd name="T12" fmla="*/ 830 w 1102"/>
                <a:gd name="T13" fmla="*/ 37 h 1137"/>
                <a:gd name="T14" fmla="*/ 485 w 1102"/>
                <a:gd name="T15" fmla="*/ 12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2" h="1137">
                  <a:moveTo>
                    <a:pt x="485" y="127"/>
                  </a:moveTo>
                  <a:cubicBezTo>
                    <a:pt x="360" y="162"/>
                    <a:pt x="142" y="140"/>
                    <a:pt x="80" y="247"/>
                  </a:cubicBezTo>
                  <a:cubicBezTo>
                    <a:pt x="18" y="354"/>
                    <a:pt x="0" y="627"/>
                    <a:pt x="110" y="772"/>
                  </a:cubicBezTo>
                  <a:cubicBezTo>
                    <a:pt x="220" y="917"/>
                    <a:pt x="587" y="1097"/>
                    <a:pt x="740" y="1117"/>
                  </a:cubicBezTo>
                  <a:cubicBezTo>
                    <a:pt x="893" y="1137"/>
                    <a:pt x="970" y="1019"/>
                    <a:pt x="1025" y="892"/>
                  </a:cubicBezTo>
                  <a:cubicBezTo>
                    <a:pt x="1080" y="765"/>
                    <a:pt x="1102" y="494"/>
                    <a:pt x="1070" y="352"/>
                  </a:cubicBezTo>
                  <a:cubicBezTo>
                    <a:pt x="1038" y="210"/>
                    <a:pt x="920" y="74"/>
                    <a:pt x="830" y="37"/>
                  </a:cubicBezTo>
                  <a:cubicBezTo>
                    <a:pt x="740" y="0"/>
                    <a:pt x="610" y="92"/>
                    <a:pt x="485" y="12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endParaRPr lang="es-ES" sz="1350"/>
            </a:p>
          </p:txBody>
        </p:sp>
        <p:sp>
          <p:nvSpPr>
            <p:cNvPr id="21" name="Cuadro de texto 2"/>
            <p:cNvSpPr txBox="1">
              <a:spLocks noChangeArrowheads="1"/>
            </p:cNvSpPr>
            <p:nvPr/>
          </p:nvSpPr>
          <p:spPr bwMode="auto">
            <a:xfrm>
              <a:off x="935384" y="1970723"/>
              <a:ext cx="473652" cy="400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r>
                <a:rPr lang="es-ES" dirty="0"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</a:t>
              </a:r>
              <a:r>
                <a:rPr lang="es-ES" baseline="-25000" dirty="0"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s-ES" dirty="0">
                  <a:latin typeface="New York"/>
                  <a:ea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  <a:r>
                <a:rPr lang="es-ES" dirty="0" err="1">
                  <a:latin typeface="New York"/>
                  <a:ea typeface="Times New Roman" panose="02020603050405020304" pitchFamily="18" charset="0"/>
                  <a:cs typeface="Times New Roman" panose="02020603050405020304" pitchFamily="18" charset="0"/>
                </a:rPr>
                <a:t>cte</a:t>
              </a:r>
              <a:endParaRPr lang="es-ES" baseline="-250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5576365" y="1203886"/>
                <a:ext cx="24652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</a:rPr>
                        <m:t>;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&gt;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es-ES" sz="1350" b="1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76365" y="1203886"/>
                <a:ext cx="2465290" cy="461665"/>
              </a:xfrm>
              <a:prstGeom prst="rect">
                <a:avLst/>
              </a:prstGeom>
              <a:blipFill>
                <a:blip r:embed="rId4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CuadroTexto 21"/>
          <p:cNvSpPr txBox="1"/>
          <p:nvPr/>
        </p:nvSpPr>
        <p:spPr>
          <a:xfrm>
            <a:off x="5716533" y="1961786"/>
            <a:ext cx="31483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500" dirty="0"/>
              <a:t>Los conectamos mediante un “canal A o cable” que permite el paso de cargas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0" y="2934734"/>
                <a:ext cx="9067477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dirty="0"/>
                  <a:t>Como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𝑽</m:t>
                        </m:r>
                      </m:e>
                      <m:sub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b>
                    </m:sSub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𝑽</m:t>
                        </m:r>
                      </m:e>
                      <m:sub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b>
                    </m:sSub>
                  </m:oMath>
                </a14:m>
                <a:r>
                  <a:rPr lang="es-ES" dirty="0"/>
                  <a:t>, se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originará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dirty="0"/>
                  <a:t> que permitirá el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movimiento de las partículas cargadas</a:t>
                </a:r>
                <a:r>
                  <a:rPr lang="es-ES" dirty="0"/>
                  <a:t> de un conductor a otro.</a:t>
                </a:r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934734"/>
                <a:ext cx="9067477" cy="679930"/>
              </a:xfrm>
              <a:prstGeom prst="rect">
                <a:avLst/>
              </a:prstGeom>
              <a:blipFill>
                <a:blip r:embed="rId5"/>
                <a:stretch>
                  <a:fillRect l="-538" r="-538" b="-1339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3297927" y="1501977"/>
                <a:ext cx="455574" cy="5064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97927" y="1501977"/>
                <a:ext cx="455574" cy="50642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Conector recto de flecha 24"/>
          <p:cNvCxnSpPr/>
          <p:nvPr/>
        </p:nvCxnSpPr>
        <p:spPr>
          <a:xfrm>
            <a:off x="2871238" y="2032313"/>
            <a:ext cx="1269000" cy="0"/>
          </a:xfrm>
          <a:prstGeom prst="straightConnector1">
            <a:avLst/>
          </a:prstGeom>
          <a:ln w="349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upo 25"/>
          <p:cNvGrpSpPr/>
          <p:nvPr/>
        </p:nvGrpSpPr>
        <p:grpSpPr>
          <a:xfrm>
            <a:off x="2906480" y="2161259"/>
            <a:ext cx="1470362" cy="303970"/>
            <a:chOff x="3916362" y="2441893"/>
            <a:chExt cx="1311275" cy="259715"/>
          </a:xfrm>
        </p:grpSpPr>
        <p:sp>
          <p:nvSpPr>
            <p:cNvPr id="27" name="Freeform 4"/>
            <p:cNvSpPr>
              <a:spLocks/>
            </p:cNvSpPr>
            <p:nvPr/>
          </p:nvSpPr>
          <p:spPr bwMode="auto">
            <a:xfrm>
              <a:off x="3916362" y="2441893"/>
              <a:ext cx="1291590" cy="66675"/>
            </a:xfrm>
            <a:custGeom>
              <a:avLst/>
              <a:gdLst>
                <a:gd name="T0" fmla="*/ 0 w 1965"/>
                <a:gd name="T1" fmla="*/ 0 h 92"/>
                <a:gd name="T2" fmla="*/ 630 w 1965"/>
                <a:gd name="T3" fmla="*/ 90 h 92"/>
                <a:gd name="T4" fmla="*/ 1455 w 1965"/>
                <a:gd name="T5" fmla="*/ 15 h 92"/>
                <a:gd name="T6" fmla="*/ 1965 w 1965"/>
                <a:gd name="T7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5" h="92">
                  <a:moveTo>
                    <a:pt x="0" y="0"/>
                  </a:moveTo>
                  <a:cubicBezTo>
                    <a:pt x="194" y="44"/>
                    <a:pt x="388" y="88"/>
                    <a:pt x="630" y="90"/>
                  </a:cubicBezTo>
                  <a:cubicBezTo>
                    <a:pt x="872" y="92"/>
                    <a:pt x="1233" y="27"/>
                    <a:pt x="1455" y="15"/>
                  </a:cubicBezTo>
                  <a:cubicBezTo>
                    <a:pt x="1677" y="3"/>
                    <a:pt x="1821" y="9"/>
                    <a:pt x="1965" y="1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endParaRPr lang="es-ES" sz="1350"/>
            </a:p>
          </p:txBody>
        </p:sp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3925887" y="2633028"/>
              <a:ext cx="1301750" cy="68580"/>
            </a:xfrm>
            <a:custGeom>
              <a:avLst/>
              <a:gdLst>
                <a:gd name="T0" fmla="*/ 0 w 1980"/>
                <a:gd name="T1" fmla="*/ 95 h 95"/>
                <a:gd name="T2" fmla="*/ 975 w 1980"/>
                <a:gd name="T3" fmla="*/ 5 h 95"/>
                <a:gd name="T4" fmla="*/ 1575 w 1980"/>
                <a:gd name="T5" fmla="*/ 65 h 95"/>
                <a:gd name="T6" fmla="*/ 1980 w 1980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0" h="95">
                  <a:moveTo>
                    <a:pt x="0" y="95"/>
                  </a:moveTo>
                  <a:cubicBezTo>
                    <a:pt x="356" y="52"/>
                    <a:pt x="713" y="10"/>
                    <a:pt x="975" y="5"/>
                  </a:cubicBezTo>
                  <a:cubicBezTo>
                    <a:pt x="1237" y="0"/>
                    <a:pt x="1408" y="50"/>
                    <a:pt x="1575" y="65"/>
                  </a:cubicBezTo>
                  <a:cubicBezTo>
                    <a:pt x="1742" y="80"/>
                    <a:pt x="1861" y="87"/>
                    <a:pt x="1980" y="9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68580" tIns="34290" rIns="68580" bIns="34290" anchor="t" anchorCtr="0" upright="1">
              <a:noAutofit/>
            </a:bodyPr>
            <a:lstStyle/>
            <a:p>
              <a:endParaRPr lang="es-ES" sz="1350"/>
            </a:p>
          </p:txBody>
        </p:sp>
      </p:grpSp>
      <p:sp>
        <p:nvSpPr>
          <p:cNvPr id="29" name="Cuadro de texto 2"/>
          <p:cNvSpPr txBox="1">
            <a:spLocks noChangeArrowheads="1"/>
          </p:cNvSpPr>
          <p:nvPr/>
        </p:nvSpPr>
        <p:spPr bwMode="auto">
          <a:xfrm>
            <a:off x="3503032" y="2420816"/>
            <a:ext cx="669952" cy="606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8580" tIns="34290" rIns="68580" bIns="34290" anchor="t" anchorCtr="0" upright="1">
            <a:noAutofit/>
          </a:bodyPr>
          <a:lstStyle/>
          <a:p>
            <a:r>
              <a:rPr lang="es-ES" sz="21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s-ES" sz="2100" dirty="0">
              <a:latin typeface="New York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71062" y="3514230"/>
                <a:ext cx="8925352" cy="7778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b="1" i="1" dirty="0"/>
                  <a:t>Este movimiento se mantendrá mientras existan cargas libres y se mantenga</a:t>
                </a:r>
                <a:r>
                  <a:rPr lang="es-ES" sz="2100" b="1" i="1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100" b="1" i="1" dirty="0"/>
                  <a:t>.</a:t>
                </a:r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62" y="3514230"/>
                <a:ext cx="8925352" cy="777842"/>
              </a:xfrm>
              <a:prstGeom prst="rect">
                <a:avLst/>
              </a:prstGeom>
              <a:blipFill>
                <a:blip r:embed="rId7"/>
                <a:stretch>
                  <a:fillRect l="-820" t="-4688" b="-1484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CuadroTexto 30"/>
          <p:cNvSpPr txBox="1"/>
          <p:nvPr/>
        </p:nvSpPr>
        <p:spPr>
          <a:xfrm>
            <a:off x="99698" y="4033582"/>
            <a:ext cx="88680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Analizaremos el papel del conductor A en términos de su relación con: </a:t>
            </a:r>
          </a:p>
          <a:p>
            <a:pPr marL="257175" indent="-257175">
              <a:buFont typeface="Arial" panose="020B0604020202020204" pitchFamily="34" charset="0"/>
              <a:buChar char="•"/>
            </a:pPr>
            <a:r>
              <a:rPr lang="es-ES" dirty="0"/>
              <a:t> Movimiento de cargas libres (</a:t>
            </a:r>
            <a:r>
              <a:rPr lang="es-ES" b="1" i="1" dirty="0">
                <a:solidFill>
                  <a:srgbClr val="0070C0"/>
                </a:solidFill>
              </a:rPr>
              <a:t>conducción eléctrica</a:t>
            </a:r>
            <a:r>
              <a:rPr lang="es-ES" dirty="0"/>
              <a:t>)</a:t>
            </a:r>
          </a:p>
        </p:txBody>
      </p:sp>
      <p:sp>
        <p:nvSpPr>
          <p:cNvPr id="32" name="CuadroTexto 31"/>
          <p:cNvSpPr txBox="1"/>
          <p:nvPr/>
        </p:nvSpPr>
        <p:spPr>
          <a:xfrm>
            <a:off x="155969" y="4675445"/>
            <a:ext cx="8708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es-ES" dirty="0"/>
              <a:t>Relación entre la conducción y la </a:t>
            </a:r>
            <a:r>
              <a:rPr lang="es-ES" b="1" i="1" dirty="0">
                <a:solidFill>
                  <a:srgbClr val="0070C0"/>
                </a:solidFill>
              </a:rPr>
              <a:t>diferencia de potencial entre conductores</a:t>
            </a:r>
            <a:r>
              <a:rPr lang="es-E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40943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" grpId="0"/>
      <p:bldP spid="23" grpId="0"/>
      <p:bldP spid="24" grpId="0"/>
      <p:bldP spid="29" grpId="0"/>
      <p:bldP spid="30" grpId="0"/>
      <p:bldP spid="31" grpId="0"/>
      <p:bldP spid="32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Corriente y movimiento de cargas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5F682159-94EF-484E-BFC0-3D37534F8A06}"/>
                  </a:ext>
                </a:extLst>
              </p:cNvPr>
              <p:cNvSpPr txBox="1"/>
              <p:nvPr/>
            </p:nvSpPr>
            <p:spPr>
              <a:xfrm>
                <a:off x="3721218" y="2096212"/>
                <a:ext cx="1084962" cy="3623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𝑖𝑛𝑡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𝑂</m:t>
                      </m:r>
                    </m:oMath>
                  </m:oMathPara>
                </a14:m>
                <a:endParaRPr lang="es-E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5F682159-94EF-484E-BFC0-3D37534F8A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1218" y="2096212"/>
                <a:ext cx="1084962" cy="362343"/>
              </a:xfrm>
              <a:prstGeom prst="rect">
                <a:avLst/>
              </a:prstGeom>
              <a:blipFill>
                <a:blip r:embed="rId4"/>
                <a:stretch>
                  <a:fillRect l="-3933" r="-3933" b="-1525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tangle 52">
            <a:extLst>
              <a:ext uri="{FF2B5EF4-FFF2-40B4-BE49-F238E27FC236}">
                <a16:creationId xmlns:a16="http://schemas.microsoft.com/office/drawing/2014/main" id="{913599E9-E9D1-4F6C-8F70-200A386EB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0" y="984511"/>
            <a:ext cx="905869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es-ES" altLang="es-ES" dirty="0"/>
              <a:t>Para hablar de corriente eléctrica el campo en el interior </a:t>
            </a:r>
            <a:r>
              <a:rPr lang="es-ES" altLang="es-ES" b="1" i="1" dirty="0">
                <a:solidFill>
                  <a:srgbClr val="0070C0"/>
                </a:solidFill>
              </a:rPr>
              <a:t>del conductor </a:t>
            </a:r>
            <a:r>
              <a:rPr lang="es-ES" altLang="es-ES" dirty="0"/>
              <a:t>debe ser no nulo para que existan fuerzas sobre las cargas y estas se puedan mover.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>
                <a:extLst>
                  <a:ext uri="{FF2B5EF4-FFF2-40B4-BE49-F238E27FC236}">
                    <a16:creationId xmlns:a16="http://schemas.microsoft.com/office/drawing/2014/main" id="{7CAE4936-6E3B-459B-AF42-5EF59D1FAEB1}"/>
                  </a:ext>
                </a:extLst>
              </p:cNvPr>
              <p:cNvSpPr txBox="1"/>
              <p:nvPr/>
            </p:nvSpPr>
            <p:spPr>
              <a:xfrm>
                <a:off x="6140599" y="2094261"/>
                <a:ext cx="988757" cy="3623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𝑞</m:t>
                          </m:r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𝑖𝑛𝑡</m:t>
                          </m:r>
                        </m:sub>
                      </m:sSub>
                    </m:oMath>
                  </m:oMathPara>
                </a14:m>
                <a:endParaRPr lang="es-E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13" name="CuadroTexto 12">
                <a:extLst>
                  <a:ext uri="{FF2B5EF4-FFF2-40B4-BE49-F238E27FC236}">
                    <a16:creationId xmlns:a16="http://schemas.microsoft.com/office/drawing/2014/main" id="{7CAE4936-6E3B-459B-AF42-5EF59D1FAE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40599" y="2094261"/>
                <a:ext cx="988757" cy="362343"/>
              </a:xfrm>
              <a:prstGeom prst="rect">
                <a:avLst/>
              </a:prstGeom>
              <a:blipFill>
                <a:blip r:embed="rId5"/>
                <a:stretch>
                  <a:fillRect l="-9202" t="-35593" r="-18405" b="-220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Conector recto de flecha 13">
            <a:extLst>
              <a:ext uri="{FF2B5EF4-FFF2-40B4-BE49-F238E27FC236}">
                <a16:creationId xmlns:a16="http://schemas.microsoft.com/office/drawing/2014/main" id="{509E6BBC-837E-4697-9D23-2DB810A38863}"/>
              </a:ext>
            </a:extLst>
          </p:cNvPr>
          <p:cNvCxnSpPr/>
          <p:nvPr/>
        </p:nvCxnSpPr>
        <p:spPr>
          <a:xfrm flipV="1">
            <a:off x="5056068" y="2329176"/>
            <a:ext cx="876343" cy="1397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 Box 53">
            <a:extLst>
              <a:ext uri="{FF2B5EF4-FFF2-40B4-BE49-F238E27FC236}">
                <a16:creationId xmlns:a16="http://schemas.microsoft.com/office/drawing/2014/main" id="{3F35F3D8-EF6B-49B9-9153-AFB58484E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254" y="4404966"/>
            <a:ext cx="7622605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57175" indent="-257175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s-ES" altLang="es-ES" dirty="0"/>
              <a:t>El movimiento de las cargas produce choques inelásticos entre los portadores lo que provoca emisión de calor y aumento de la temperatura.</a:t>
            </a:r>
          </a:p>
        </p:txBody>
      </p:sp>
      <p:pic>
        <p:nvPicPr>
          <p:cNvPr id="89" name="Imagen 88">
            <a:extLst>
              <a:ext uri="{FF2B5EF4-FFF2-40B4-BE49-F238E27FC236}">
                <a16:creationId xmlns:a16="http://schemas.microsoft.com/office/drawing/2014/main" id="{296D0C4C-1128-4915-985B-46BD2C17EA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020" y="1867753"/>
            <a:ext cx="2759351" cy="231086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 Box 53">
                <a:extLst>
                  <a:ext uri="{FF2B5EF4-FFF2-40B4-BE49-F238E27FC236}">
                    <a16:creationId xmlns:a16="http://schemas.microsoft.com/office/drawing/2014/main" id="{5E93B3EC-2A30-4B50-9967-3E10E297F1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15660" y="3338094"/>
                <a:ext cx="6539414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altLang="es-ES" b="1" i="1" dirty="0">
                    <a:solidFill>
                      <a:srgbClr val="0070C0"/>
                    </a:solidFill>
                    <a:latin typeface="+mj-lt"/>
                  </a:rPr>
                  <a:t>Cada portador de carga se mueve con una velocidad de arrastre: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</m:acc>
                      </m:e>
                      <m:sub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</m:sub>
                    </m:sSub>
                  </m:oMath>
                </a14:m>
                <a:r>
                  <a:rPr lang="es-ES" altLang="es-ES" dirty="0"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6" name="Text Box 53">
                <a:extLst>
                  <a:ext uri="{FF2B5EF4-FFF2-40B4-BE49-F238E27FC236}">
                    <a16:creationId xmlns:a16="http://schemas.microsoft.com/office/drawing/2014/main" id="{5E93B3EC-2A30-4B50-9967-3E10E297F1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615660" y="3338094"/>
                <a:ext cx="6539414" cy="369332"/>
              </a:xfrm>
              <a:prstGeom prst="rect">
                <a:avLst/>
              </a:prstGeom>
              <a:blipFill>
                <a:blip r:embed="rId7"/>
                <a:stretch>
                  <a:fillRect l="-746" t="-10000" b="-2666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67410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6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11" name="Google Shape;236;p16"/>
          <p:cNvSpPr txBox="1">
            <a:spLocks/>
          </p:cNvSpPr>
          <p:nvPr/>
        </p:nvSpPr>
        <p:spPr>
          <a:xfrm>
            <a:off x="1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800" dirty="0"/>
              <a:t>Corriente y movimiento de cargas </a:t>
            </a:r>
          </a:p>
        </p:txBody>
      </p:sp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upo 4"/>
          <p:cNvGrpSpPr/>
          <p:nvPr/>
        </p:nvGrpSpPr>
        <p:grpSpPr>
          <a:xfrm>
            <a:off x="1003606" y="2004258"/>
            <a:ext cx="251423" cy="369332"/>
            <a:chOff x="3906285" y="603858"/>
            <a:chExt cx="325247" cy="645948"/>
          </a:xfrm>
        </p:grpSpPr>
        <p:sp>
          <p:nvSpPr>
            <p:cNvPr id="3" name="Elipse 2"/>
            <p:cNvSpPr/>
            <p:nvPr/>
          </p:nvSpPr>
          <p:spPr>
            <a:xfrm>
              <a:off x="3920247" y="801317"/>
              <a:ext cx="311285" cy="327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" name="CuadroTexto 3"/>
            <p:cNvSpPr txBox="1"/>
            <p:nvPr/>
          </p:nvSpPr>
          <p:spPr>
            <a:xfrm>
              <a:off x="3906285" y="603858"/>
              <a:ext cx="311285" cy="645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q</a:t>
              </a:r>
            </a:p>
          </p:txBody>
        </p:sp>
      </p:grpSp>
      <p:grpSp>
        <p:nvGrpSpPr>
          <p:cNvPr id="15" name="Grupo 14"/>
          <p:cNvGrpSpPr/>
          <p:nvPr/>
        </p:nvGrpSpPr>
        <p:grpSpPr>
          <a:xfrm>
            <a:off x="1003602" y="2507573"/>
            <a:ext cx="251417" cy="369332"/>
            <a:chOff x="3906292" y="609725"/>
            <a:chExt cx="325240" cy="645947"/>
          </a:xfrm>
        </p:grpSpPr>
        <p:sp>
          <p:nvSpPr>
            <p:cNvPr id="16" name="Elipse 15"/>
            <p:cNvSpPr/>
            <p:nvPr/>
          </p:nvSpPr>
          <p:spPr>
            <a:xfrm>
              <a:off x="3920247" y="801317"/>
              <a:ext cx="311285" cy="327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" name="CuadroTexto 16"/>
            <p:cNvSpPr txBox="1"/>
            <p:nvPr/>
          </p:nvSpPr>
          <p:spPr>
            <a:xfrm>
              <a:off x="3906292" y="609725"/>
              <a:ext cx="311286" cy="6459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q</a:t>
              </a:r>
            </a:p>
          </p:txBody>
        </p:sp>
      </p:grpSp>
      <p:grpSp>
        <p:nvGrpSpPr>
          <p:cNvPr id="18" name="Grupo 17"/>
          <p:cNvGrpSpPr/>
          <p:nvPr/>
        </p:nvGrpSpPr>
        <p:grpSpPr>
          <a:xfrm>
            <a:off x="1926981" y="1995832"/>
            <a:ext cx="258658" cy="369332"/>
            <a:chOff x="3896926" y="589123"/>
            <a:chExt cx="334606" cy="645948"/>
          </a:xfrm>
        </p:grpSpPr>
        <p:sp>
          <p:nvSpPr>
            <p:cNvPr id="19" name="Elipse 18"/>
            <p:cNvSpPr/>
            <p:nvPr/>
          </p:nvSpPr>
          <p:spPr>
            <a:xfrm>
              <a:off x="3920247" y="801317"/>
              <a:ext cx="311285" cy="327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0" name="CuadroTexto 19"/>
            <p:cNvSpPr txBox="1"/>
            <p:nvPr/>
          </p:nvSpPr>
          <p:spPr>
            <a:xfrm>
              <a:off x="3896926" y="589123"/>
              <a:ext cx="311285" cy="645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q</a:t>
              </a:r>
            </a:p>
          </p:txBody>
        </p:sp>
      </p:grpSp>
      <p:grpSp>
        <p:nvGrpSpPr>
          <p:cNvPr id="21" name="Grupo 20"/>
          <p:cNvGrpSpPr/>
          <p:nvPr/>
        </p:nvGrpSpPr>
        <p:grpSpPr>
          <a:xfrm>
            <a:off x="1926984" y="2481218"/>
            <a:ext cx="258656" cy="369332"/>
            <a:chOff x="3896928" y="573379"/>
            <a:chExt cx="334604" cy="645948"/>
          </a:xfrm>
        </p:grpSpPr>
        <p:sp>
          <p:nvSpPr>
            <p:cNvPr id="22" name="Elipse 21"/>
            <p:cNvSpPr/>
            <p:nvPr/>
          </p:nvSpPr>
          <p:spPr>
            <a:xfrm>
              <a:off x="3920247" y="801317"/>
              <a:ext cx="311285" cy="327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3" name="CuadroTexto 22"/>
            <p:cNvSpPr txBox="1"/>
            <p:nvPr/>
          </p:nvSpPr>
          <p:spPr>
            <a:xfrm>
              <a:off x="3896928" y="573379"/>
              <a:ext cx="311285" cy="645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q</a:t>
              </a:r>
            </a:p>
          </p:txBody>
        </p:sp>
      </p:grpSp>
      <p:sp>
        <p:nvSpPr>
          <p:cNvPr id="6" name="Cilindro 5"/>
          <p:cNvSpPr/>
          <p:nvPr/>
        </p:nvSpPr>
        <p:spPr>
          <a:xfrm rot="5400000">
            <a:off x="1426026" y="1062397"/>
            <a:ext cx="982996" cy="2863451"/>
          </a:xfrm>
          <a:prstGeom prst="can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CuadroTexto 6"/>
          <p:cNvSpPr txBox="1"/>
          <p:nvPr/>
        </p:nvSpPr>
        <p:spPr>
          <a:xfrm>
            <a:off x="2739693" y="2246377"/>
            <a:ext cx="312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</a:t>
            </a:r>
          </a:p>
        </p:txBody>
      </p:sp>
      <p:cxnSp>
        <p:nvCxnSpPr>
          <p:cNvPr id="27" name="Conector recto de flecha 26"/>
          <p:cNvCxnSpPr/>
          <p:nvPr/>
        </p:nvCxnSpPr>
        <p:spPr>
          <a:xfrm flipV="1">
            <a:off x="1334335" y="2182436"/>
            <a:ext cx="280457" cy="87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cto de flecha 28"/>
          <p:cNvCxnSpPr/>
          <p:nvPr/>
        </p:nvCxnSpPr>
        <p:spPr>
          <a:xfrm flipV="1">
            <a:off x="1316335" y="2686853"/>
            <a:ext cx="280457" cy="87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cto de flecha 29"/>
          <p:cNvCxnSpPr/>
          <p:nvPr/>
        </p:nvCxnSpPr>
        <p:spPr>
          <a:xfrm flipV="1">
            <a:off x="2245492" y="2178514"/>
            <a:ext cx="280457" cy="87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de flecha 30"/>
          <p:cNvCxnSpPr>
            <a:cxnSpLocks/>
          </p:cNvCxnSpPr>
          <p:nvPr/>
        </p:nvCxnSpPr>
        <p:spPr>
          <a:xfrm flipV="1">
            <a:off x="2266403" y="2686853"/>
            <a:ext cx="280457" cy="87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/>
          <p:cNvSpPr txBox="1"/>
          <p:nvPr/>
        </p:nvSpPr>
        <p:spPr>
          <a:xfrm>
            <a:off x="241006" y="3003798"/>
            <a:ext cx="88616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Corriente eléctrica </a:t>
            </a:r>
            <a:r>
              <a:rPr lang="es-ES" sz="2000" dirty="0">
                <a:sym typeface="Wingdings" panose="05000000000000000000" pitchFamily="2" charset="2"/>
              </a:rPr>
              <a:t> </a:t>
            </a:r>
            <a:r>
              <a:rPr lang="es-ES" sz="2000" b="1" i="1" dirty="0"/>
              <a:t>flujo de cargas eléctricas que atraviesa por unidad de tiempo la sección transversal (S) de un conductor.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CuadroTexto 35"/>
              <p:cNvSpPr txBox="1"/>
              <p:nvPr/>
            </p:nvSpPr>
            <p:spPr>
              <a:xfrm>
                <a:off x="3949499" y="1786608"/>
                <a:ext cx="5022558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Cada partícula se ve sometida a una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𝐹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i="1">
                        <a:latin typeface="Cambria Math" panose="02040503050406030204" pitchFamily="18" charset="0"/>
                      </a:rPr>
                      <m:t>𝑞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36" name="CuadroTexto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9499" y="1786608"/>
                <a:ext cx="5022558" cy="402931"/>
              </a:xfrm>
              <a:prstGeom prst="rect">
                <a:avLst/>
              </a:prstGeom>
              <a:blipFill>
                <a:blip r:embed="rId4"/>
                <a:stretch>
                  <a:fillRect l="-1092"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/>
              <p:cNvSpPr txBox="1"/>
              <p:nvPr/>
            </p:nvSpPr>
            <p:spPr>
              <a:xfrm>
                <a:off x="5002195" y="2264978"/>
                <a:ext cx="1012521" cy="6938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𝒕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38" name="CuadroTexto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2195" y="2264978"/>
                <a:ext cx="1012521" cy="69384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6351094" y="2385012"/>
                <a:ext cx="2242922" cy="48724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𝑰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 Amperios (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𝐴</m:t>
                    </m:r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</m:t>
                    </m:r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𝐶</m:t>
                        </m:r>
                      </m:num>
                      <m:den>
                        <m: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𝑠</m:t>
                        </m:r>
                      </m:den>
                    </m:f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)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1094" y="2385012"/>
                <a:ext cx="2242922" cy="487249"/>
              </a:xfrm>
              <a:prstGeom prst="rect">
                <a:avLst/>
              </a:prstGeom>
              <a:blipFill>
                <a:blip r:embed="rId6"/>
                <a:stretch>
                  <a:fillRect b="-75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CuadroTexto 40"/>
              <p:cNvSpPr txBox="1"/>
              <p:nvPr/>
            </p:nvSpPr>
            <p:spPr>
              <a:xfrm>
                <a:off x="608888" y="1530778"/>
                <a:ext cx="26250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1" name="CuadroTexto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888" y="1530778"/>
                <a:ext cx="262508" cy="276999"/>
              </a:xfrm>
              <a:prstGeom prst="rect">
                <a:avLst/>
              </a:prstGeom>
              <a:blipFill>
                <a:blip r:embed="rId7"/>
                <a:stretch>
                  <a:fillRect l="-23256" b="-108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CuadroTexto 41"/>
              <p:cNvSpPr txBox="1"/>
              <p:nvPr/>
            </p:nvSpPr>
            <p:spPr>
              <a:xfrm>
                <a:off x="2900820" y="1529385"/>
                <a:ext cx="79252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&lt;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2" name="CuadroTexto 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0820" y="1529385"/>
                <a:ext cx="792525" cy="276999"/>
              </a:xfrm>
              <a:prstGeom prst="rect">
                <a:avLst/>
              </a:prstGeom>
              <a:blipFill>
                <a:blip r:embed="rId8"/>
                <a:stretch>
                  <a:fillRect l="-6923" b="-1777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Elipse 1"/>
          <p:cNvSpPr/>
          <p:nvPr/>
        </p:nvSpPr>
        <p:spPr>
          <a:xfrm>
            <a:off x="2787606" y="2011348"/>
            <a:ext cx="223588" cy="99245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6693247" y="4038423"/>
                <a:ext cx="2313518" cy="6938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𝒕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𝒏𝒒𝑺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3247" y="4038423"/>
                <a:ext cx="2313518" cy="69384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o 25"/>
          <p:cNvGrpSpPr/>
          <p:nvPr/>
        </p:nvGrpSpPr>
        <p:grpSpPr>
          <a:xfrm>
            <a:off x="1719365" y="1438977"/>
            <a:ext cx="974369" cy="402931"/>
            <a:chOff x="1719363" y="1618117"/>
            <a:chExt cx="974369" cy="40293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Rectángulo 36"/>
                <p:cNvSpPr/>
                <p:nvPr/>
              </p:nvSpPr>
              <p:spPr>
                <a:xfrm>
                  <a:off x="1719363" y="1618117"/>
                  <a:ext cx="974369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  <m:r>
                          <a:rPr lang="es-ES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7" name="Rectángulo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19363" y="1618117"/>
                  <a:ext cx="974369" cy="402931"/>
                </a:xfrm>
                <a:prstGeom prst="rect">
                  <a:avLst/>
                </a:prstGeom>
                <a:blipFill>
                  <a:blip r:embed="rId10"/>
                  <a:stretch>
                    <a:fillRect t="-22727" b="-757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3" name="Conector recto de flecha 12"/>
            <p:cNvCxnSpPr/>
            <p:nvPr/>
          </p:nvCxnSpPr>
          <p:spPr>
            <a:xfrm flipV="1">
              <a:off x="1893652" y="1963725"/>
              <a:ext cx="654221" cy="404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upo 27"/>
          <p:cNvGrpSpPr/>
          <p:nvPr/>
        </p:nvGrpSpPr>
        <p:grpSpPr>
          <a:xfrm>
            <a:off x="544061" y="2272126"/>
            <a:ext cx="776862" cy="276999"/>
            <a:chOff x="1761157" y="2969101"/>
            <a:chExt cx="942657" cy="35635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CuadroTexto 7"/>
                <p:cNvSpPr txBox="1"/>
                <p:nvPr/>
              </p:nvSpPr>
              <p:spPr>
                <a:xfrm>
                  <a:off x="1761157" y="2969101"/>
                  <a:ext cx="361558" cy="3563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  <m:sub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𝑑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8" name="CuadroTexto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61157" y="2969101"/>
                  <a:ext cx="361558" cy="356352"/>
                </a:xfrm>
                <a:prstGeom prst="rect">
                  <a:avLst/>
                </a:prstGeom>
                <a:blipFill>
                  <a:blip r:embed="rId11"/>
                  <a:stretch>
                    <a:fillRect l="-12245" r="-8163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" name="Conector recto de flecha 47"/>
            <p:cNvCxnSpPr/>
            <p:nvPr/>
          </p:nvCxnSpPr>
          <p:spPr>
            <a:xfrm flipV="1">
              <a:off x="2049593" y="3184041"/>
              <a:ext cx="654221" cy="404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5 CuadroTexto"/>
              <p:cNvSpPr txBox="1"/>
              <p:nvPr/>
            </p:nvSpPr>
            <p:spPr>
              <a:xfrm>
                <a:off x="243701" y="742614"/>
                <a:ext cx="8756586" cy="7107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000" dirty="0"/>
                  <a:t>Situación de </a:t>
                </a:r>
                <a:r>
                  <a:rPr lang="es-ES" sz="2000" b="1" i="1" dirty="0"/>
                  <a:t>no equilibrio electrostático: </a:t>
                </a:r>
                <a:r>
                  <a:rPr lang="es-ES" sz="2000" dirty="0"/>
                  <a:t>dentro de un conductor puede haber campo eléctrico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𝑖𝑛𝑡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000" dirty="0"/>
                  <a:t> y el potencial no ser constante. </a:t>
                </a:r>
              </a:p>
            </p:txBody>
          </p:sp>
        </mc:Choice>
        <mc:Fallback xmlns="">
          <p:sp>
            <p:nvSpPr>
              <p:cNvPr id="50" name="5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701" y="742614"/>
                <a:ext cx="8756586" cy="710707"/>
              </a:xfrm>
              <a:prstGeom prst="rect">
                <a:avLst/>
              </a:prstGeom>
              <a:blipFill>
                <a:blip r:embed="rId12"/>
                <a:stretch>
                  <a:fillRect l="-766" t="-5172" r="-696" b="-1551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Rectángulo 57"/>
              <p:cNvSpPr/>
              <p:nvPr/>
            </p:nvSpPr>
            <p:spPr>
              <a:xfrm>
                <a:off x="4031330" y="4067779"/>
                <a:ext cx="175554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𝒏𝒒𝑺</m:t>
                      </m:r>
                      <m:sSub>
                        <m:sSubPr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  <m:sub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𝒕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8" name="Rectángulo 5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31330" y="4067779"/>
                <a:ext cx="1755545" cy="369332"/>
              </a:xfrm>
              <a:prstGeom prst="rect">
                <a:avLst/>
              </a:prstGeom>
              <a:blipFill>
                <a:blip r:embed="rId13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uadroTexto 58"/>
              <p:cNvSpPr txBox="1"/>
              <p:nvPr/>
            </p:nvSpPr>
            <p:spPr>
              <a:xfrm>
                <a:off x="3655044" y="4550735"/>
                <a:ext cx="2481172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135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𝒏</m:t>
                    </m:r>
                  </m:oMath>
                </a14:m>
                <a:r>
                  <a:rPr lang="es-ES" sz="1350" dirty="0"/>
                  <a:t>: Numero de portadores de carga por unidad de volumen</a:t>
                </a:r>
              </a:p>
            </p:txBody>
          </p:sp>
        </mc:Choice>
        <mc:Fallback xmlns="">
          <p:sp>
            <p:nvSpPr>
              <p:cNvPr id="59" name="CuadroTexto 5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5044" y="4550735"/>
                <a:ext cx="2481172" cy="507831"/>
              </a:xfrm>
              <a:prstGeom prst="rect">
                <a:avLst/>
              </a:prstGeom>
              <a:blipFill>
                <a:blip r:embed="rId14"/>
                <a:stretch>
                  <a:fillRect l="-737" t="-2410" b="-1204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9" name="Grupo 68">
            <a:extLst>
              <a:ext uri="{FF2B5EF4-FFF2-40B4-BE49-F238E27FC236}">
                <a16:creationId xmlns:a16="http://schemas.microsoft.com/office/drawing/2014/main" id="{FA874BE1-D6FB-4748-929C-62DF0F5A4673}"/>
              </a:ext>
            </a:extLst>
          </p:cNvPr>
          <p:cNvGrpSpPr/>
          <p:nvPr/>
        </p:nvGrpSpPr>
        <p:grpSpPr>
          <a:xfrm>
            <a:off x="279053" y="3696367"/>
            <a:ext cx="3073999" cy="1042649"/>
            <a:chOff x="372070" y="4928488"/>
            <a:chExt cx="4098665" cy="1390199"/>
          </a:xfrm>
        </p:grpSpPr>
        <p:sp>
          <p:nvSpPr>
            <p:cNvPr id="9" name="Cilindro 8">
              <a:extLst>
                <a:ext uri="{FF2B5EF4-FFF2-40B4-BE49-F238E27FC236}">
                  <a16:creationId xmlns:a16="http://schemas.microsoft.com/office/drawing/2014/main" id="{70366BE7-9DEB-43E4-A387-5ABCA114F7B6}"/>
                </a:ext>
              </a:extLst>
            </p:cNvPr>
            <p:cNvSpPr/>
            <p:nvPr/>
          </p:nvSpPr>
          <p:spPr>
            <a:xfrm rot="5400000">
              <a:off x="1939628" y="3787580"/>
              <a:ext cx="963549" cy="4098665"/>
            </a:xfrm>
            <a:prstGeom prst="can">
              <a:avLst/>
            </a:prstGeom>
            <a:solidFill>
              <a:schemeClr val="bg1">
                <a:lumMod val="8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 dirty="0"/>
            </a:p>
          </p:txBody>
        </p:sp>
        <p:sp>
          <p:nvSpPr>
            <p:cNvPr id="46" name="Cilindro 45">
              <a:extLst>
                <a:ext uri="{FF2B5EF4-FFF2-40B4-BE49-F238E27FC236}">
                  <a16:creationId xmlns:a16="http://schemas.microsoft.com/office/drawing/2014/main" id="{DC27780D-C2AE-41C6-83B7-2FF7F3FEA083}"/>
                </a:ext>
              </a:extLst>
            </p:cNvPr>
            <p:cNvSpPr/>
            <p:nvPr/>
          </p:nvSpPr>
          <p:spPr>
            <a:xfrm rot="5400000">
              <a:off x="2026833" y="4910377"/>
              <a:ext cx="963549" cy="1813577"/>
            </a:xfrm>
            <a:prstGeom prst="can">
              <a:avLst/>
            </a:pr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uadroTexto 13">
                  <a:extLst>
                    <a:ext uri="{FF2B5EF4-FFF2-40B4-BE49-F238E27FC236}">
                      <a16:creationId xmlns:a16="http://schemas.microsoft.com/office/drawing/2014/main" id="{A6DF5472-C04B-48BB-9240-AE51C0828402}"/>
                    </a:ext>
                  </a:extLst>
                </p:cNvPr>
                <p:cNvSpPr txBox="1"/>
                <p:nvPr/>
              </p:nvSpPr>
              <p:spPr>
                <a:xfrm>
                  <a:off x="3209074" y="5620264"/>
                  <a:ext cx="179216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4" name="CuadroTexto 13">
                  <a:extLst>
                    <a:ext uri="{FF2B5EF4-FFF2-40B4-BE49-F238E27FC236}">
                      <a16:creationId xmlns:a16="http://schemas.microsoft.com/office/drawing/2014/main" id="{A6DF5472-C04B-48BB-9240-AE51C082840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09074" y="5620264"/>
                  <a:ext cx="179216" cy="276999"/>
                </a:xfrm>
                <a:prstGeom prst="rect">
                  <a:avLst/>
                </a:prstGeom>
                <a:blipFill>
                  <a:blip r:embed="rId15"/>
                  <a:stretch>
                    <a:fillRect l="-31818" r="-27273" b="-28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2E13688E-E47A-4B67-B646-AA03B0F093FD}"/>
                </a:ext>
              </a:extLst>
            </p:cNvPr>
            <p:cNvGrpSpPr/>
            <p:nvPr/>
          </p:nvGrpSpPr>
          <p:grpSpPr>
            <a:xfrm>
              <a:off x="1818071" y="5498667"/>
              <a:ext cx="340647" cy="492442"/>
              <a:chOff x="4006489" y="5190922"/>
              <a:chExt cx="340647" cy="492442"/>
            </a:xfrm>
          </p:grpSpPr>
          <p:sp>
            <p:nvSpPr>
              <p:cNvPr id="24" name="Elipse 23">
                <a:extLst>
                  <a:ext uri="{FF2B5EF4-FFF2-40B4-BE49-F238E27FC236}">
                    <a16:creationId xmlns:a16="http://schemas.microsoft.com/office/drawing/2014/main" id="{1C9E0ACE-6656-4FF4-8D7D-05F3EFF2756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23136" y="5329867"/>
                <a:ext cx="324000" cy="324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9" name="CuadroTexto 48">
                <a:extLst>
                  <a:ext uri="{FF2B5EF4-FFF2-40B4-BE49-F238E27FC236}">
                    <a16:creationId xmlns:a16="http://schemas.microsoft.com/office/drawing/2014/main" id="{3BEE97C6-F05C-4598-B91B-E9A68EC19881}"/>
                  </a:ext>
                </a:extLst>
              </p:cNvPr>
              <p:cNvSpPr txBox="1"/>
              <p:nvPr/>
            </p:nvSpPr>
            <p:spPr>
              <a:xfrm>
                <a:off x="4006489" y="5190922"/>
                <a:ext cx="320840" cy="4924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cxnSp>
          <p:nvCxnSpPr>
            <p:cNvPr id="33" name="Conector recto de flecha 32">
              <a:extLst>
                <a:ext uri="{FF2B5EF4-FFF2-40B4-BE49-F238E27FC236}">
                  <a16:creationId xmlns:a16="http://schemas.microsoft.com/office/drawing/2014/main" id="{F7752D18-DCFC-4BC1-8774-25DAE06C3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29561" y="5786647"/>
              <a:ext cx="475478" cy="1"/>
            </a:xfrm>
            <a:prstGeom prst="straightConnector1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C4F6E7AD-6E6B-4377-AB30-6D3FBD4A4FBE}"/>
                    </a:ext>
                  </a:extLst>
                </p:cNvPr>
                <p:cNvSpPr/>
                <p:nvPr/>
              </p:nvSpPr>
              <p:spPr>
                <a:xfrm rot="21425212">
                  <a:off x="2143787" y="5796538"/>
                  <a:ext cx="493981" cy="40010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  <m:sub>
                                <m: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𝒅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C4F6E7AD-6E6B-4377-AB30-6D3FBD4A4FB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425212">
                  <a:off x="2143787" y="5796538"/>
                  <a:ext cx="493981" cy="400109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Rectángulo 51">
                  <a:extLst>
                    <a:ext uri="{FF2B5EF4-FFF2-40B4-BE49-F238E27FC236}">
                      <a16:creationId xmlns:a16="http://schemas.microsoft.com/office/drawing/2014/main" id="{7A41E360-7DD6-4196-BD02-773C64DE23D4}"/>
                    </a:ext>
                  </a:extLst>
                </p:cNvPr>
                <p:cNvSpPr/>
                <p:nvPr/>
              </p:nvSpPr>
              <p:spPr>
                <a:xfrm>
                  <a:off x="2083009" y="4928488"/>
                  <a:ext cx="728020" cy="40010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b="1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  <m:sub>
                            <m:r>
                              <a:rPr lang="es-ES" sz="1350" b="1" i="1">
                                <a:latin typeface="Cambria Math" panose="02040503050406030204" pitchFamily="18" charset="0"/>
                              </a:rPr>
                              <m:t>𝒅</m:t>
                            </m:r>
                          </m:sub>
                        </m:sSub>
                        <m:r>
                          <a:rPr lang="es-ES" sz="135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∆</m:t>
                        </m:r>
                        <m:r>
                          <a:rPr lang="es-ES" sz="135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𝒕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2" name="Rectángulo 51">
                  <a:extLst>
                    <a:ext uri="{FF2B5EF4-FFF2-40B4-BE49-F238E27FC236}">
                      <a16:creationId xmlns:a16="http://schemas.microsoft.com/office/drawing/2014/main" id="{7A41E360-7DD6-4196-BD02-773C64DE23D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83009" y="4928488"/>
                  <a:ext cx="728020" cy="400109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3" name="Conector recto de flecha 62">
              <a:extLst>
                <a:ext uri="{FF2B5EF4-FFF2-40B4-BE49-F238E27FC236}">
                  <a16:creationId xmlns:a16="http://schemas.microsoft.com/office/drawing/2014/main" id="{F6C26090-A297-4ED0-B444-4FCA6643A0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1162" y="5146985"/>
              <a:ext cx="40189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ector recto de flecha 64">
              <a:extLst>
                <a:ext uri="{FF2B5EF4-FFF2-40B4-BE49-F238E27FC236}">
                  <a16:creationId xmlns:a16="http://schemas.microsoft.com/office/drawing/2014/main" id="{48B6F927-50F7-4441-BB4A-8F1D9F3677D2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2866339" y="5146985"/>
              <a:ext cx="401893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Conector recto 66">
              <a:extLst>
                <a:ext uri="{FF2B5EF4-FFF2-40B4-BE49-F238E27FC236}">
                  <a16:creationId xmlns:a16="http://schemas.microsoft.com/office/drawing/2014/main" id="{DE4DF04B-2BD9-43D0-A6B6-7938AC516FC8}"/>
                </a:ext>
              </a:extLst>
            </p:cNvPr>
            <p:cNvCxnSpPr/>
            <p:nvPr/>
          </p:nvCxnSpPr>
          <p:spPr>
            <a:xfrm flipV="1">
              <a:off x="3281872" y="5009136"/>
              <a:ext cx="0" cy="2911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Conector recto 67">
              <a:extLst>
                <a:ext uri="{FF2B5EF4-FFF2-40B4-BE49-F238E27FC236}">
                  <a16:creationId xmlns:a16="http://schemas.microsoft.com/office/drawing/2014/main" id="{48F7B8C5-9E4C-4D70-A4B6-E3A1B6C69483}"/>
                </a:ext>
              </a:extLst>
            </p:cNvPr>
            <p:cNvCxnSpPr/>
            <p:nvPr/>
          </p:nvCxnSpPr>
          <p:spPr>
            <a:xfrm flipV="1">
              <a:off x="1722387" y="4995216"/>
              <a:ext cx="0" cy="2911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1675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8" grpId="0"/>
      <p:bldP spid="39" grpId="0"/>
      <p:bldP spid="47" grpId="0"/>
      <p:bldP spid="58" grpId="0"/>
      <p:bldP spid="5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uadroTexto 4"/>
          <p:cNvSpPr txBox="1"/>
          <p:nvPr/>
        </p:nvSpPr>
        <p:spPr>
          <a:xfrm>
            <a:off x="380093" y="775978"/>
            <a:ext cx="83452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/>
              <a:t>Por la tercera ley de Newton…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1808215" y="1253461"/>
                <a:ext cx="5331888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Resumen: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21</m:t>
                            </m:r>
                          </m:sub>
                        </m:sSub>
                      </m:e>
                    </m:acc>
                    <m:r>
                      <a:rPr lang="es-ES" sz="2400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800" i="1">
                        <a:latin typeface="Cambria Math" panose="02040503050406030204" pitchFamily="18" charset="0"/>
                      </a:rPr>
                      <m:t>−</m:t>
                    </m:r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sz="2400" dirty="0"/>
                  <a:t> </a:t>
                </a:r>
                <a:r>
                  <a:rPr lang="es-ES" dirty="0"/>
                  <a:t>  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08215" y="1253461"/>
                <a:ext cx="5331888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1831"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upo 6"/>
          <p:cNvGrpSpPr/>
          <p:nvPr/>
        </p:nvGrpSpPr>
        <p:grpSpPr>
          <a:xfrm>
            <a:off x="5624821" y="2121814"/>
            <a:ext cx="3100486" cy="2237131"/>
            <a:chOff x="5974425" y="1767310"/>
            <a:chExt cx="3100486" cy="2237131"/>
          </a:xfrm>
        </p:grpSpPr>
        <p:cxnSp>
          <p:nvCxnSpPr>
            <p:cNvPr id="8" name="Conector recto de flecha 7"/>
            <p:cNvCxnSpPr/>
            <p:nvPr/>
          </p:nvCxnSpPr>
          <p:spPr>
            <a:xfrm flipV="1">
              <a:off x="6011917" y="1870841"/>
              <a:ext cx="0" cy="213360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/>
            <p:cNvCxnSpPr/>
            <p:nvPr/>
          </p:nvCxnSpPr>
          <p:spPr>
            <a:xfrm>
              <a:off x="6011917" y="4004441"/>
              <a:ext cx="2869324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Elipse 22"/>
            <p:cNvSpPr/>
            <p:nvPr/>
          </p:nvSpPr>
          <p:spPr>
            <a:xfrm>
              <a:off x="6555827" y="2601479"/>
              <a:ext cx="178676" cy="178675"/>
            </a:xfrm>
            <a:prstGeom prst="ellipse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2" name="Elipse 31"/>
            <p:cNvSpPr/>
            <p:nvPr/>
          </p:nvSpPr>
          <p:spPr>
            <a:xfrm>
              <a:off x="8312630" y="2393075"/>
              <a:ext cx="178676" cy="178675"/>
            </a:xfrm>
            <a:prstGeom prst="ellipse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ángulo 25"/>
                <p:cNvSpPr/>
                <p:nvPr/>
              </p:nvSpPr>
              <p:spPr>
                <a:xfrm>
                  <a:off x="6415102" y="2266710"/>
                  <a:ext cx="46012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6" name="Rectángulo 2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15102" y="2266710"/>
                  <a:ext cx="460126" cy="369332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b="-491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ángulo 33"/>
                <p:cNvSpPr/>
                <p:nvPr/>
              </p:nvSpPr>
              <p:spPr>
                <a:xfrm>
                  <a:off x="8495244" y="2374025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4" name="Rectángulo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95244" y="2374025"/>
                  <a:ext cx="465448" cy="369332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1" name="Conector recto de flecha 30"/>
            <p:cNvCxnSpPr>
              <a:endCxn id="23" idx="4"/>
            </p:cNvCxnSpPr>
            <p:nvPr/>
          </p:nvCxnSpPr>
          <p:spPr>
            <a:xfrm flipV="1">
              <a:off x="6011917" y="2780154"/>
              <a:ext cx="633248" cy="1224287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cto de flecha 37"/>
            <p:cNvCxnSpPr>
              <a:endCxn id="32" idx="2"/>
            </p:cNvCxnSpPr>
            <p:nvPr/>
          </p:nvCxnSpPr>
          <p:spPr>
            <a:xfrm flipV="1">
              <a:off x="6010375" y="2482413"/>
              <a:ext cx="2302255" cy="149274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de flecha 41"/>
            <p:cNvCxnSpPr/>
            <p:nvPr/>
          </p:nvCxnSpPr>
          <p:spPr>
            <a:xfrm rot="10800000" flipV="1">
              <a:off x="6734503" y="2482413"/>
              <a:ext cx="1578127" cy="20840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Rectángulo 48"/>
                <p:cNvSpPr/>
                <p:nvPr/>
              </p:nvSpPr>
              <p:spPr>
                <a:xfrm>
                  <a:off x="5974425" y="2281287"/>
                  <a:ext cx="55848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9" name="Rectángulo 4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74425" y="2281287"/>
                  <a:ext cx="558486" cy="402931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0" name="Conector recto de flecha 49"/>
            <p:cNvCxnSpPr/>
            <p:nvPr/>
          </p:nvCxnSpPr>
          <p:spPr>
            <a:xfrm flipH="1">
              <a:off x="6070359" y="2690816"/>
              <a:ext cx="583605" cy="78715"/>
            </a:xfrm>
            <a:prstGeom prst="straightConnector1">
              <a:avLst/>
            </a:prstGeom>
            <a:ln w="317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Rectángulo 53"/>
                <p:cNvSpPr/>
                <p:nvPr/>
              </p:nvSpPr>
              <p:spPr>
                <a:xfrm>
                  <a:off x="8506525" y="1937228"/>
                  <a:ext cx="553165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  <m:r>
                                  <a:rPr lang="es-ES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4" name="Rectángulo 5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06525" y="1937228"/>
                  <a:ext cx="553165" cy="402931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5" name="Conector recto de flecha 54"/>
            <p:cNvCxnSpPr/>
            <p:nvPr/>
          </p:nvCxnSpPr>
          <p:spPr>
            <a:xfrm rot="10800000" flipH="1">
              <a:off x="8491306" y="2364970"/>
              <a:ext cx="583605" cy="78715"/>
            </a:xfrm>
            <a:prstGeom prst="straightConnector1">
              <a:avLst/>
            </a:prstGeom>
            <a:ln w="317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CuadroTexto 1"/>
                <p:cNvSpPr txBox="1"/>
                <p:nvPr/>
              </p:nvSpPr>
              <p:spPr>
                <a:xfrm>
                  <a:off x="7219971" y="1767310"/>
                  <a:ext cx="110126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∙</m:t>
                        </m:r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&gt;0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" name="CuadroTexto 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9971" y="1767310"/>
                  <a:ext cx="1101264" cy="276999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 l="-4972" r="-4972" b="-2391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" name="Grupo 3"/>
          <p:cNvGrpSpPr/>
          <p:nvPr/>
        </p:nvGrpSpPr>
        <p:grpSpPr>
          <a:xfrm>
            <a:off x="639188" y="2095551"/>
            <a:ext cx="2950317" cy="2318266"/>
            <a:chOff x="639188" y="2095551"/>
            <a:chExt cx="2950317" cy="2318266"/>
          </a:xfrm>
        </p:grpSpPr>
        <p:cxnSp>
          <p:nvCxnSpPr>
            <p:cNvPr id="35" name="Conector recto de flecha 34"/>
            <p:cNvCxnSpPr/>
            <p:nvPr/>
          </p:nvCxnSpPr>
          <p:spPr>
            <a:xfrm flipV="1">
              <a:off x="640730" y="2280217"/>
              <a:ext cx="0" cy="213360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/>
            <p:cNvCxnSpPr/>
            <p:nvPr/>
          </p:nvCxnSpPr>
          <p:spPr>
            <a:xfrm>
              <a:off x="640730" y="4413817"/>
              <a:ext cx="2869324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lipse 40"/>
            <p:cNvSpPr/>
            <p:nvPr/>
          </p:nvSpPr>
          <p:spPr>
            <a:xfrm>
              <a:off x="1184640" y="3010855"/>
              <a:ext cx="178676" cy="178675"/>
            </a:xfrm>
            <a:prstGeom prst="ellipse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4" name="Elipse 43"/>
            <p:cNvSpPr/>
            <p:nvPr/>
          </p:nvSpPr>
          <p:spPr>
            <a:xfrm>
              <a:off x="2941443" y="2802451"/>
              <a:ext cx="178676" cy="178675"/>
            </a:xfrm>
            <a:prstGeom prst="ellipse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Rectángulo 44"/>
                <p:cNvSpPr/>
                <p:nvPr/>
              </p:nvSpPr>
              <p:spPr>
                <a:xfrm>
                  <a:off x="1043915" y="2676086"/>
                  <a:ext cx="46012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5" name="Rectángulo 4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43915" y="2676086"/>
                  <a:ext cx="460126" cy="369332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 b="-491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ectángulo 50"/>
                <p:cNvSpPr/>
                <p:nvPr/>
              </p:nvSpPr>
              <p:spPr>
                <a:xfrm>
                  <a:off x="3124057" y="2783401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51" name="Rectángulo 5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24057" y="2783401"/>
                  <a:ext cx="465448" cy="369332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7" name="Conector recto de flecha 56"/>
            <p:cNvCxnSpPr>
              <a:endCxn id="41" idx="4"/>
            </p:cNvCxnSpPr>
            <p:nvPr/>
          </p:nvCxnSpPr>
          <p:spPr>
            <a:xfrm flipV="1">
              <a:off x="640730" y="3189530"/>
              <a:ext cx="633248" cy="1224287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ector recto de flecha 58"/>
            <p:cNvCxnSpPr>
              <a:endCxn id="44" idx="2"/>
            </p:cNvCxnSpPr>
            <p:nvPr/>
          </p:nvCxnSpPr>
          <p:spPr>
            <a:xfrm flipV="1">
              <a:off x="639188" y="2891789"/>
              <a:ext cx="2302255" cy="149274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ector recto de flecha 60"/>
            <p:cNvCxnSpPr/>
            <p:nvPr/>
          </p:nvCxnSpPr>
          <p:spPr>
            <a:xfrm rot="10800000" flipV="1">
              <a:off x="1363316" y="2891789"/>
              <a:ext cx="1578127" cy="20840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2" name="Rectángulo 61"/>
                <p:cNvSpPr/>
                <p:nvPr/>
              </p:nvSpPr>
              <p:spPr>
                <a:xfrm>
                  <a:off x="1358901" y="3038799"/>
                  <a:ext cx="55848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2" name="Rectángulo 6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8901" y="3038799"/>
                  <a:ext cx="558486" cy="402931"/>
                </a:xfrm>
                <a:prstGeom prst="rect">
                  <a:avLst/>
                </a:prstGeom>
                <a:blipFill rotWithShape="0"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3" name="Conector recto de flecha 62"/>
            <p:cNvCxnSpPr/>
            <p:nvPr/>
          </p:nvCxnSpPr>
          <p:spPr>
            <a:xfrm rot="10800000" flipH="1">
              <a:off x="1390914" y="3006060"/>
              <a:ext cx="583605" cy="78715"/>
            </a:xfrm>
            <a:prstGeom prst="straightConnector1">
              <a:avLst/>
            </a:prstGeom>
            <a:ln w="317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Rectángulo 63"/>
                <p:cNvSpPr/>
                <p:nvPr/>
              </p:nvSpPr>
              <p:spPr>
                <a:xfrm>
                  <a:off x="2839121" y="3235228"/>
                  <a:ext cx="553165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  <m:r>
                                  <a:rPr lang="es-ES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4" name="Rectángulo 6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39121" y="3235228"/>
                  <a:ext cx="553165" cy="402931"/>
                </a:xfrm>
                <a:prstGeom prst="rect">
                  <a:avLst/>
                </a:prstGeom>
                <a:blipFill rotWithShape="0"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5" name="Conector recto de flecha 64"/>
            <p:cNvCxnSpPr/>
            <p:nvPr/>
          </p:nvCxnSpPr>
          <p:spPr>
            <a:xfrm flipH="1">
              <a:off x="2363612" y="2900022"/>
              <a:ext cx="583605" cy="78715"/>
            </a:xfrm>
            <a:prstGeom prst="straightConnector1">
              <a:avLst/>
            </a:prstGeom>
            <a:ln w="317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Rectángulo 2"/>
                <p:cNvSpPr/>
                <p:nvPr/>
              </p:nvSpPr>
              <p:spPr>
                <a:xfrm>
                  <a:off x="1411973" y="2095551"/>
                  <a:ext cx="128592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∙</m:t>
                        </m:r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&lt;0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" name="Rectángulo 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1973" y="2095551"/>
                  <a:ext cx="1285928" cy="369332"/>
                </a:xfrm>
                <a:prstGeom prst="rect">
                  <a:avLst/>
                </a:prstGeom>
                <a:blipFill rotWithShape="0">
                  <a:blip r:embed="rId14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136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11" name="Google Shape;236;p16"/>
          <p:cNvSpPr txBox="1">
            <a:spLocks/>
          </p:cNvSpPr>
          <p:nvPr/>
        </p:nvSpPr>
        <p:spPr>
          <a:xfrm>
            <a:off x="1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800" dirty="0"/>
              <a:t>Corriente y movimiento de cargas </a:t>
            </a:r>
          </a:p>
        </p:txBody>
      </p:sp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3991159" y="1370574"/>
                <a:ext cx="1611916" cy="6051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𝐽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𝑆</m:t>
                          </m:r>
                        </m:den>
                      </m:f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𝑛𝑞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1159" y="1370574"/>
                <a:ext cx="1611916" cy="60516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/>
              <p:cNvSpPr txBox="1"/>
              <p:nvPr/>
            </p:nvSpPr>
            <p:spPr>
              <a:xfrm>
                <a:off x="0" y="734744"/>
                <a:ext cx="9105400" cy="7640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b="1" i="1" dirty="0"/>
                  <a:t>Densidad de corriente:</a:t>
                </a:r>
                <a:r>
                  <a:rPr lang="es-ES" dirty="0"/>
                  <a:t> mide el movimiento promedio de las cargas en un conductor. Es decir, determina la cantidad intensidad de corriente, </a:t>
                </a:r>
                <a:r>
                  <a:rPr lang="es-ES" i="1" dirty="0"/>
                  <a:t>I,</a:t>
                </a:r>
                <a:r>
                  <a:rPr lang="es-ES" dirty="0"/>
                  <a:t> por unidad de área, </a:t>
                </a:r>
                <a:r>
                  <a:rPr lang="es-ES" i="1" dirty="0"/>
                  <a:t>S</a:t>
                </a:r>
                <a:r>
                  <a:rPr lang="es-ES" dirty="0"/>
                  <a:t> (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</a:rPr>
                          <m:t>𝐴</m:t>
                        </m:r>
                      </m:num>
                      <m:den>
                        <m:sSup>
                          <m:sSup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p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  <m:r>
                      <a:rPr lang="es-E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24" name="CuadroTexto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734744"/>
                <a:ext cx="9105400" cy="764055"/>
              </a:xfrm>
              <a:prstGeom prst="rect">
                <a:avLst/>
              </a:prstGeom>
              <a:blipFill>
                <a:blip r:embed="rId5"/>
                <a:stretch>
                  <a:fillRect t="-4800" b="-48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>
                <a:off x="3713413" y="2555586"/>
                <a:ext cx="1406667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𝑱</m:t>
                              </m:r>
                            </m:e>
                          </m:acc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𝒅</m:t>
                          </m:r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𝑺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13413" y="2555586"/>
                <a:ext cx="1406667" cy="96872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237671" y="4077203"/>
                <a:ext cx="863005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i="1" dirty="0"/>
                  <a:t>Dirección:</a:t>
                </a:r>
                <a:r>
                  <a:rPr lang="es-ES" dirty="0"/>
                  <a:t> misma que la velocidad con que se mueven las cargas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7671" y="4077203"/>
                <a:ext cx="8630055" cy="369332"/>
              </a:xfrm>
              <a:prstGeom prst="rect">
                <a:avLst/>
              </a:prstGeom>
              <a:blipFill>
                <a:blip r:embed="rId7"/>
                <a:stretch>
                  <a:fillRect l="-636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184035" y="1656337"/>
                <a:ext cx="4789678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olidFill>
                      <a:srgbClr val="0070C0"/>
                    </a:solidFill>
                  </a:rPr>
                  <a:t>Caso particular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acc>
                  </m:oMath>
                </a14:m>
                <a:r>
                  <a:rPr lang="es-ES" dirty="0">
                    <a:solidFill>
                      <a:srgbClr val="0070C0"/>
                    </a:solidFill>
                  </a:rPr>
                  <a:t> es constante</a:t>
                </a:r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4035" y="1656337"/>
                <a:ext cx="4789678" cy="402931"/>
              </a:xfrm>
              <a:prstGeom prst="rect">
                <a:avLst/>
              </a:prstGeom>
              <a:blipFill>
                <a:blip r:embed="rId8"/>
                <a:stretch>
                  <a:fillRect l="-1018"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/>
              <p:cNvSpPr txBox="1"/>
              <p:nvPr/>
            </p:nvSpPr>
            <p:spPr>
              <a:xfrm>
                <a:off x="829042" y="2269789"/>
                <a:ext cx="1212255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𝑱𝑺</m:t>
                      </m:r>
                    </m:oMath>
                  </m:oMathPara>
                </a14:m>
                <a:endParaRPr lang="es-ES" sz="32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1" name="Cuadro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042" y="2269789"/>
                <a:ext cx="1212255" cy="492443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upo 2"/>
          <p:cNvGrpSpPr/>
          <p:nvPr/>
        </p:nvGrpSpPr>
        <p:grpSpPr>
          <a:xfrm>
            <a:off x="629562" y="3031489"/>
            <a:ext cx="2295788" cy="964373"/>
            <a:chOff x="7256219" y="2775143"/>
            <a:chExt cx="4294271" cy="130937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ángulo 25"/>
                <p:cNvSpPr/>
                <p:nvPr/>
              </p:nvSpPr>
              <p:spPr>
                <a:xfrm>
                  <a:off x="10607307" y="3442389"/>
                  <a:ext cx="943183" cy="54960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6" name="Rectángulo 2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07307" y="3442389"/>
                  <a:ext cx="943183" cy="549603"/>
                </a:xfrm>
                <a:prstGeom prst="rect">
                  <a:avLst/>
                </a:prstGeom>
                <a:blipFill>
                  <a:blip r:embed="rId10"/>
                  <a:stretch>
                    <a:fillRect t="-22727" r="-4939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2" name="Grupo 31"/>
            <p:cNvGrpSpPr/>
            <p:nvPr/>
          </p:nvGrpSpPr>
          <p:grpSpPr>
            <a:xfrm>
              <a:off x="7256219" y="2775143"/>
              <a:ext cx="3444858" cy="1309373"/>
              <a:chOff x="640722" y="2031778"/>
              <a:chExt cx="3117064" cy="1264596"/>
            </a:xfrm>
          </p:grpSpPr>
          <p:grpSp>
            <p:nvGrpSpPr>
              <p:cNvPr id="35" name="Grupo 34"/>
              <p:cNvGrpSpPr/>
              <p:nvPr/>
            </p:nvGrpSpPr>
            <p:grpSpPr>
              <a:xfrm>
                <a:off x="927821" y="2091999"/>
                <a:ext cx="327193" cy="484311"/>
                <a:chOff x="3882711" y="598378"/>
                <a:chExt cx="348821" cy="658424"/>
              </a:xfrm>
            </p:grpSpPr>
            <p:sp>
              <p:nvSpPr>
                <p:cNvPr id="63" name="Elipse 62"/>
                <p:cNvSpPr/>
                <p:nvPr/>
              </p:nvSpPr>
              <p:spPr>
                <a:xfrm>
                  <a:off x="3920247" y="801317"/>
                  <a:ext cx="311285" cy="32709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" name="CuadroTexto 63"/>
                <p:cNvSpPr txBox="1"/>
                <p:nvPr/>
              </p:nvSpPr>
              <p:spPr>
                <a:xfrm>
                  <a:off x="3882711" y="598378"/>
                  <a:ext cx="311286" cy="6584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>
                      <a:solidFill>
                        <a:schemeClr val="bg1"/>
                      </a:solidFill>
                    </a:rPr>
                    <a:t>q</a:t>
                  </a:r>
                </a:p>
              </p:txBody>
            </p:sp>
          </p:grpSp>
          <p:grpSp>
            <p:nvGrpSpPr>
              <p:cNvPr id="37" name="Grupo 36"/>
              <p:cNvGrpSpPr/>
              <p:nvPr/>
            </p:nvGrpSpPr>
            <p:grpSpPr>
              <a:xfrm>
                <a:off x="927820" y="2591960"/>
                <a:ext cx="327193" cy="484311"/>
                <a:chOff x="3882711" y="598378"/>
                <a:chExt cx="348821" cy="658424"/>
              </a:xfrm>
            </p:grpSpPr>
            <p:sp>
              <p:nvSpPr>
                <p:cNvPr id="61" name="Elipse 60"/>
                <p:cNvSpPr/>
                <p:nvPr/>
              </p:nvSpPr>
              <p:spPr>
                <a:xfrm>
                  <a:off x="3920247" y="801317"/>
                  <a:ext cx="311285" cy="32709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2" name="CuadroTexto 61"/>
                <p:cNvSpPr txBox="1"/>
                <p:nvPr/>
              </p:nvSpPr>
              <p:spPr>
                <a:xfrm>
                  <a:off x="3882711" y="598378"/>
                  <a:ext cx="311286" cy="6584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>
                      <a:solidFill>
                        <a:schemeClr val="bg1"/>
                      </a:solidFill>
                    </a:rPr>
                    <a:t>q</a:t>
                  </a:r>
                </a:p>
              </p:txBody>
            </p:sp>
          </p:grpSp>
          <p:grpSp>
            <p:nvGrpSpPr>
              <p:cNvPr id="38" name="Grupo 37"/>
              <p:cNvGrpSpPr/>
              <p:nvPr/>
            </p:nvGrpSpPr>
            <p:grpSpPr>
              <a:xfrm>
                <a:off x="1858435" y="2091999"/>
                <a:ext cx="327193" cy="484311"/>
                <a:chOff x="3882711" y="598378"/>
                <a:chExt cx="348821" cy="658424"/>
              </a:xfrm>
            </p:grpSpPr>
            <p:sp>
              <p:nvSpPr>
                <p:cNvPr id="59" name="Elipse 58"/>
                <p:cNvSpPr/>
                <p:nvPr/>
              </p:nvSpPr>
              <p:spPr>
                <a:xfrm>
                  <a:off x="3920247" y="801317"/>
                  <a:ext cx="311285" cy="32709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0" name="CuadroTexto 59"/>
                <p:cNvSpPr txBox="1"/>
                <p:nvPr/>
              </p:nvSpPr>
              <p:spPr>
                <a:xfrm>
                  <a:off x="3882711" y="598378"/>
                  <a:ext cx="311286" cy="6584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>
                      <a:solidFill>
                        <a:schemeClr val="bg1"/>
                      </a:solidFill>
                    </a:rPr>
                    <a:t>q</a:t>
                  </a:r>
                </a:p>
              </p:txBody>
            </p:sp>
          </p:grpSp>
          <p:grpSp>
            <p:nvGrpSpPr>
              <p:cNvPr id="39" name="Grupo 38"/>
              <p:cNvGrpSpPr/>
              <p:nvPr/>
            </p:nvGrpSpPr>
            <p:grpSpPr>
              <a:xfrm>
                <a:off x="1858435" y="2586386"/>
                <a:ext cx="327193" cy="484311"/>
                <a:chOff x="3882711" y="598378"/>
                <a:chExt cx="348821" cy="658424"/>
              </a:xfrm>
            </p:grpSpPr>
            <p:sp>
              <p:nvSpPr>
                <p:cNvPr id="57" name="Elipse 56"/>
                <p:cNvSpPr/>
                <p:nvPr/>
              </p:nvSpPr>
              <p:spPr>
                <a:xfrm>
                  <a:off x="3920247" y="801317"/>
                  <a:ext cx="311285" cy="32709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8" name="CuadroTexto 57"/>
                <p:cNvSpPr txBox="1"/>
                <p:nvPr/>
              </p:nvSpPr>
              <p:spPr>
                <a:xfrm>
                  <a:off x="3882711" y="598378"/>
                  <a:ext cx="311286" cy="6584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>
                      <a:solidFill>
                        <a:schemeClr val="bg1"/>
                      </a:solidFill>
                    </a:rPr>
                    <a:t>q</a:t>
                  </a:r>
                </a:p>
              </p:txBody>
            </p:sp>
          </p:grpSp>
          <p:sp>
            <p:nvSpPr>
              <p:cNvPr id="49" name="Cilindro 48"/>
              <p:cNvSpPr/>
              <p:nvPr/>
            </p:nvSpPr>
            <p:spPr>
              <a:xfrm rot="5400000">
                <a:off x="1511999" y="1160501"/>
                <a:ext cx="1264596" cy="3007149"/>
              </a:xfrm>
              <a:prstGeom prst="ca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2" name="CuadroTexto 51"/>
                  <p:cNvSpPr txBox="1"/>
                  <p:nvPr/>
                </p:nvSpPr>
                <p:spPr>
                  <a:xfrm>
                    <a:off x="3232493" y="2316054"/>
                    <a:ext cx="525293" cy="4843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2" name="CuadroTexto 51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32493" y="2316054"/>
                    <a:ext cx="525293" cy="48431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53" name="Conector recto de flecha 52"/>
              <p:cNvCxnSpPr/>
              <p:nvPr/>
            </p:nvCxnSpPr>
            <p:spPr>
              <a:xfrm flipV="1">
                <a:off x="1274479" y="2361574"/>
                <a:ext cx="340312" cy="3922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Conector recto de flecha 53"/>
              <p:cNvCxnSpPr/>
              <p:nvPr/>
            </p:nvCxnSpPr>
            <p:spPr>
              <a:xfrm flipV="1">
                <a:off x="1256480" y="2865991"/>
                <a:ext cx="340312" cy="3922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Conector recto de flecha 54"/>
              <p:cNvCxnSpPr/>
              <p:nvPr/>
            </p:nvCxnSpPr>
            <p:spPr>
              <a:xfrm flipV="1">
                <a:off x="2185637" y="2357652"/>
                <a:ext cx="340312" cy="3922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Conector recto de flecha 55"/>
              <p:cNvCxnSpPr/>
              <p:nvPr/>
            </p:nvCxnSpPr>
            <p:spPr>
              <a:xfrm flipV="1">
                <a:off x="2206548" y="2865991"/>
                <a:ext cx="340312" cy="3922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" name="Conector recto de flecha 26"/>
            <p:cNvCxnSpPr/>
            <p:nvPr/>
          </p:nvCxnSpPr>
          <p:spPr>
            <a:xfrm>
              <a:off x="10319802" y="3466042"/>
              <a:ext cx="948989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237671" y="4601315"/>
                <a:ext cx="8630055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i="1" dirty="0"/>
                  <a:t>Sentido:</a:t>
                </a:r>
                <a:r>
                  <a:rPr lang="es-ES" dirty="0"/>
                  <a:t> 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siempre paralelo 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7671" y="4601315"/>
                <a:ext cx="8630055" cy="402931"/>
              </a:xfrm>
              <a:prstGeom prst="rect">
                <a:avLst/>
              </a:prstGeom>
              <a:blipFill>
                <a:blip r:embed="rId12"/>
                <a:stretch>
                  <a:fillRect l="-636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8" name="Grupo 17">
            <a:extLst>
              <a:ext uri="{FF2B5EF4-FFF2-40B4-BE49-F238E27FC236}">
                <a16:creationId xmlns:a16="http://schemas.microsoft.com/office/drawing/2014/main" id="{1785667E-8B5A-473E-A3F2-D7360071F9D8}"/>
              </a:ext>
            </a:extLst>
          </p:cNvPr>
          <p:cNvGrpSpPr/>
          <p:nvPr/>
        </p:nvGrpSpPr>
        <p:grpSpPr>
          <a:xfrm>
            <a:off x="5495278" y="1557106"/>
            <a:ext cx="3505215" cy="2350865"/>
            <a:chOff x="7327037" y="2076140"/>
            <a:chExt cx="4673620" cy="3134487"/>
          </a:xfrm>
        </p:grpSpPr>
        <p:sp>
          <p:nvSpPr>
            <p:cNvPr id="7" name="Forma libre: forma 6">
              <a:extLst>
                <a:ext uri="{FF2B5EF4-FFF2-40B4-BE49-F238E27FC236}">
                  <a16:creationId xmlns:a16="http://schemas.microsoft.com/office/drawing/2014/main" id="{416F61D5-956D-4DC1-9F42-BBD5BF65D6C6}"/>
                </a:ext>
              </a:extLst>
            </p:cNvPr>
            <p:cNvSpPr/>
            <p:nvPr/>
          </p:nvSpPr>
          <p:spPr>
            <a:xfrm>
              <a:off x="7419385" y="2306030"/>
              <a:ext cx="3393647" cy="2080799"/>
            </a:xfrm>
            <a:custGeom>
              <a:avLst/>
              <a:gdLst>
                <a:gd name="connsiteX0" fmla="*/ 0 w 1978090"/>
                <a:gd name="connsiteY0" fmla="*/ 1287625 h 1287625"/>
                <a:gd name="connsiteX1" fmla="*/ 513184 w 1978090"/>
                <a:gd name="connsiteY1" fmla="*/ 1166327 h 1287625"/>
                <a:gd name="connsiteX2" fmla="*/ 1073021 w 1978090"/>
                <a:gd name="connsiteY2" fmla="*/ 923731 h 1287625"/>
                <a:gd name="connsiteX3" fmla="*/ 1716833 w 1978090"/>
                <a:gd name="connsiteY3" fmla="*/ 382555 h 1287625"/>
                <a:gd name="connsiteX4" fmla="*/ 1978090 w 1978090"/>
                <a:gd name="connsiteY4" fmla="*/ 0 h 128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090" h="1287625">
                  <a:moveTo>
                    <a:pt x="0" y="1287625"/>
                  </a:moveTo>
                  <a:cubicBezTo>
                    <a:pt x="167173" y="1257300"/>
                    <a:pt x="334347" y="1226976"/>
                    <a:pt x="513184" y="1166327"/>
                  </a:cubicBezTo>
                  <a:cubicBezTo>
                    <a:pt x="692021" y="1105678"/>
                    <a:pt x="872413" y="1054360"/>
                    <a:pt x="1073021" y="923731"/>
                  </a:cubicBezTo>
                  <a:cubicBezTo>
                    <a:pt x="1273629" y="793102"/>
                    <a:pt x="1565988" y="536510"/>
                    <a:pt x="1716833" y="382555"/>
                  </a:cubicBezTo>
                  <a:cubicBezTo>
                    <a:pt x="1867678" y="228600"/>
                    <a:pt x="1915886" y="87086"/>
                    <a:pt x="197809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B044D639-2034-4C35-91C7-C888DA0AB9E2}"/>
                </a:ext>
              </a:extLst>
            </p:cNvPr>
            <p:cNvSpPr/>
            <p:nvPr/>
          </p:nvSpPr>
          <p:spPr>
            <a:xfrm rot="519799">
              <a:off x="7695706" y="2638578"/>
              <a:ext cx="3907490" cy="2572049"/>
            </a:xfrm>
            <a:custGeom>
              <a:avLst/>
              <a:gdLst>
                <a:gd name="connsiteX0" fmla="*/ 0 w 1978090"/>
                <a:gd name="connsiteY0" fmla="*/ 1287625 h 1287625"/>
                <a:gd name="connsiteX1" fmla="*/ 513184 w 1978090"/>
                <a:gd name="connsiteY1" fmla="*/ 1166327 h 1287625"/>
                <a:gd name="connsiteX2" fmla="*/ 1073021 w 1978090"/>
                <a:gd name="connsiteY2" fmla="*/ 923731 h 1287625"/>
                <a:gd name="connsiteX3" fmla="*/ 1716833 w 1978090"/>
                <a:gd name="connsiteY3" fmla="*/ 382555 h 1287625"/>
                <a:gd name="connsiteX4" fmla="*/ 1978090 w 1978090"/>
                <a:gd name="connsiteY4" fmla="*/ 0 h 128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090" h="1287625">
                  <a:moveTo>
                    <a:pt x="0" y="1287625"/>
                  </a:moveTo>
                  <a:cubicBezTo>
                    <a:pt x="167173" y="1257300"/>
                    <a:pt x="334347" y="1226976"/>
                    <a:pt x="513184" y="1166327"/>
                  </a:cubicBezTo>
                  <a:cubicBezTo>
                    <a:pt x="692021" y="1105678"/>
                    <a:pt x="872413" y="1054360"/>
                    <a:pt x="1073021" y="923731"/>
                  </a:cubicBezTo>
                  <a:cubicBezTo>
                    <a:pt x="1273629" y="793102"/>
                    <a:pt x="1565988" y="536510"/>
                    <a:pt x="1716833" y="382555"/>
                  </a:cubicBezTo>
                  <a:cubicBezTo>
                    <a:pt x="1867678" y="228600"/>
                    <a:pt x="1915886" y="87086"/>
                    <a:pt x="197809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DDF82084-E1C0-4EE8-8E3F-E77DE7CEF22C}"/>
                </a:ext>
              </a:extLst>
            </p:cNvPr>
            <p:cNvSpPr/>
            <p:nvPr/>
          </p:nvSpPr>
          <p:spPr>
            <a:xfrm>
              <a:off x="7327037" y="4348400"/>
              <a:ext cx="324660" cy="51602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1" name="Elipse 40">
              <a:extLst>
                <a:ext uri="{FF2B5EF4-FFF2-40B4-BE49-F238E27FC236}">
                  <a16:creationId xmlns:a16="http://schemas.microsoft.com/office/drawing/2014/main" id="{FCA625E6-656A-40AA-949C-8EE51F78135F}"/>
                </a:ext>
              </a:extLst>
            </p:cNvPr>
            <p:cNvSpPr/>
            <p:nvPr/>
          </p:nvSpPr>
          <p:spPr>
            <a:xfrm>
              <a:off x="10708135" y="2076140"/>
              <a:ext cx="1292522" cy="966694"/>
            </a:xfrm>
            <a:prstGeom prst="ellipse">
              <a:avLst/>
            </a:prstGeom>
            <a:pattFill prst="pct25">
              <a:fgClr>
                <a:schemeClr val="accent1"/>
              </a:fgClr>
              <a:bgClr>
                <a:schemeClr val="bg1"/>
              </a:bgClr>
            </a:patt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2" name="Elipse 41">
              <a:extLst>
                <a:ext uri="{FF2B5EF4-FFF2-40B4-BE49-F238E27FC236}">
                  <a16:creationId xmlns:a16="http://schemas.microsoft.com/office/drawing/2014/main" id="{2FCD9308-3B73-45AD-A64D-E15C4C053779}"/>
                </a:ext>
              </a:extLst>
            </p:cNvPr>
            <p:cNvSpPr/>
            <p:nvPr/>
          </p:nvSpPr>
          <p:spPr>
            <a:xfrm>
              <a:off x="9330483" y="3660674"/>
              <a:ext cx="425745" cy="89590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17BE820D-5E59-45C2-8E0F-760DB8B9EA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28818" y="3719966"/>
              <a:ext cx="595220" cy="443774"/>
            </a:xfrm>
            <a:prstGeom prst="straightConnector1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2C4A4B9F-8184-497C-AC97-03AD83135412}"/>
                    </a:ext>
                  </a:extLst>
                </p:cNvPr>
                <p:cNvSpPr/>
                <p:nvPr/>
              </p:nvSpPr>
              <p:spPr>
                <a:xfrm rot="21425212">
                  <a:off x="9905197" y="3827572"/>
                  <a:ext cx="847483" cy="40010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  <m:sub>
                                <m: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𝒅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2C4A4B9F-8184-497C-AC97-03AD8313541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425212">
                  <a:off x="9905197" y="3827572"/>
                  <a:ext cx="847483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D64146C9-927C-4B65-A7CD-98E9392FF1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50725" y="3570183"/>
              <a:ext cx="595220" cy="443774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Rectángulo 45">
                  <a:extLst>
                    <a:ext uri="{FF2B5EF4-FFF2-40B4-BE49-F238E27FC236}">
                      <a16:creationId xmlns:a16="http://schemas.microsoft.com/office/drawing/2014/main" id="{F2D7C591-790C-4A16-8A0D-DD48173E9A20}"/>
                    </a:ext>
                  </a:extLst>
                </p:cNvPr>
                <p:cNvSpPr/>
                <p:nvPr/>
              </p:nvSpPr>
              <p:spPr>
                <a:xfrm rot="21425212">
                  <a:off x="9638400" y="3295347"/>
                  <a:ext cx="847483" cy="43559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</m:acc>
                      </m:oMath>
                    </m:oMathPara>
                  </a14:m>
                  <a:endParaRPr lang="es-ES" sz="1350" b="1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Rectángulo 45">
                  <a:extLst>
                    <a:ext uri="{FF2B5EF4-FFF2-40B4-BE49-F238E27FC236}">
                      <a16:creationId xmlns:a16="http://schemas.microsoft.com/office/drawing/2014/main" id="{F2D7C591-790C-4A16-8A0D-DD48173E9A2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425212">
                  <a:off x="9638400" y="3295347"/>
                  <a:ext cx="847483" cy="435591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Forma libre: forma 13">
              <a:extLst>
                <a:ext uri="{FF2B5EF4-FFF2-40B4-BE49-F238E27FC236}">
                  <a16:creationId xmlns:a16="http://schemas.microsoft.com/office/drawing/2014/main" id="{2C4BC9BD-A2CF-4479-BA1F-FFA1247A709D}"/>
                </a:ext>
              </a:extLst>
            </p:cNvPr>
            <p:cNvSpPr/>
            <p:nvPr/>
          </p:nvSpPr>
          <p:spPr>
            <a:xfrm rot="632262">
              <a:off x="8731950" y="3070130"/>
              <a:ext cx="768520" cy="617179"/>
            </a:xfrm>
            <a:custGeom>
              <a:avLst/>
              <a:gdLst>
                <a:gd name="connsiteX0" fmla="*/ 0 w 525294"/>
                <a:gd name="connsiteY0" fmla="*/ 496111 h 496111"/>
                <a:gd name="connsiteX1" fmla="*/ 418290 w 525294"/>
                <a:gd name="connsiteY1" fmla="*/ 282102 h 496111"/>
                <a:gd name="connsiteX2" fmla="*/ 525294 w 525294"/>
                <a:gd name="connsiteY2" fmla="*/ 0 h 496111"/>
                <a:gd name="connsiteX3" fmla="*/ 525294 w 525294"/>
                <a:gd name="connsiteY3" fmla="*/ 0 h 49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294" h="496111">
                  <a:moveTo>
                    <a:pt x="0" y="496111"/>
                  </a:moveTo>
                  <a:cubicBezTo>
                    <a:pt x="165370" y="430449"/>
                    <a:pt x="330741" y="364787"/>
                    <a:pt x="418290" y="282102"/>
                  </a:cubicBezTo>
                  <a:cubicBezTo>
                    <a:pt x="505839" y="199417"/>
                    <a:pt x="525294" y="0"/>
                    <a:pt x="525294" y="0"/>
                  </a:cubicBezTo>
                  <a:lnTo>
                    <a:pt x="525294" y="0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Rectángulo 14">
                  <a:extLst>
                    <a:ext uri="{FF2B5EF4-FFF2-40B4-BE49-F238E27FC236}">
                      <a16:creationId xmlns:a16="http://schemas.microsoft.com/office/drawing/2014/main" id="{A4B23C7A-5F85-4B43-AAC3-D507A1D42E4F}"/>
                    </a:ext>
                  </a:extLst>
                </p:cNvPr>
                <p:cNvSpPr/>
                <p:nvPr/>
              </p:nvSpPr>
              <p:spPr>
                <a:xfrm>
                  <a:off x="8842284" y="2832488"/>
                  <a:ext cx="392501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5" name="Rectángulo 14">
                  <a:extLst>
                    <a:ext uri="{FF2B5EF4-FFF2-40B4-BE49-F238E27FC236}">
                      <a16:creationId xmlns:a16="http://schemas.microsoft.com/office/drawing/2014/main" id="{A4B23C7A-5F85-4B43-AAC3-D507A1D42E4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842284" y="2832488"/>
                  <a:ext cx="392501" cy="400109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7" name="Rectángulo 16">
              <a:extLst>
                <a:ext uri="{FF2B5EF4-FFF2-40B4-BE49-F238E27FC236}">
                  <a16:creationId xmlns:a16="http://schemas.microsoft.com/office/drawing/2014/main" id="{9066BF87-910B-4D71-B639-1159D47606DD}"/>
                </a:ext>
              </a:extLst>
            </p:cNvPr>
            <p:cNvSpPr/>
            <p:nvPr/>
          </p:nvSpPr>
          <p:spPr>
            <a:xfrm>
              <a:off x="11098892" y="2361435"/>
              <a:ext cx="38514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ES" i="1" dirty="0"/>
                <a:t>S</a:t>
              </a:r>
              <a:endParaRPr lang="es-ES" dirty="0"/>
            </a:p>
          </p:txBody>
        </p:sp>
      </p:grpSp>
    </p:spTree>
    <p:extLst>
      <p:ext uri="{BB962C8B-B14F-4D97-AF65-F5344CB8AC3E}">
        <p14:creationId xmlns:p14="http://schemas.microsoft.com/office/powerpoint/2010/main" val="2120110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8" grpId="0"/>
      <p:bldP spid="30" grpId="0"/>
      <p:bldP spid="31" grpId="0"/>
      <p:bldP spid="65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11" name="Google Shape;236;p16"/>
          <p:cNvSpPr txBox="1">
            <a:spLocks/>
          </p:cNvSpPr>
          <p:nvPr/>
        </p:nvSpPr>
        <p:spPr>
          <a:xfrm>
            <a:off x="1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800" dirty="0"/>
              <a:t>Corriente y movimiento de cargas </a:t>
            </a:r>
          </a:p>
        </p:txBody>
      </p:sp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160858" y="906700"/>
                <a:ext cx="4391842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i="1" dirty="0"/>
                  <a:t>Sentido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acc>
                  </m:oMath>
                </a14:m>
                <a:r>
                  <a:rPr lang="es-ES" b="1" i="1" dirty="0"/>
                  <a:t>:</a:t>
                </a:r>
                <a:r>
                  <a:rPr lang="es-ES" dirty="0"/>
                  <a:t> 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siempre paralelo 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858" y="906700"/>
                <a:ext cx="4391842" cy="402931"/>
              </a:xfrm>
              <a:prstGeom prst="rect">
                <a:avLst/>
              </a:prstGeom>
              <a:blipFill>
                <a:blip r:embed="rId4"/>
                <a:stretch>
                  <a:fillRect l="-1110"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uadroTexto 4"/>
          <p:cNvSpPr txBox="1"/>
          <p:nvPr/>
        </p:nvSpPr>
        <p:spPr>
          <a:xfrm>
            <a:off x="3329704" y="1916798"/>
            <a:ext cx="2091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Mismo sentido</a:t>
            </a:r>
          </a:p>
        </p:txBody>
      </p:sp>
      <p:sp>
        <p:nvSpPr>
          <p:cNvPr id="42" name="CuadroTexto 41"/>
          <p:cNvSpPr txBox="1"/>
          <p:nvPr/>
        </p:nvSpPr>
        <p:spPr>
          <a:xfrm>
            <a:off x="3329704" y="3566788"/>
            <a:ext cx="2091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Sentido opuesto</a:t>
            </a:r>
          </a:p>
        </p:txBody>
      </p:sp>
      <p:sp>
        <p:nvSpPr>
          <p:cNvPr id="45" name="CuadroTexto 44"/>
          <p:cNvSpPr txBox="1"/>
          <p:nvPr/>
        </p:nvSpPr>
        <p:spPr>
          <a:xfrm>
            <a:off x="5210588" y="4138190"/>
            <a:ext cx="320834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700" b="1" i="1" dirty="0">
                <a:solidFill>
                  <a:srgbClr val="0070C0"/>
                </a:solidFill>
              </a:rPr>
              <a:t>Mismo sentido!!!!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88807" y="1835796"/>
                <a:ext cx="2929713" cy="46596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i="1">
                          <a:latin typeface="Cambria Math" panose="02040503050406030204" pitchFamily="18" charset="0"/>
                        </a:rPr>
                        <m:t>𝑆𝑖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&gt;0 → </m:t>
                      </m:r>
                      <m:sSub>
                        <m:sSubPr>
                          <m:ctrlPr>
                            <a:rPr lang="es-ES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7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⇑</m:t>
                      </m:r>
                      <m:acc>
                        <m:accPr>
                          <m:chr m:val="⃗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807" y="1835796"/>
                <a:ext cx="2929713" cy="46596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188807" y="3464609"/>
                <a:ext cx="2929713" cy="46596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i="1">
                          <a:latin typeface="Cambria Math" panose="02040503050406030204" pitchFamily="18" charset="0"/>
                        </a:rPr>
                        <m:t>𝑆𝑖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&lt;0 → </m:t>
                      </m:r>
                      <m:sSub>
                        <m:sSubPr>
                          <m:ctrlPr>
                            <a:rPr lang="es-ES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7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⇓</m:t>
                      </m:r>
                      <m:acc>
                        <m:accPr>
                          <m:chr m:val="⃗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807" y="3464609"/>
                <a:ext cx="2929713" cy="46596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49B69D2B-9ABA-4132-A44E-ABFB58A2B94C}"/>
                  </a:ext>
                </a:extLst>
              </p:cNvPr>
              <p:cNvSpPr/>
              <p:nvPr/>
            </p:nvSpPr>
            <p:spPr>
              <a:xfrm>
                <a:off x="2399020" y="2538477"/>
                <a:ext cx="855812" cy="6101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⇑</m:t>
                      </m:r>
                      <m:acc>
                        <m:accPr>
                          <m:chr m:val="⃗"/>
                          <m:ctrlP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</m:oMath>
                  </m:oMathPara>
                </a14:m>
                <a:endParaRPr lang="es-ES" sz="30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49B69D2B-9ABA-4132-A44E-ABFB58A2B94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9020" y="2538477"/>
                <a:ext cx="855812" cy="61010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17062287-FDFC-4904-85F7-69A034BFE470}"/>
                  </a:ext>
                </a:extLst>
              </p:cNvPr>
              <p:cNvSpPr/>
              <p:nvPr/>
            </p:nvSpPr>
            <p:spPr>
              <a:xfrm>
                <a:off x="364542" y="2495810"/>
                <a:ext cx="2420350" cy="61010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𝒏𝒒</m:t>
                      </m:r>
                      <m:sSub>
                        <m:sSubPr>
                          <m:ctrlP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3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e>
                          </m:acc>
                        </m:e>
                        <m:sub>
                          <m: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  <m:r>
                        <a:rPr lang="es-ES" sz="30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𝑱</m:t>
                          </m:r>
                        </m:e>
                      </m:acc>
                    </m:oMath>
                  </m:oMathPara>
                </a14:m>
                <a:endParaRPr lang="es-ES" sz="30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17062287-FDFC-4904-85F7-69A034BFE47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4542" y="2495810"/>
                <a:ext cx="2420350" cy="61010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>
                <a:extLst>
                  <a:ext uri="{FF2B5EF4-FFF2-40B4-BE49-F238E27FC236}">
                    <a16:creationId xmlns:a16="http://schemas.microsoft.com/office/drawing/2014/main" id="{97FCC7E0-6428-4E11-AFE1-823115CAA590}"/>
                  </a:ext>
                </a:extLst>
              </p:cNvPr>
              <p:cNvSpPr/>
              <p:nvPr/>
            </p:nvSpPr>
            <p:spPr>
              <a:xfrm>
                <a:off x="2922982" y="4093021"/>
                <a:ext cx="855812" cy="6101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⇑</m:t>
                      </m:r>
                      <m:acc>
                        <m:accPr>
                          <m:chr m:val="⃗"/>
                          <m:ctrlP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</m:oMath>
                  </m:oMathPara>
                </a14:m>
                <a:endParaRPr lang="es-ES" sz="3000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32" name="Rectángulo 31">
                <a:extLst>
                  <a:ext uri="{FF2B5EF4-FFF2-40B4-BE49-F238E27FC236}">
                    <a16:creationId xmlns:a16="http://schemas.microsoft.com/office/drawing/2014/main" id="{97FCC7E0-6428-4E11-AFE1-823115CAA59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22982" y="4093021"/>
                <a:ext cx="855812" cy="610103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66753DFD-3E8B-4862-B67E-3F1F04F21A92}"/>
                  </a:ext>
                </a:extLst>
              </p:cNvPr>
              <p:cNvSpPr/>
              <p:nvPr/>
            </p:nvSpPr>
            <p:spPr>
              <a:xfrm>
                <a:off x="629562" y="4083907"/>
                <a:ext cx="2420350" cy="61010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(−</m:t>
                      </m:r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𝒒</m:t>
                      </m:r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sSub>
                        <m:sSubPr>
                          <m:ctrlP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3000" b="1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000" b="1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e>
                          </m:acc>
                        </m:e>
                        <m:sub>
                          <m: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𝒅</m:t>
                          </m:r>
                        </m:sub>
                      </m:sSub>
                      <m:r>
                        <a:rPr lang="es-ES" sz="300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𝑱</m:t>
                          </m:r>
                        </m:e>
                      </m:acc>
                    </m:oMath>
                  </m:oMathPara>
                </a14:m>
                <a:endParaRPr lang="es-ES" sz="3000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66753DFD-3E8B-4862-B67E-3F1F04F21A9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9562" y="4083907"/>
                <a:ext cx="2420350" cy="610103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rupo 8">
            <a:extLst>
              <a:ext uri="{FF2B5EF4-FFF2-40B4-BE49-F238E27FC236}">
                <a16:creationId xmlns:a16="http://schemas.microsoft.com/office/drawing/2014/main" id="{0134D404-9DCF-4B17-B517-DBDD96E83298}"/>
              </a:ext>
            </a:extLst>
          </p:cNvPr>
          <p:cNvGrpSpPr/>
          <p:nvPr/>
        </p:nvGrpSpPr>
        <p:grpSpPr>
          <a:xfrm>
            <a:off x="4773199" y="726652"/>
            <a:ext cx="4358996" cy="2931707"/>
            <a:chOff x="6364265" y="968869"/>
            <a:chExt cx="5811995" cy="3908943"/>
          </a:xfrm>
        </p:grpSpPr>
        <p:sp>
          <p:nvSpPr>
            <p:cNvPr id="7" name="Rectángulo 6">
              <a:extLst>
                <a:ext uri="{FF2B5EF4-FFF2-40B4-BE49-F238E27FC236}">
                  <a16:creationId xmlns:a16="http://schemas.microsoft.com/office/drawing/2014/main" id="{C114BEEF-F2EE-4A6B-BF7F-89DD61139F16}"/>
                </a:ext>
              </a:extLst>
            </p:cNvPr>
            <p:cNvSpPr/>
            <p:nvPr/>
          </p:nvSpPr>
          <p:spPr>
            <a:xfrm>
              <a:off x="6443717" y="1010501"/>
              <a:ext cx="5696816" cy="386731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47" name="Conector recto de flecha 46"/>
            <p:cNvCxnSpPr/>
            <p:nvPr/>
          </p:nvCxnSpPr>
          <p:spPr>
            <a:xfrm>
              <a:off x="8778789" y="1577235"/>
              <a:ext cx="82625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CuadroTexto 47"/>
                <p:cNvSpPr txBox="1"/>
                <p:nvPr/>
              </p:nvSpPr>
              <p:spPr>
                <a:xfrm>
                  <a:off x="9039470" y="1010501"/>
                  <a:ext cx="152445" cy="41413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𝐽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8" name="CuadroTexto 4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039470" y="1010501"/>
                  <a:ext cx="152445" cy="414131"/>
                </a:xfrm>
                <a:prstGeom prst="rect">
                  <a:avLst/>
                </a:prstGeom>
                <a:blipFill>
                  <a:blip r:embed="rId11"/>
                  <a:stretch>
                    <a:fillRect l="-78947" t="-43137" r="-147368" b="-2745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0" name="Conector recto de flecha 49"/>
            <p:cNvCxnSpPr/>
            <p:nvPr/>
          </p:nvCxnSpPr>
          <p:spPr>
            <a:xfrm>
              <a:off x="8775136" y="4665009"/>
              <a:ext cx="82625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CuadroTexto 50"/>
                <p:cNvSpPr txBox="1"/>
                <p:nvPr/>
              </p:nvSpPr>
              <p:spPr>
                <a:xfrm>
                  <a:off x="9039470" y="4205807"/>
                  <a:ext cx="152445" cy="41413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𝐽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51" name="CuadroTexto 5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039470" y="4205807"/>
                  <a:ext cx="152445" cy="414131"/>
                </a:xfrm>
                <a:prstGeom prst="rect">
                  <a:avLst/>
                </a:prstGeom>
                <a:blipFill>
                  <a:blip r:embed="rId12"/>
                  <a:stretch>
                    <a:fillRect l="-78947" t="-43137" r="-147368" b="-2745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Rectángulo 3">
                  <a:extLst>
                    <a:ext uri="{FF2B5EF4-FFF2-40B4-BE49-F238E27FC236}">
                      <a16:creationId xmlns:a16="http://schemas.microsoft.com/office/drawing/2014/main" id="{8681948C-1975-46D6-A715-59CDA7CA2495}"/>
                    </a:ext>
                  </a:extLst>
                </p:cNvPr>
                <p:cNvSpPr/>
                <p:nvPr/>
              </p:nvSpPr>
              <p:spPr>
                <a:xfrm>
                  <a:off x="10983923" y="2377488"/>
                  <a:ext cx="54322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e>
                          <m:sub>
                            <m:r>
                              <a:rPr lang="es-ES" sz="135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" name="Rectángulo 3">
                  <a:extLst>
                    <a:ext uri="{FF2B5EF4-FFF2-40B4-BE49-F238E27FC236}">
                      <a16:creationId xmlns:a16="http://schemas.microsoft.com/office/drawing/2014/main" id="{8681948C-1975-46D6-A715-59CDA7CA249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83923" y="2377488"/>
                  <a:ext cx="543225" cy="400109"/>
                </a:xfrm>
                <a:prstGeom prst="rect">
                  <a:avLst/>
                </a:prstGeom>
                <a:blipFill>
                  <a:blip r:embed="rId13"/>
                  <a:stretch>
                    <a:fillRect t="-12245" r="-1044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5" name="Conector recto de flecha 24">
              <a:extLst>
                <a:ext uri="{FF2B5EF4-FFF2-40B4-BE49-F238E27FC236}">
                  <a16:creationId xmlns:a16="http://schemas.microsoft.com/office/drawing/2014/main" id="{2FD96ADB-A766-48BE-8664-ED57B543F415}"/>
                </a:ext>
              </a:extLst>
            </p:cNvPr>
            <p:cNvCxnSpPr>
              <a:cxnSpLocks/>
            </p:cNvCxnSpPr>
            <p:nvPr/>
          </p:nvCxnSpPr>
          <p:spPr>
            <a:xfrm>
              <a:off x="11114842" y="2727438"/>
              <a:ext cx="351713" cy="0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Rectángulo 27">
                  <a:extLst>
                    <a:ext uri="{FF2B5EF4-FFF2-40B4-BE49-F238E27FC236}">
                      <a16:creationId xmlns:a16="http://schemas.microsoft.com/office/drawing/2014/main" id="{7E9F32A7-84C9-4CA0-A6AC-2F55446666CE}"/>
                    </a:ext>
                  </a:extLst>
                </p:cNvPr>
                <p:cNvSpPr/>
                <p:nvPr/>
              </p:nvSpPr>
              <p:spPr>
                <a:xfrm>
                  <a:off x="6364265" y="3206104"/>
                  <a:ext cx="54322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e>
                          <m:sub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8" name="Rectángulo 27">
                  <a:extLst>
                    <a:ext uri="{FF2B5EF4-FFF2-40B4-BE49-F238E27FC236}">
                      <a16:creationId xmlns:a16="http://schemas.microsoft.com/office/drawing/2014/main" id="{7E9F32A7-84C9-4CA0-A6AC-2F55446666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64265" y="3206104"/>
                  <a:ext cx="543225" cy="400109"/>
                </a:xfrm>
                <a:prstGeom prst="rect">
                  <a:avLst/>
                </a:prstGeom>
                <a:blipFill>
                  <a:blip r:embed="rId14"/>
                  <a:stretch>
                    <a:fillRect t="-12000" r="-1044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9" name="Conector recto de flecha 28">
              <a:extLst>
                <a:ext uri="{FF2B5EF4-FFF2-40B4-BE49-F238E27FC236}">
                  <a16:creationId xmlns:a16="http://schemas.microsoft.com/office/drawing/2014/main" id="{92EC3DB7-D76E-4360-A5B8-35B8D5464BEC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495184" y="3556054"/>
              <a:ext cx="35171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6A70D686-6C59-452D-B41C-B64FF8E0EB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880506" y="1858059"/>
              <a:ext cx="5295754" cy="2339617"/>
            </a:xfrm>
            <a:prstGeom prst="rect">
              <a:avLst/>
            </a:prstGeom>
          </p:spPr>
        </p:pic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D6D1412A-26F1-4648-8B54-C3843AC70AD8}"/>
                </a:ext>
              </a:extLst>
            </p:cNvPr>
            <p:cNvCxnSpPr/>
            <p:nvPr/>
          </p:nvCxnSpPr>
          <p:spPr>
            <a:xfrm>
              <a:off x="10402418" y="1596554"/>
              <a:ext cx="164564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CuadroTexto 37">
                  <a:extLst>
                    <a:ext uri="{FF2B5EF4-FFF2-40B4-BE49-F238E27FC236}">
                      <a16:creationId xmlns:a16="http://schemas.microsoft.com/office/drawing/2014/main" id="{FD47BE98-566C-4ACF-BB72-3A216BB702FB}"/>
                    </a:ext>
                  </a:extLst>
                </p:cNvPr>
                <p:cNvSpPr txBox="1"/>
                <p:nvPr/>
              </p:nvSpPr>
              <p:spPr>
                <a:xfrm>
                  <a:off x="10998456" y="968869"/>
                  <a:ext cx="274947" cy="41413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8" name="CuadroTexto 37">
                  <a:extLst>
                    <a:ext uri="{FF2B5EF4-FFF2-40B4-BE49-F238E27FC236}">
                      <a16:creationId xmlns:a16="http://schemas.microsoft.com/office/drawing/2014/main" id="{FD47BE98-566C-4ACF-BB72-3A216BB702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98456" y="968869"/>
                  <a:ext cx="274947" cy="414131"/>
                </a:xfrm>
                <a:prstGeom prst="rect">
                  <a:avLst/>
                </a:prstGeom>
                <a:blipFill>
                  <a:blip r:embed="rId16"/>
                  <a:stretch>
                    <a:fillRect l="-26471" r="-23529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024811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42" grpId="0"/>
      <p:bldP spid="45" grpId="0"/>
      <p:bldP spid="3" grpId="0"/>
      <p:bldP spid="27" grpId="0"/>
      <p:bldP spid="14" grpId="0"/>
      <p:bldP spid="15" grpId="0"/>
      <p:bldP spid="32" grpId="0"/>
      <p:bldP spid="35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11" name="Google Shape;236;p16"/>
          <p:cNvSpPr txBox="1">
            <a:spLocks/>
          </p:cNvSpPr>
          <p:nvPr/>
        </p:nvSpPr>
        <p:spPr>
          <a:xfrm>
            <a:off x="1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800" dirty="0"/>
              <a:t>Corriente y movimiento de cargas </a:t>
            </a:r>
          </a:p>
        </p:txBody>
      </p:sp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ángulo 45"/>
          <p:cNvSpPr/>
          <p:nvPr/>
        </p:nvSpPr>
        <p:spPr>
          <a:xfrm>
            <a:off x="-12187" y="729336"/>
            <a:ext cx="90498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s-ES" altLang="es-ES" b="1" dirty="0"/>
              <a:t>Conclusión</a:t>
            </a:r>
            <a:r>
              <a:rPr lang="es-ES" altLang="es-ES" dirty="0"/>
              <a:t>: sean los portadores positivos o negativos, el efecto es el mismo: La densidad de corriente va en la </a:t>
            </a:r>
            <a:r>
              <a:rPr lang="es-ES" altLang="es-ES" b="1" i="1" dirty="0">
                <a:solidFill>
                  <a:srgbClr val="0070C0"/>
                </a:solidFill>
              </a:rPr>
              <a:t>misma dirección y sentido </a:t>
            </a:r>
            <a:r>
              <a:rPr lang="es-ES" altLang="es-ES" dirty="0"/>
              <a:t>que el campo </a:t>
            </a:r>
            <a:r>
              <a:rPr lang="es-ES" altLang="es-ES" dirty="0">
                <a:sym typeface="Wingdings" panose="05000000000000000000" pitchFamily="2" charset="2"/>
              </a:rPr>
              <a:t></a:t>
            </a:r>
            <a:r>
              <a:rPr lang="es-ES" altLang="es-ES" dirty="0"/>
              <a:t> </a:t>
            </a:r>
            <a:r>
              <a:rPr lang="es-ES" altLang="es-ES" b="1" u="sng" dirty="0"/>
              <a:t>vamos a considerar siempre que trabajamos con portadores positivos, fluyendo de las regiones de mayor a menor potencial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6931C360-7A53-4514-857C-5332ED5844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60277" y="1636225"/>
            <a:ext cx="2815076" cy="1877693"/>
          </a:xfrm>
          <a:prstGeom prst="rect">
            <a:avLst/>
          </a:prstGeom>
        </p:spPr>
      </p:pic>
      <p:grpSp>
        <p:nvGrpSpPr>
          <p:cNvPr id="33" name="Grupo 32">
            <a:extLst>
              <a:ext uri="{FF2B5EF4-FFF2-40B4-BE49-F238E27FC236}">
                <a16:creationId xmlns:a16="http://schemas.microsoft.com/office/drawing/2014/main" id="{74EE1351-AAA3-46B6-A853-A7D6618C09A1}"/>
              </a:ext>
            </a:extLst>
          </p:cNvPr>
          <p:cNvGrpSpPr/>
          <p:nvPr/>
        </p:nvGrpSpPr>
        <p:grpSpPr>
          <a:xfrm>
            <a:off x="335376" y="3856381"/>
            <a:ext cx="3711346" cy="1253217"/>
            <a:chOff x="447167" y="5141840"/>
            <a:chExt cx="4948461" cy="1670955"/>
          </a:xfrm>
        </p:grpSpPr>
        <p:sp>
          <p:nvSpPr>
            <p:cNvPr id="5" name="Cilindro 4">
              <a:extLst>
                <a:ext uri="{FF2B5EF4-FFF2-40B4-BE49-F238E27FC236}">
                  <a16:creationId xmlns:a16="http://schemas.microsoft.com/office/drawing/2014/main" id="{A11E0A61-04F0-451E-8AB7-8EB98CCA1F6A}"/>
                </a:ext>
              </a:extLst>
            </p:cNvPr>
            <p:cNvSpPr/>
            <p:nvPr/>
          </p:nvSpPr>
          <p:spPr>
            <a:xfrm rot="5400000">
              <a:off x="2284935" y="3696320"/>
              <a:ext cx="1248542" cy="4139581"/>
            </a:xfrm>
            <a:prstGeom prst="can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B53C4106-FBEE-4022-BE3A-514247CDD7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46912" y="5505182"/>
              <a:ext cx="342574" cy="342574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8" name="Conector recto de flecha 7">
              <a:extLst>
                <a:ext uri="{FF2B5EF4-FFF2-40B4-BE49-F238E27FC236}">
                  <a16:creationId xmlns:a16="http://schemas.microsoft.com/office/drawing/2014/main" id="{EBEAA72F-145A-48D0-8957-CF633F32797B}"/>
                </a:ext>
              </a:extLst>
            </p:cNvPr>
            <p:cNvCxnSpPr/>
            <p:nvPr/>
          </p:nvCxnSpPr>
          <p:spPr>
            <a:xfrm flipH="1">
              <a:off x="1242856" y="5676469"/>
              <a:ext cx="432048" cy="0"/>
            </a:xfrm>
            <a:prstGeom prst="straightConnector1">
              <a:avLst/>
            </a:prstGeom>
            <a:ln w="444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Flecha: a la derecha 8">
              <a:extLst>
                <a:ext uri="{FF2B5EF4-FFF2-40B4-BE49-F238E27FC236}">
                  <a16:creationId xmlns:a16="http://schemas.microsoft.com/office/drawing/2014/main" id="{2E0D0501-DDC5-4BF1-A36F-F2CF59EB21E8}"/>
                </a:ext>
              </a:extLst>
            </p:cNvPr>
            <p:cNvSpPr/>
            <p:nvPr/>
          </p:nvSpPr>
          <p:spPr>
            <a:xfrm>
              <a:off x="2644666" y="5530346"/>
              <a:ext cx="1728192" cy="342574"/>
            </a:xfrm>
            <a:prstGeom prst="rightArrow">
              <a:avLst/>
            </a:prstGeom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0F3B0CB4-AC6E-4F30-8297-70ADF8C43364}"/>
                </a:ext>
              </a:extLst>
            </p:cNvPr>
            <p:cNvSpPr txBox="1"/>
            <p:nvPr/>
          </p:nvSpPr>
          <p:spPr>
            <a:xfrm>
              <a:off x="1060490" y="5815073"/>
              <a:ext cx="1584176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>
                  <a:solidFill>
                    <a:srgbClr val="00B050"/>
                  </a:solidFill>
                </a:rPr>
                <a:t>Electrones</a:t>
              </a:r>
            </a:p>
          </p:txBody>
        </p:sp>
        <p:sp>
          <p:nvSpPr>
            <p:cNvPr id="38" name="CuadroTexto 37">
              <a:extLst>
                <a:ext uri="{FF2B5EF4-FFF2-40B4-BE49-F238E27FC236}">
                  <a16:creationId xmlns:a16="http://schemas.microsoft.com/office/drawing/2014/main" id="{0A1B8E73-9C29-43C3-BF84-F52E44456AE1}"/>
                </a:ext>
              </a:extLst>
            </p:cNvPr>
            <p:cNvSpPr txBox="1"/>
            <p:nvPr/>
          </p:nvSpPr>
          <p:spPr>
            <a:xfrm>
              <a:off x="2579778" y="5809867"/>
              <a:ext cx="1887367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Sentido corriente</a:t>
              </a:r>
            </a:p>
          </p:txBody>
        </p:sp>
        <p:sp>
          <p:nvSpPr>
            <p:cNvPr id="14" name="CuadroTexto 13">
              <a:extLst>
                <a:ext uri="{FF2B5EF4-FFF2-40B4-BE49-F238E27FC236}">
                  <a16:creationId xmlns:a16="http://schemas.microsoft.com/office/drawing/2014/main" id="{D5C26E1F-982F-4077-B5D0-E2E5E7992A3C}"/>
                </a:ext>
              </a:extLst>
            </p:cNvPr>
            <p:cNvSpPr txBox="1"/>
            <p:nvPr/>
          </p:nvSpPr>
          <p:spPr>
            <a:xfrm>
              <a:off x="447167" y="5412167"/>
              <a:ext cx="502701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/>
                <a:t>+</a:t>
              </a:r>
            </a:p>
          </p:txBody>
        </p:sp>
        <p:sp>
          <p:nvSpPr>
            <p:cNvPr id="41" name="CuadroTexto 40">
              <a:extLst>
                <a:ext uri="{FF2B5EF4-FFF2-40B4-BE49-F238E27FC236}">
                  <a16:creationId xmlns:a16="http://schemas.microsoft.com/office/drawing/2014/main" id="{85AB9BCF-CE8F-4E39-9FCD-D895C857CEB1}"/>
                </a:ext>
              </a:extLst>
            </p:cNvPr>
            <p:cNvSpPr txBox="1"/>
            <p:nvPr/>
          </p:nvSpPr>
          <p:spPr>
            <a:xfrm>
              <a:off x="4961321" y="5303156"/>
              <a:ext cx="43430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600" dirty="0"/>
                <a:t>-</a:t>
              </a:r>
            </a:p>
          </p:txBody>
        </p:sp>
        <p:cxnSp>
          <p:nvCxnSpPr>
            <p:cNvPr id="16" name="Conector recto de flecha 15">
              <a:extLst>
                <a:ext uri="{FF2B5EF4-FFF2-40B4-BE49-F238E27FC236}">
                  <a16:creationId xmlns:a16="http://schemas.microsoft.com/office/drawing/2014/main" id="{13ADE01A-364D-41D4-ABF5-204400D3A55E}"/>
                </a:ext>
              </a:extLst>
            </p:cNvPr>
            <p:cNvCxnSpPr/>
            <p:nvPr/>
          </p:nvCxnSpPr>
          <p:spPr>
            <a:xfrm flipH="1">
              <a:off x="983432" y="6597352"/>
              <a:ext cx="136815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3677C5C2-72AE-423B-B1FF-54A879E9CEB8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3375090" y="6597352"/>
              <a:ext cx="136815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24A4D571-FD1A-4F87-9A02-37221FF265C6}"/>
                    </a:ext>
                  </a:extLst>
                </p:cNvPr>
                <p:cNvSpPr txBox="1"/>
                <p:nvPr/>
              </p:nvSpPr>
              <p:spPr>
                <a:xfrm>
                  <a:off x="2743832" y="6381908"/>
                  <a:ext cx="317009" cy="4308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s-ES" sz="2100" dirty="0"/>
                </a:p>
              </p:txBody>
            </p:sp>
          </mc:Choice>
          <mc:Fallback xmlns="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24A4D571-FD1A-4F87-9A02-37221FF265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43832" y="6381908"/>
                  <a:ext cx="317009" cy="430887"/>
                </a:xfrm>
                <a:prstGeom prst="rect">
                  <a:avLst/>
                </a:prstGeom>
                <a:blipFill>
                  <a:blip r:embed="rId5"/>
                  <a:stretch>
                    <a:fillRect l="-28205" r="-23077" b="-754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5" name="Grupo 74">
            <a:extLst>
              <a:ext uri="{FF2B5EF4-FFF2-40B4-BE49-F238E27FC236}">
                <a16:creationId xmlns:a16="http://schemas.microsoft.com/office/drawing/2014/main" id="{9748DB68-F3BA-4DAD-A642-329BAB62B62B}"/>
              </a:ext>
            </a:extLst>
          </p:cNvPr>
          <p:cNvGrpSpPr/>
          <p:nvPr/>
        </p:nvGrpSpPr>
        <p:grpSpPr>
          <a:xfrm>
            <a:off x="5645000" y="3603227"/>
            <a:ext cx="2183590" cy="1344786"/>
            <a:chOff x="8964566" y="3140968"/>
            <a:chExt cx="2911453" cy="1793048"/>
          </a:xfrm>
        </p:grpSpPr>
        <p:sp>
          <p:nvSpPr>
            <p:cNvPr id="72" name="Forma libre: forma 71">
              <a:extLst>
                <a:ext uri="{FF2B5EF4-FFF2-40B4-BE49-F238E27FC236}">
                  <a16:creationId xmlns:a16="http://schemas.microsoft.com/office/drawing/2014/main" id="{D7532B7A-CE5B-4738-8F5A-AFAFE3BE8CDF}"/>
                </a:ext>
              </a:extLst>
            </p:cNvPr>
            <p:cNvSpPr/>
            <p:nvPr/>
          </p:nvSpPr>
          <p:spPr>
            <a:xfrm>
              <a:off x="10144697" y="3482274"/>
              <a:ext cx="1266519" cy="999255"/>
            </a:xfrm>
            <a:custGeom>
              <a:avLst/>
              <a:gdLst>
                <a:gd name="connsiteX0" fmla="*/ 68236 w 1266519"/>
                <a:gd name="connsiteY0" fmla="*/ 6869 h 999255"/>
                <a:gd name="connsiteX1" fmla="*/ 654390 w 1266519"/>
                <a:gd name="connsiteY1" fmla="*/ 77207 h 999255"/>
                <a:gd name="connsiteX2" fmla="*/ 1146759 w 1266519"/>
                <a:gd name="connsiteY2" fmla="*/ 452346 h 999255"/>
                <a:gd name="connsiteX3" fmla="*/ 1263990 w 1266519"/>
                <a:gd name="connsiteY3" fmla="*/ 944715 h 999255"/>
                <a:gd name="connsiteX4" fmla="*/ 1076420 w 1266519"/>
                <a:gd name="connsiteY4" fmla="*/ 932992 h 999255"/>
                <a:gd name="connsiteX5" fmla="*/ 912297 w 1266519"/>
                <a:gd name="connsiteY5" fmla="*/ 464069 h 999255"/>
                <a:gd name="connsiteX6" fmla="*/ 548882 w 1266519"/>
                <a:gd name="connsiteY6" fmla="*/ 241330 h 999255"/>
                <a:gd name="connsiteX7" fmla="*/ 68236 w 1266519"/>
                <a:gd name="connsiteY7" fmla="*/ 182715 h 999255"/>
                <a:gd name="connsiteX8" fmla="*/ 68236 w 1266519"/>
                <a:gd name="connsiteY8" fmla="*/ 6869 h 99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519" h="999255">
                  <a:moveTo>
                    <a:pt x="68236" y="6869"/>
                  </a:moveTo>
                  <a:cubicBezTo>
                    <a:pt x="165928" y="-10716"/>
                    <a:pt x="474636" y="2961"/>
                    <a:pt x="654390" y="77207"/>
                  </a:cubicBezTo>
                  <a:cubicBezTo>
                    <a:pt x="834144" y="151453"/>
                    <a:pt x="1045159" y="307761"/>
                    <a:pt x="1146759" y="452346"/>
                  </a:cubicBezTo>
                  <a:cubicBezTo>
                    <a:pt x="1248359" y="596931"/>
                    <a:pt x="1275713" y="864607"/>
                    <a:pt x="1263990" y="944715"/>
                  </a:cubicBezTo>
                  <a:cubicBezTo>
                    <a:pt x="1252267" y="1024823"/>
                    <a:pt x="1135035" y="1013100"/>
                    <a:pt x="1076420" y="932992"/>
                  </a:cubicBezTo>
                  <a:cubicBezTo>
                    <a:pt x="1017805" y="852884"/>
                    <a:pt x="1000220" y="579346"/>
                    <a:pt x="912297" y="464069"/>
                  </a:cubicBezTo>
                  <a:cubicBezTo>
                    <a:pt x="824374" y="348792"/>
                    <a:pt x="689559" y="288222"/>
                    <a:pt x="548882" y="241330"/>
                  </a:cubicBezTo>
                  <a:cubicBezTo>
                    <a:pt x="408205" y="194438"/>
                    <a:pt x="152251" y="215930"/>
                    <a:pt x="68236" y="182715"/>
                  </a:cubicBezTo>
                  <a:cubicBezTo>
                    <a:pt x="-15779" y="149500"/>
                    <a:pt x="-29456" y="24454"/>
                    <a:pt x="68236" y="686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37" name="Conector recto 36">
              <a:extLst>
                <a:ext uri="{FF2B5EF4-FFF2-40B4-BE49-F238E27FC236}">
                  <a16:creationId xmlns:a16="http://schemas.microsoft.com/office/drawing/2014/main" id="{64CFE9A4-47F0-4344-807C-AD55F3F4DAFB}"/>
                </a:ext>
              </a:extLst>
            </p:cNvPr>
            <p:cNvCxnSpPr>
              <a:cxnSpLocks/>
            </p:cNvCxnSpPr>
            <p:nvPr/>
          </p:nvCxnSpPr>
          <p:spPr>
            <a:xfrm>
              <a:off x="8970228" y="3140968"/>
              <a:ext cx="0" cy="72008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48">
              <a:extLst>
                <a:ext uri="{FF2B5EF4-FFF2-40B4-BE49-F238E27FC236}">
                  <a16:creationId xmlns:a16="http://schemas.microsoft.com/office/drawing/2014/main" id="{2EB9F904-099C-4E39-A107-EC4AE8EE8A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83543" y="3140968"/>
              <a:ext cx="519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recto 51">
              <a:extLst>
                <a:ext uri="{FF2B5EF4-FFF2-40B4-BE49-F238E27FC236}">
                  <a16:creationId xmlns:a16="http://schemas.microsoft.com/office/drawing/2014/main" id="{509DC78E-6990-4956-ACAF-886097BC14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964566" y="3861048"/>
              <a:ext cx="123589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Rectángulo 57">
              <a:extLst>
                <a:ext uri="{FF2B5EF4-FFF2-40B4-BE49-F238E27FC236}">
                  <a16:creationId xmlns:a16="http://schemas.microsoft.com/office/drawing/2014/main" id="{F3B95834-590A-4C92-B51B-2EB1826060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989010" y="3356992"/>
              <a:ext cx="1188000" cy="48675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59" name="CuadroTexto 58">
              <a:extLst>
                <a:ext uri="{FF2B5EF4-FFF2-40B4-BE49-F238E27FC236}">
                  <a16:creationId xmlns:a16="http://schemas.microsoft.com/office/drawing/2014/main" id="{82BE38B9-7EE0-4837-B722-6B03B38AE10E}"/>
                </a:ext>
              </a:extLst>
            </p:cNvPr>
            <p:cNvSpPr txBox="1"/>
            <p:nvPr/>
          </p:nvSpPr>
          <p:spPr>
            <a:xfrm>
              <a:off x="9276677" y="3397643"/>
              <a:ext cx="69933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>
                  <a:solidFill>
                    <a:schemeClr val="bg1"/>
                  </a:solidFill>
                </a:rPr>
                <a:t>agua</a:t>
              </a:r>
            </a:p>
          </p:txBody>
        </p:sp>
        <p:cxnSp>
          <p:nvCxnSpPr>
            <p:cNvPr id="60" name="Conector recto 59">
              <a:extLst>
                <a:ext uri="{FF2B5EF4-FFF2-40B4-BE49-F238E27FC236}">
                  <a16:creationId xmlns:a16="http://schemas.microsoft.com/office/drawing/2014/main" id="{1ED6FD55-DD3E-4271-BAB2-F34F19D802DA}"/>
                </a:ext>
              </a:extLst>
            </p:cNvPr>
            <p:cNvCxnSpPr>
              <a:cxnSpLocks/>
            </p:cNvCxnSpPr>
            <p:nvPr/>
          </p:nvCxnSpPr>
          <p:spPr>
            <a:xfrm>
              <a:off x="10645791" y="4213936"/>
              <a:ext cx="0" cy="72008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91A893A2-2B86-4CE7-8742-165910D22F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859106" y="4213936"/>
              <a:ext cx="5190" cy="72008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398B040B-F5FC-464B-8A03-362AAC07F8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640129" y="4934016"/>
              <a:ext cx="123589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9C573DDB-FB89-4272-BECB-679A4C7789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64573" y="4429960"/>
              <a:ext cx="1188000" cy="48675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64" name="CuadroTexto 63">
              <a:extLst>
                <a:ext uri="{FF2B5EF4-FFF2-40B4-BE49-F238E27FC236}">
                  <a16:creationId xmlns:a16="http://schemas.microsoft.com/office/drawing/2014/main" id="{F552ECEC-97D3-46AB-9099-53EA6B2A8076}"/>
                </a:ext>
              </a:extLst>
            </p:cNvPr>
            <p:cNvSpPr txBox="1"/>
            <p:nvPr/>
          </p:nvSpPr>
          <p:spPr>
            <a:xfrm>
              <a:off x="10952239" y="4470611"/>
              <a:ext cx="69933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>
                  <a:solidFill>
                    <a:schemeClr val="bg1"/>
                  </a:solidFill>
                </a:rPr>
                <a:t>agua</a:t>
              </a:r>
            </a:p>
          </p:txBody>
        </p:sp>
        <p:cxnSp>
          <p:nvCxnSpPr>
            <p:cNvPr id="74" name="Conector recto 73">
              <a:extLst>
                <a:ext uri="{FF2B5EF4-FFF2-40B4-BE49-F238E27FC236}">
                  <a16:creationId xmlns:a16="http://schemas.microsoft.com/office/drawing/2014/main" id="{4DBE09FD-4D35-4772-8FFE-62DB88BD7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84068" y="3622441"/>
              <a:ext cx="5190" cy="252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52730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50431" y="3136200"/>
            <a:ext cx="8867109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/>
              <a:t>Resistencias y Ley de Ohm.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4.1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Google Shape;236;p16"/>
          <p:cNvSpPr txBox="1">
            <a:spLocks/>
          </p:cNvSpPr>
          <p:nvPr/>
        </p:nvSpPr>
        <p:spPr>
          <a:xfrm>
            <a:off x="97591" y="1028355"/>
            <a:ext cx="9144001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 lang="es-ES" sz="20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4.1 Resistencias y Ley de Ohm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DF6A2F16-F42F-45DA-BC78-20C8DB6738F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78274" y="1403251"/>
            <a:ext cx="3527692" cy="231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350559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Resistencias y Ley de Ohm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11068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4381794" y="684185"/>
                <a:ext cx="4374824" cy="10369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Resistividad eléctrica</a:t>
                </a:r>
                <a:r>
                  <a:rPr lang="es-ES" dirty="0"/>
                  <a:t>, </a:t>
                </a:r>
                <a14:m>
                  <m:oMath xmlns:m="http://schemas.openxmlformats.org/officeDocument/2006/math">
                    <m:r>
                      <a:rPr lang="es-ES" sz="2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𝝆</m:t>
                    </m:r>
                    <m:r>
                      <a:rPr lang="es-ES" sz="2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2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𝑬</m:t>
                        </m:r>
                      </m:num>
                      <m:den>
                        <m:r>
                          <a:rPr lang="es-ES" sz="2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𝑱</m:t>
                        </m:r>
                      </m:den>
                    </m:f>
                    <m:r>
                      <a:rPr lang="es-ES" sz="24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l-GR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Ω</m:t>
                    </m:r>
                    <m:r>
                      <a:rPr lang="es-E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</m:t>
                    </m:r>
                    <m:r>
                      <a:rPr lang="es-E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s-ES" sz="2400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1794" y="684185"/>
                <a:ext cx="4374824" cy="1036951"/>
              </a:xfrm>
              <a:prstGeom prst="rect">
                <a:avLst/>
              </a:prstGeom>
              <a:blipFill>
                <a:blip r:embed="rId4"/>
                <a:stretch>
                  <a:fillRect l="-15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139046" y="1630476"/>
                <a:ext cx="8485491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b="1" i="1" dirty="0">
                    <a:solidFill>
                      <a:srgbClr val="0070C0"/>
                    </a:solidFill>
                    <a:latin typeface="Times New Roman" panose="02020603050405020304" pitchFamily="18" charset="0"/>
                  </a:rPr>
                  <a:t>Resistividad eléctrica,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𝜌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b="1" dirty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: resultado de las colisiones experimentadas por las cargas libres durante su movimiento que se oponen al mismo</a:t>
                </a:r>
                <a:endParaRPr lang="es-ES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046" y="1630476"/>
                <a:ext cx="8485491" cy="646331"/>
              </a:xfrm>
              <a:prstGeom prst="rect">
                <a:avLst/>
              </a:prstGeom>
              <a:blipFill>
                <a:blip r:embed="rId5"/>
                <a:stretch>
                  <a:fillRect t="-4717" b="-132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CuadroTexto 19"/>
          <p:cNvSpPr txBox="1"/>
          <p:nvPr/>
        </p:nvSpPr>
        <p:spPr>
          <a:xfrm>
            <a:off x="139046" y="4328857"/>
            <a:ext cx="89494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sz="2000" b="1" i="1" dirty="0"/>
              <a:t>Magnitud</a:t>
            </a:r>
            <a:r>
              <a:rPr lang="es-ES" sz="2000" b="1" i="1" dirty="0">
                <a:solidFill>
                  <a:srgbClr val="FF0000"/>
                </a:solidFill>
              </a:rPr>
              <a:t> propia</a:t>
            </a:r>
            <a:r>
              <a:rPr lang="es-ES" sz="2000" b="1" i="1" dirty="0"/>
              <a:t> de cada material y depende de la estructura atómica del material y de la temperatura</a:t>
            </a:r>
            <a:endParaRPr lang="es-ES" sz="2000" b="1" i="1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66224" y="885815"/>
                <a:ext cx="7116212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En conductores (metales)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)</a:t>
                </a: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224" y="885815"/>
                <a:ext cx="7116212" cy="402931"/>
              </a:xfrm>
              <a:prstGeom prst="rect">
                <a:avLst/>
              </a:prstGeom>
              <a:blipFill>
                <a:blip r:embed="rId6"/>
                <a:stretch>
                  <a:fillRect l="-771"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139046" y="2332045"/>
                <a:ext cx="8485491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b="1" i="1" dirty="0">
                    <a:solidFill>
                      <a:srgbClr val="0070C0"/>
                    </a:solidFill>
                    <a:latin typeface="Times New Roman" panose="02020603050405020304" pitchFamily="18" charset="0"/>
                  </a:rPr>
                  <a:t>Permite clasificar los materiales frente al paso de corriente eléctrica:</a:t>
                </a:r>
              </a:p>
              <a:p>
                <a:pPr marL="285743" indent="-285743" algn="just">
                  <a:buFont typeface="Arial" panose="020B0604020202020204" pitchFamily="34" charset="0"/>
                  <a:buChar char="•"/>
                </a:pPr>
                <a:r>
                  <a:rPr lang="es-ES" b="1" dirty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Conductor perfecto: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𝜌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s-ES" b="1" dirty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no muestra oposición al paso de corriente. </a:t>
                </a:r>
                <a:endParaRPr lang="es-ES" dirty="0"/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046" y="2332045"/>
                <a:ext cx="8485491" cy="646331"/>
              </a:xfrm>
              <a:prstGeom prst="rect">
                <a:avLst/>
              </a:prstGeom>
              <a:blipFill>
                <a:blip r:embed="rId7"/>
                <a:stretch>
                  <a:fillRect l="-503" t="-5660" b="-132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39046" y="3184577"/>
                <a:ext cx="8485491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43" indent="-285743" algn="just">
                  <a:buFont typeface="Arial" panose="020B0604020202020204" pitchFamily="34" charset="0"/>
                  <a:buChar char="•"/>
                </a:pPr>
                <a:r>
                  <a:rPr lang="es-ES" b="1" dirty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Aislante (dieléctrico) perfecto: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𝜌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=∞</m:t>
                    </m:r>
                  </m:oMath>
                </a14:m>
                <a:r>
                  <a:rPr lang="es-ES" b="1" dirty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no permite el paso de corriente. </a:t>
                </a:r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046" y="3184577"/>
                <a:ext cx="8485491" cy="369332"/>
              </a:xfrm>
              <a:prstGeom prst="rect">
                <a:avLst/>
              </a:prstGeom>
              <a:blipFill>
                <a:blip r:embed="rId8"/>
                <a:stretch>
                  <a:fillRect l="-503" t="-9836" b="-229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2666578" y="3664384"/>
                <a:ext cx="343042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𝑎𝑖𝑠𝑙𝑎𝑛𝑡𝑒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)~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22</m:t>
                          </m:r>
                        </m:sup>
                      </m:sSup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𝑐𝑜𝑛𝑑𝑢𝑐𝑡𝑜𝑟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6578" y="3664384"/>
                <a:ext cx="3430426" cy="369332"/>
              </a:xfrm>
              <a:prstGeom prst="rect">
                <a:avLst/>
              </a:prstGeom>
              <a:blipFill>
                <a:blip r:embed="rId9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72540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20" grpId="0"/>
      <p:bldP spid="14" grpId="0"/>
      <p:bldP spid="5" grpId="0"/>
      <p:bldP spid="7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Resistencias y Ley de Ohm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157488" y="759887"/>
                <a:ext cx="4037239" cy="5749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Conductividad eléctrica </a:t>
                </a:r>
                <a14:m>
                  <m:oMath xmlns:m="http://schemas.openxmlformats.org/officeDocument/2006/math"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𝝈</m:t>
                    </m:r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𝝆</m:t>
                        </m:r>
                        <m:r>
                          <m:rPr>
                            <m:nor/>
                          </m:rPr>
                          <a:rPr lang="es-ES" sz="2000" dirty="0">
                            <a:solidFill>
                              <a:srgbClr val="0070C0"/>
                            </a:solidFill>
                          </a:rPr>
                          <m:t> </m:t>
                        </m:r>
                      </m:den>
                    </m:f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(</m:t>
                    </m:r>
                    <m:f>
                      <m:fPr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𝑺</m:t>
                        </m:r>
                      </m:num>
                      <m:den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𝒎</m:t>
                        </m:r>
                      </m:den>
                    </m:f>
                    <m:r>
                      <a:rPr lang="es-ES" sz="20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7488" y="759887"/>
                <a:ext cx="4037239" cy="574901"/>
              </a:xfrm>
              <a:prstGeom prst="rect">
                <a:avLst/>
              </a:prstGeom>
              <a:blipFill>
                <a:blip r:embed="rId4"/>
                <a:stretch>
                  <a:fillRect l="-1662" b="-106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386844" y="2405289"/>
                <a:ext cx="56777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b="1" i="1" dirty="0"/>
                  <a:t>Buen conductor (metales) </a:t>
                </a:r>
                <a:r>
                  <a:rPr lang="es-ES" sz="2400" dirty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</a:t>
                </a:r>
                <a14:m>
                  <m:oMath xmlns:m="http://schemas.openxmlformats.org/officeDocument/2006/math"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↑↑</m:t>
                    </m:r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𝝈</m:t>
                    </m:r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⇒↓↓</m:t>
                    </m:r>
                  </m:oMath>
                </a14:m>
                <a:r>
                  <a:rPr lang="es-ES" sz="2400" b="1" dirty="0">
                    <a:solidFill>
                      <a:srgbClr val="0070C0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𝝆</m:t>
                    </m:r>
                  </m:oMath>
                </a14:m>
                <a:endParaRPr lang="es-ES" sz="24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844" y="2405289"/>
                <a:ext cx="5677781" cy="461665"/>
              </a:xfrm>
              <a:prstGeom prst="rect">
                <a:avLst/>
              </a:prstGeom>
              <a:blipFill>
                <a:blip r:embed="rId5"/>
                <a:stretch>
                  <a:fillRect l="-1609" t="-12000" b="-30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CuadroTexto 2"/>
          <p:cNvSpPr txBox="1"/>
          <p:nvPr/>
        </p:nvSpPr>
        <p:spPr>
          <a:xfrm>
            <a:off x="329453" y="1330679"/>
            <a:ext cx="8027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i="1" dirty="0"/>
              <a:t>Capacidad de un material para dejar pasar la corriente a través de él.</a:t>
            </a:r>
          </a:p>
        </p:txBody>
      </p:sp>
      <p:sp>
        <p:nvSpPr>
          <p:cNvPr id="14" name="CuadroTexto 13"/>
          <p:cNvSpPr txBox="1"/>
          <p:nvPr/>
        </p:nvSpPr>
        <p:spPr>
          <a:xfrm>
            <a:off x="102878" y="1874029"/>
            <a:ext cx="8949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sz="2000" b="1" i="1" dirty="0"/>
              <a:t>Magnitud</a:t>
            </a:r>
            <a:r>
              <a:rPr lang="es-ES" sz="2000" b="1" i="1" dirty="0">
                <a:solidFill>
                  <a:srgbClr val="FF0000"/>
                </a:solidFill>
              </a:rPr>
              <a:t> propia</a:t>
            </a:r>
            <a:r>
              <a:rPr lang="es-ES" sz="2000" b="1" i="1" dirty="0"/>
              <a:t> de cada material y depende de su estructura atómica</a:t>
            </a:r>
            <a:endParaRPr lang="es-ES" sz="2000" b="1" i="1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/>
              <p:cNvSpPr txBox="1"/>
              <p:nvPr/>
            </p:nvSpPr>
            <p:spPr>
              <a:xfrm>
                <a:off x="53074" y="4541641"/>
                <a:ext cx="8999251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Experimentalmente se observa que para todo conductor </a:t>
                </a:r>
                <a:r>
                  <a:rPr lang="es-ES" dirty="0">
                    <a:sym typeface="Wingdings" panose="05000000000000000000" pitchFamily="2" charset="2"/>
                  </a:rPr>
                  <a:t>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𝐽</m:t>
                        </m:r>
                      </m:e>
                    </m:acc>
                    <m:r>
                      <a:rPr lang="es-ES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</m:t>
                    </m:r>
                    <m:r>
                      <a:rPr lang="es-ES" i="1" dirty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𝜎</m:t>
                    </m:r>
                    <m:acc>
                      <m:accPr>
                        <m:chr m:val="⃗"/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 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(Ley Ohm generalizada)  </a:t>
                </a:r>
                <a:endParaRPr lang="es-ES" dirty="0"/>
              </a:p>
            </p:txBody>
          </p:sp>
        </mc:Choice>
        <mc:Fallback xmlns="">
          <p:sp>
            <p:nvSpPr>
              <p:cNvPr id="15" name="CuadroTexto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74" y="4541641"/>
                <a:ext cx="8999251" cy="402931"/>
              </a:xfrm>
              <a:prstGeom prst="rect">
                <a:avLst/>
              </a:prstGeom>
              <a:blipFill>
                <a:blip r:embed="rId6"/>
                <a:stretch>
                  <a:fillRect l="-610"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" name="Grupo 12">
            <a:extLst>
              <a:ext uri="{FF2B5EF4-FFF2-40B4-BE49-F238E27FC236}">
                <a16:creationId xmlns:a16="http://schemas.microsoft.com/office/drawing/2014/main" id="{1508CCCA-7903-49E5-B63F-F356C8ECAAD7}"/>
              </a:ext>
            </a:extLst>
          </p:cNvPr>
          <p:cNvGrpSpPr/>
          <p:nvPr/>
        </p:nvGrpSpPr>
        <p:grpSpPr>
          <a:xfrm>
            <a:off x="1125079" y="2997949"/>
            <a:ext cx="7960799" cy="1408702"/>
            <a:chOff x="1343472" y="4067481"/>
            <a:chExt cx="10614399" cy="18782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ángulo 4"/>
                <p:cNvSpPr/>
                <p:nvPr/>
              </p:nvSpPr>
              <p:spPr>
                <a:xfrm>
                  <a:off x="4872097" y="4143460"/>
                  <a:ext cx="511251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𝝈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5" name="Rectángulo 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72097" y="4143460"/>
                  <a:ext cx="511251" cy="492443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CuadroTexto 15"/>
            <p:cNvSpPr txBox="1"/>
            <p:nvPr/>
          </p:nvSpPr>
          <p:spPr>
            <a:xfrm>
              <a:off x="5867844" y="5486174"/>
              <a:ext cx="6090027" cy="410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dirty="0"/>
                <a:t>Conductores (metales): 10</a:t>
              </a:r>
              <a:r>
                <a:rPr lang="es-ES" sz="1400" baseline="30000" dirty="0"/>
                <a:t>8</a:t>
              </a:r>
              <a:r>
                <a:rPr lang="es-ES" sz="1400" dirty="0"/>
                <a:t> S/m </a:t>
              </a:r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1343472" y="5535380"/>
              <a:ext cx="2477772" cy="4103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ES" sz="1400" dirty="0"/>
                <a:t>Dieléctricos: 10</a:t>
              </a:r>
              <a:r>
                <a:rPr lang="es-ES" sz="1400" baseline="30000" dirty="0"/>
                <a:t>−14</a:t>
              </a:r>
              <a:r>
                <a:rPr lang="es-ES" sz="1400" dirty="0"/>
                <a:t> S/m </a:t>
              </a:r>
            </a:p>
          </p:txBody>
        </p:sp>
        <p:sp>
          <p:nvSpPr>
            <p:cNvPr id="2" name="Flecha: a la izquierda y derecha 1">
              <a:extLst>
                <a:ext uri="{FF2B5EF4-FFF2-40B4-BE49-F238E27FC236}">
                  <a16:creationId xmlns:a16="http://schemas.microsoft.com/office/drawing/2014/main" id="{654601EB-5C99-43A5-8BCE-CE412D783BB0}"/>
                </a:ext>
              </a:extLst>
            </p:cNvPr>
            <p:cNvSpPr/>
            <p:nvPr/>
          </p:nvSpPr>
          <p:spPr>
            <a:xfrm>
              <a:off x="1559496" y="4842930"/>
              <a:ext cx="7353362" cy="502760"/>
            </a:xfrm>
            <a:prstGeom prst="leftRightArrow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7" name="Flecha: a la derecha 6">
              <a:extLst>
                <a:ext uri="{FF2B5EF4-FFF2-40B4-BE49-F238E27FC236}">
                  <a16:creationId xmlns:a16="http://schemas.microsoft.com/office/drawing/2014/main" id="{60979C13-BCF9-4AC6-B077-5F8E4B64B9BE}"/>
                </a:ext>
              </a:extLst>
            </p:cNvPr>
            <p:cNvSpPr/>
            <p:nvPr/>
          </p:nvSpPr>
          <p:spPr>
            <a:xfrm>
              <a:off x="6379959" y="4067481"/>
              <a:ext cx="2232248" cy="461665"/>
            </a:xfrm>
            <a:prstGeom prst="rightArrow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s-ES" sz="135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Superconductores</a:t>
              </a:r>
            </a:p>
          </p:txBody>
        </p:sp>
        <p:sp>
          <p:nvSpPr>
            <p:cNvPr id="18" name="Flecha: a la derecha 17">
              <a:extLst>
                <a:ext uri="{FF2B5EF4-FFF2-40B4-BE49-F238E27FC236}">
                  <a16:creationId xmlns:a16="http://schemas.microsoft.com/office/drawing/2014/main" id="{21257D78-EA26-4D69-AE15-3CB5C7A4035E}"/>
                </a:ext>
              </a:extLst>
            </p:cNvPr>
            <p:cNvSpPr/>
            <p:nvPr/>
          </p:nvSpPr>
          <p:spPr>
            <a:xfrm flipH="1">
              <a:off x="1860562" y="4106151"/>
              <a:ext cx="2232000" cy="461665"/>
            </a:xfrm>
            <a:prstGeom prst="rightArrow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s-ES" sz="135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Vacío</a:t>
              </a:r>
            </a:p>
          </p:txBody>
        </p:sp>
        <p:sp>
          <p:nvSpPr>
            <p:cNvPr id="12" name="CuadroTexto 11">
              <a:extLst>
                <a:ext uri="{FF2B5EF4-FFF2-40B4-BE49-F238E27FC236}">
                  <a16:creationId xmlns:a16="http://schemas.microsoft.com/office/drawing/2014/main" id="{B9249E35-7DC3-437F-935E-EE463279214E}"/>
                </a:ext>
              </a:extLst>
            </p:cNvPr>
            <p:cNvSpPr txBox="1"/>
            <p:nvPr/>
          </p:nvSpPr>
          <p:spPr>
            <a:xfrm>
              <a:off x="1674977" y="4659521"/>
              <a:ext cx="2417585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050" dirty="0"/>
                <a:t>Aislantes o malos conductores</a:t>
              </a:r>
            </a:p>
          </p:txBody>
        </p:sp>
        <p:sp>
          <p:nvSpPr>
            <p:cNvPr id="21" name="CuadroTexto 20">
              <a:extLst>
                <a:ext uri="{FF2B5EF4-FFF2-40B4-BE49-F238E27FC236}">
                  <a16:creationId xmlns:a16="http://schemas.microsoft.com/office/drawing/2014/main" id="{B833EB11-9445-4FD6-99C8-450CD8918FB8}"/>
                </a:ext>
              </a:extLst>
            </p:cNvPr>
            <p:cNvSpPr txBox="1"/>
            <p:nvPr/>
          </p:nvSpPr>
          <p:spPr>
            <a:xfrm>
              <a:off x="4380275" y="4646049"/>
              <a:ext cx="2232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050" dirty="0"/>
                <a:t>Semiconductores</a:t>
              </a:r>
            </a:p>
          </p:txBody>
        </p:sp>
        <p:sp>
          <p:nvSpPr>
            <p:cNvPr id="22" name="CuadroTexto 21">
              <a:extLst>
                <a:ext uri="{FF2B5EF4-FFF2-40B4-BE49-F238E27FC236}">
                  <a16:creationId xmlns:a16="http://schemas.microsoft.com/office/drawing/2014/main" id="{1B36E3E8-4D7F-4D84-8EB6-731CE0BB2BCC}"/>
                </a:ext>
              </a:extLst>
            </p:cNvPr>
            <p:cNvSpPr txBox="1"/>
            <p:nvPr/>
          </p:nvSpPr>
          <p:spPr>
            <a:xfrm>
              <a:off x="7392144" y="4646049"/>
              <a:ext cx="2232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050" dirty="0"/>
                <a:t>Conductores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2345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/>
      <p:bldP spid="14" grpId="0"/>
      <p:bldP spid="15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Resistencias y Ley de Ohm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CuadroTexto 44"/>
              <p:cNvSpPr txBox="1"/>
              <p:nvPr/>
            </p:nvSpPr>
            <p:spPr>
              <a:xfrm>
                <a:off x="200692" y="783491"/>
                <a:ext cx="8904708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sym typeface="Wingdings" panose="05000000000000000000" pitchFamily="2" charset="2"/>
                  </a:rPr>
                  <a:t>Supongamos conductor filiforme (forma de hilo) de sección </a:t>
                </a:r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𝑆</m:t>
                    </m:r>
                  </m:oMath>
                </a14:m>
                <a:r>
                  <a:rPr lang="es-ES" i="1" dirty="0">
                    <a:sym typeface="Wingdings" panose="05000000000000000000" pitchFamily="2" charset="2"/>
                  </a:rPr>
                  <a:t> </a:t>
                </a:r>
                <a:r>
                  <a:rPr lang="es-ES" dirty="0">
                    <a:sym typeface="Wingdings" panose="05000000000000000000" pitchFamily="2" charset="2"/>
                  </a:rPr>
                  <a:t>y longitud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𝐿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bajo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</m:t>
                    </m:r>
                    <m:r>
                      <a:rPr lang="es-ES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𝑐𝑡𝑒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: </a:t>
                </a:r>
              </a:p>
            </p:txBody>
          </p:sp>
        </mc:Choice>
        <mc:Fallback xmlns="">
          <p:sp>
            <p:nvSpPr>
              <p:cNvPr id="45" name="CuadroTexto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692" y="783491"/>
                <a:ext cx="8904708" cy="402931"/>
              </a:xfrm>
              <a:prstGeom prst="rect">
                <a:avLst/>
              </a:prstGeom>
              <a:blipFill>
                <a:blip r:embed="rId4"/>
                <a:stretch>
                  <a:fillRect l="-616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CuadroTexto 50"/>
              <p:cNvSpPr txBox="1"/>
              <p:nvPr/>
            </p:nvSpPr>
            <p:spPr>
              <a:xfrm>
                <a:off x="591390" y="1157720"/>
                <a:ext cx="2759794" cy="62831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</m:acc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𝐸𝐿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1" name="CuadroTexto 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390" y="1157720"/>
                <a:ext cx="2759794" cy="62831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CuadroTexto 52"/>
              <p:cNvSpPr txBox="1"/>
              <p:nvPr/>
            </p:nvSpPr>
            <p:spPr>
              <a:xfrm>
                <a:off x="591391" y="1786035"/>
                <a:ext cx="573234" cy="51860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𝐽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𝑆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3" name="CuadroTexto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391" y="1786035"/>
                <a:ext cx="573234" cy="51860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Conector recto de flecha 2"/>
          <p:cNvCxnSpPr/>
          <p:nvPr/>
        </p:nvCxnSpPr>
        <p:spPr>
          <a:xfrm>
            <a:off x="3697169" y="1471877"/>
            <a:ext cx="69739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CuadroTexto 53"/>
              <p:cNvSpPr txBox="1"/>
              <p:nvPr/>
            </p:nvSpPr>
            <p:spPr>
              <a:xfrm>
                <a:off x="4610382" y="1157721"/>
                <a:ext cx="683905" cy="51687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  <m:r>
                            <m:rPr>
                              <m:nor/>
                            </m:rPr>
                            <a:rPr lang="es-ES" dirty="0"/>
                            <m:t> 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4" name="CuadroTexto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10382" y="1157721"/>
                <a:ext cx="683905" cy="51687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379880" y="2551950"/>
                <a:ext cx="1883464" cy="75828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𝐽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f>
                            <m:fPr>
                              <m:type m:val="skw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𝑉</m:t>
                              </m:r>
                            </m:num>
                            <m:den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𝐿</m:t>
                              </m:r>
                            </m:den>
                          </m:f>
                        </m:num>
                        <m:den>
                          <m:f>
                            <m:fPr>
                              <m:type m:val="skw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</m:t>
                              </m:r>
                            </m:num>
                            <m:den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den>
                          </m:f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𝑉𝑆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𝐼𝐿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9880" y="2551950"/>
                <a:ext cx="1883464" cy="75828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5" name="Conector recto de flecha 54"/>
          <p:cNvCxnSpPr/>
          <p:nvPr/>
        </p:nvCxnSpPr>
        <p:spPr>
          <a:xfrm>
            <a:off x="2465766" y="2949792"/>
            <a:ext cx="69739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3309177" y="2502164"/>
                <a:ext cx="1885901" cy="7837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𝑰</m:t>
                          </m:r>
                        </m:den>
                      </m:f>
                      <m:r>
                        <a:rPr lang="es-ES" sz="2400" b="1" i="1" dirty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𝝆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𝑳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𝑹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9177" y="2502164"/>
                <a:ext cx="1885901" cy="78374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CuadroTexto 57"/>
              <p:cNvSpPr txBox="1"/>
              <p:nvPr/>
            </p:nvSpPr>
            <p:spPr>
              <a:xfrm>
                <a:off x="139471" y="3465279"/>
                <a:ext cx="85101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𝑹</m:t>
                    </m:r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𝛀</m:t>
                    </m:r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sz="2400" dirty="0"/>
                  <a:t>: </a:t>
                </a:r>
                <a:r>
                  <a:rPr lang="es-ES" sz="2000" dirty="0"/>
                  <a:t>Resistencia </a:t>
                </a:r>
                <a:r>
                  <a:rPr lang="es-ES" sz="2000" dirty="0">
                    <a:sym typeface="Wingdings" panose="05000000000000000000" pitchFamily="2" charset="2"/>
                  </a:rPr>
                  <a:t> </a:t>
                </a:r>
                <a:r>
                  <a:rPr lang="es-ES" sz="2000" b="1" i="1" dirty="0">
                    <a:sym typeface="Wingdings" panose="05000000000000000000" pitchFamily="2" charset="2"/>
                  </a:rPr>
                  <a:t>oposición al paso de corriente en un conductor</a:t>
                </a:r>
                <a:endParaRPr lang="es-ES" sz="2400" b="1" i="1" dirty="0"/>
              </a:p>
            </p:txBody>
          </p:sp>
        </mc:Choice>
        <mc:Fallback xmlns="">
          <p:sp>
            <p:nvSpPr>
              <p:cNvPr id="58" name="CuadroTexto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471" y="3465279"/>
                <a:ext cx="8510192" cy="461665"/>
              </a:xfrm>
              <a:prstGeom prst="rect">
                <a:avLst/>
              </a:prstGeom>
              <a:blipFill>
                <a:blip r:embed="rId10"/>
                <a:stretch>
                  <a:fillRect t="-10526" b="-289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CuadroTexto 38"/>
              <p:cNvSpPr txBox="1"/>
              <p:nvPr/>
            </p:nvSpPr>
            <p:spPr>
              <a:xfrm>
                <a:off x="200693" y="4025032"/>
                <a:ext cx="880574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Depende:</a:t>
                </a:r>
              </a:p>
              <a:p>
                <a:pPr marL="285743" indent="-285743">
                  <a:buFont typeface="Arial" panose="020B0604020202020204" pitchFamily="34" charset="0"/>
                  <a:buChar char="•"/>
                </a:pPr>
                <a:r>
                  <a:rPr lang="es-ES" dirty="0"/>
                  <a:t>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Proporcionalmente </a:t>
                </a:r>
                <a:r>
                  <a:rPr lang="es-ES" dirty="0"/>
                  <a:t>de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𝜌</m:t>
                    </m:r>
                  </m:oMath>
                </a14:m>
                <a:r>
                  <a:rPr lang="es-ES" dirty="0"/>
                  <a:t> (estructura atómica del material y temperatura), </a:t>
                </a:r>
                <a:r>
                  <a:rPr lang="es-ES" i="1" dirty="0"/>
                  <a:t>L</a:t>
                </a:r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39" name="CuadroTexto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693" y="4025032"/>
                <a:ext cx="8805743" cy="646331"/>
              </a:xfrm>
              <a:prstGeom prst="rect">
                <a:avLst/>
              </a:prstGeom>
              <a:blipFill>
                <a:blip r:embed="rId11"/>
                <a:stretch>
                  <a:fillRect l="-623" t="-4717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6" name="Rectángulo 55"/>
          <p:cNvSpPr/>
          <p:nvPr/>
        </p:nvSpPr>
        <p:spPr>
          <a:xfrm>
            <a:off x="204490" y="4624645"/>
            <a:ext cx="803320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b="1" i="1" dirty="0">
                <a:solidFill>
                  <a:srgbClr val="0070C0"/>
                </a:solidFill>
              </a:rPr>
              <a:t> Inversamente </a:t>
            </a:r>
            <a:r>
              <a:rPr lang="es-ES" dirty="0"/>
              <a:t>de la sección, </a:t>
            </a:r>
            <a:r>
              <a:rPr lang="es-ES" i="1" dirty="0"/>
              <a:t>S</a:t>
            </a:r>
            <a:r>
              <a:rPr lang="es-ES" dirty="0"/>
              <a:t>.</a:t>
            </a:r>
          </a:p>
        </p:txBody>
      </p:sp>
      <p:grpSp>
        <p:nvGrpSpPr>
          <p:cNvPr id="7" name="Grupo 6"/>
          <p:cNvGrpSpPr/>
          <p:nvPr/>
        </p:nvGrpSpPr>
        <p:grpSpPr>
          <a:xfrm>
            <a:off x="5868149" y="4710920"/>
            <a:ext cx="317908" cy="300082"/>
            <a:chOff x="8692023" y="3131533"/>
            <a:chExt cx="423877" cy="400108"/>
          </a:xfrm>
        </p:grpSpPr>
        <p:sp>
          <p:nvSpPr>
            <p:cNvPr id="4" name="Rectángulo 3"/>
            <p:cNvSpPr/>
            <p:nvPr/>
          </p:nvSpPr>
          <p:spPr>
            <a:xfrm>
              <a:off x="8801964" y="3205036"/>
              <a:ext cx="144000" cy="20690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Rectángulo 1"/>
                <p:cNvSpPr/>
                <p:nvPr/>
              </p:nvSpPr>
              <p:spPr>
                <a:xfrm>
                  <a:off x="8692023" y="3131533"/>
                  <a:ext cx="423877" cy="40010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" name="Rectángulo 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92023" y="3131533"/>
                  <a:ext cx="423877" cy="400108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" name="Grupo 11">
            <a:extLst>
              <a:ext uri="{FF2B5EF4-FFF2-40B4-BE49-F238E27FC236}">
                <a16:creationId xmlns:a16="http://schemas.microsoft.com/office/drawing/2014/main" id="{0ECB2373-3DF9-4120-B967-5D4D828B1A06}"/>
              </a:ext>
            </a:extLst>
          </p:cNvPr>
          <p:cNvGrpSpPr/>
          <p:nvPr/>
        </p:nvGrpSpPr>
        <p:grpSpPr>
          <a:xfrm>
            <a:off x="5420521" y="1380865"/>
            <a:ext cx="3499142" cy="1691910"/>
            <a:chOff x="7153391" y="2134807"/>
            <a:chExt cx="4665523" cy="2255881"/>
          </a:xfrm>
        </p:grpSpPr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3318935F-89B9-4AC2-A7A1-0650837EB7E8}"/>
                </a:ext>
              </a:extLst>
            </p:cNvPr>
            <p:cNvGrpSpPr/>
            <p:nvPr/>
          </p:nvGrpSpPr>
          <p:grpSpPr>
            <a:xfrm>
              <a:off x="7153391" y="2394984"/>
              <a:ext cx="4098665" cy="1390199"/>
              <a:chOff x="372070" y="4928488"/>
              <a:chExt cx="4098665" cy="1390199"/>
            </a:xfrm>
          </p:grpSpPr>
          <p:sp>
            <p:nvSpPr>
              <p:cNvPr id="25" name="Cilindro 24">
                <a:extLst>
                  <a:ext uri="{FF2B5EF4-FFF2-40B4-BE49-F238E27FC236}">
                    <a16:creationId xmlns:a16="http://schemas.microsoft.com/office/drawing/2014/main" id="{1CF3FF1B-E579-4333-BA44-64D00F6FF9C6}"/>
                  </a:ext>
                </a:extLst>
              </p:cNvPr>
              <p:cNvSpPr/>
              <p:nvPr/>
            </p:nvSpPr>
            <p:spPr>
              <a:xfrm rot="5400000">
                <a:off x="1939628" y="3787580"/>
                <a:ext cx="963549" cy="4098665"/>
              </a:xfrm>
              <a:prstGeom prst="can">
                <a:avLst/>
              </a:prstGeom>
              <a:solidFill>
                <a:schemeClr val="bg1">
                  <a:lumMod val="8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 dirty="0"/>
              </a:p>
            </p:txBody>
          </p:sp>
          <p:sp>
            <p:nvSpPr>
              <p:cNvPr id="26" name="Cilindro 25">
                <a:extLst>
                  <a:ext uri="{FF2B5EF4-FFF2-40B4-BE49-F238E27FC236}">
                    <a16:creationId xmlns:a16="http://schemas.microsoft.com/office/drawing/2014/main" id="{5B1F2E9F-3B6A-4575-8422-EA23D4997396}"/>
                  </a:ext>
                </a:extLst>
              </p:cNvPr>
              <p:cNvSpPr/>
              <p:nvPr/>
            </p:nvSpPr>
            <p:spPr>
              <a:xfrm rot="5400000">
                <a:off x="2026833" y="4910377"/>
                <a:ext cx="963549" cy="1813577"/>
              </a:xfrm>
              <a:prstGeom prst="can">
                <a:avLst/>
              </a:prstGeom>
              <a:solidFill>
                <a:schemeClr val="bg1">
                  <a:lumMod val="50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" name="CuadroTexto 26">
                    <a:extLst>
                      <a:ext uri="{FF2B5EF4-FFF2-40B4-BE49-F238E27FC236}">
                        <a16:creationId xmlns:a16="http://schemas.microsoft.com/office/drawing/2014/main" id="{E5EE5B0F-8AF2-4FA2-87DD-3EDBE14DA2F2}"/>
                      </a:ext>
                    </a:extLst>
                  </p:cNvPr>
                  <p:cNvSpPr txBox="1"/>
                  <p:nvPr/>
                </p:nvSpPr>
                <p:spPr>
                  <a:xfrm>
                    <a:off x="3209074" y="5620264"/>
                    <a:ext cx="179216" cy="276999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7" name="CuadroTexto 26">
                    <a:extLst>
                      <a:ext uri="{FF2B5EF4-FFF2-40B4-BE49-F238E27FC236}">
                        <a16:creationId xmlns:a16="http://schemas.microsoft.com/office/drawing/2014/main" id="{E5EE5B0F-8AF2-4FA2-87DD-3EDBE14DA2F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09074" y="5620264"/>
                    <a:ext cx="179216" cy="276999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31818" r="-27273" b="-588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Rectángulo 32">
                    <a:extLst>
                      <a:ext uri="{FF2B5EF4-FFF2-40B4-BE49-F238E27FC236}">
                        <a16:creationId xmlns:a16="http://schemas.microsoft.com/office/drawing/2014/main" id="{23A98252-BB5B-46E4-927B-0520FF311B5C}"/>
                      </a:ext>
                    </a:extLst>
                  </p:cNvPr>
                  <p:cNvSpPr/>
                  <p:nvPr/>
                </p:nvSpPr>
                <p:spPr>
                  <a:xfrm>
                    <a:off x="2083009" y="4928488"/>
                    <a:ext cx="728020" cy="400109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𝑳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3" name="Rectángulo 32">
                    <a:extLst>
                      <a:ext uri="{FF2B5EF4-FFF2-40B4-BE49-F238E27FC236}">
                        <a16:creationId xmlns:a16="http://schemas.microsoft.com/office/drawing/2014/main" id="{23A98252-BB5B-46E4-927B-0520FF311B5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083009" y="4928488"/>
                    <a:ext cx="728020" cy="400109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5" name="Conector recto de flecha 34">
                <a:extLst>
                  <a:ext uri="{FF2B5EF4-FFF2-40B4-BE49-F238E27FC236}">
                    <a16:creationId xmlns:a16="http://schemas.microsoft.com/office/drawing/2014/main" id="{5E6CEC9A-3503-4433-A19B-97F7A8D7D5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751162" y="5146985"/>
                <a:ext cx="401893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Conector recto de flecha 39">
                <a:extLst>
                  <a:ext uri="{FF2B5EF4-FFF2-40B4-BE49-F238E27FC236}">
                    <a16:creationId xmlns:a16="http://schemas.microsoft.com/office/drawing/2014/main" id="{20CA08F6-8461-4B4C-A495-37268193DC53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H="1">
                <a:off x="2866339" y="5146985"/>
                <a:ext cx="401893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86AA3FA2-06AD-4824-AFE5-0ABFD6375355}"/>
                  </a:ext>
                </a:extLst>
              </p:cNvPr>
              <p:cNvCxnSpPr/>
              <p:nvPr/>
            </p:nvCxnSpPr>
            <p:spPr>
              <a:xfrm flipV="1">
                <a:off x="3281872" y="5009136"/>
                <a:ext cx="0" cy="29114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C53835E5-03D2-4520-9E6C-2D8BB6905C1A}"/>
                  </a:ext>
                </a:extLst>
              </p:cNvPr>
              <p:cNvCxnSpPr/>
              <p:nvPr/>
            </p:nvCxnSpPr>
            <p:spPr>
              <a:xfrm flipV="1">
                <a:off x="1722387" y="4995216"/>
                <a:ext cx="0" cy="29114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CuadroTexto 7">
                  <a:extLst>
                    <a:ext uri="{FF2B5EF4-FFF2-40B4-BE49-F238E27FC236}">
                      <a16:creationId xmlns:a16="http://schemas.microsoft.com/office/drawing/2014/main" id="{9A702C15-B514-426B-8048-AA0DF0DF918A}"/>
                    </a:ext>
                  </a:extLst>
                </p:cNvPr>
                <p:cNvSpPr txBox="1"/>
                <p:nvPr/>
              </p:nvSpPr>
              <p:spPr>
                <a:xfrm>
                  <a:off x="8304644" y="2134807"/>
                  <a:ext cx="26092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" name="CuadroTexto 7">
                  <a:extLst>
                    <a:ext uri="{FF2B5EF4-FFF2-40B4-BE49-F238E27FC236}">
                      <a16:creationId xmlns:a16="http://schemas.microsoft.com/office/drawing/2014/main" id="{9A702C15-B514-426B-8048-AA0DF0DF918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04644" y="2134807"/>
                  <a:ext cx="260927" cy="276999"/>
                </a:xfrm>
                <a:prstGeom prst="rect">
                  <a:avLst/>
                </a:prstGeom>
                <a:blipFill>
                  <a:blip r:embed="rId15"/>
                  <a:stretch>
                    <a:fillRect l="-21875" b="-882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CuadroTexto 47">
                  <a:extLst>
                    <a:ext uri="{FF2B5EF4-FFF2-40B4-BE49-F238E27FC236}">
                      <a16:creationId xmlns:a16="http://schemas.microsoft.com/office/drawing/2014/main" id="{6FDBFA7A-C1FF-4DF9-81BD-03425A8C38C6}"/>
                    </a:ext>
                  </a:extLst>
                </p:cNvPr>
                <p:cNvSpPr txBox="1"/>
                <p:nvPr/>
              </p:nvSpPr>
              <p:spPr>
                <a:xfrm>
                  <a:off x="9990395" y="2148726"/>
                  <a:ext cx="28050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𝑏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8" name="CuadroTexto 47">
                  <a:extLst>
                    <a:ext uri="{FF2B5EF4-FFF2-40B4-BE49-F238E27FC236}">
                      <a16:creationId xmlns:a16="http://schemas.microsoft.com/office/drawing/2014/main" id="{6FDBFA7A-C1FF-4DF9-81BD-03425A8C38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90395" y="2148726"/>
                  <a:ext cx="280505" cy="276999"/>
                </a:xfrm>
                <a:prstGeom prst="rect">
                  <a:avLst/>
                </a:prstGeom>
                <a:blipFill>
                  <a:blip r:embed="rId16"/>
                  <a:stretch>
                    <a:fillRect l="-20000" r="-2857" b="-1470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" name="Conector recto de flecha 48">
              <a:extLst>
                <a:ext uri="{FF2B5EF4-FFF2-40B4-BE49-F238E27FC236}">
                  <a16:creationId xmlns:a16="http://schemas.microsoft.com/office/drawing/2014/main" id="{BDC36929-BDBB-4EE2-AFBC-14E5207369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67152" y="3923116"/>
              <a:ext cx="1482401" cy="9941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CuadroTexto 49">
                  <a:extLst>
                    <a:ext uri="{FF2B5EF4-FFF2-40B4-BE49-F238E27FC236}">
                      <a16:creationId xmlns:a16="http://schemas.microsoft.com/office/drawing/2014/main" id="{20266952-BF2C-4281-BB2C-67C6B6707415}"/>
                    </a:ext>
                  </a:extLst>
                </p:cNvPr>
                <p:cNvSpPr txBox="1"/>
                <p:nvPr/>
              </p:nvSpPr>
              <p:spPr>
                <a:xfrm>
                  <a:off x="9079028" y="3976557"/>
                  <a:ext cx="274947" cy="41413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50" name="CuadroTexto 49">
                  <a:extLst>
                    <a:ext uri="{FF2B5EF4-FFF2-40B4-BE49-F238E27FC236}">
                      <a16:creationId xmlns:a16="http://schemas.microsoft.com/office/drawing/2014/main" id="{20266952-BF2C-4281-BB2C-67C6B670741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079028" y="3976557"/>
                  <a:ext cx="274947" cy="414131"/>
                </a:xfrm>
                <a:prstGeom prst="rect">
                  <a:avLst/>
                </a:prstGeom>
                <a:blipFill>
                  <a:blip r:embed="rId17"/>
                  <a:stretch>
                    <a:fillRect l="-26471" r="-23529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F92725B0-38FE-49F1-A218-DEB550A40EEE}"/>
                </a:ext>
              </a:extLst>
            </p:cNvPr>
            <p:cNvCxnSpPr/>
            <p:nvPr/>
          </p:nvCxnSpPr>
          <p:spPr>
            <a:xfrm>
              <a:off x="11098914" y="3274915"/>
              <a:ext cx="720000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7" name="CuadroTexto 56">
                  <a:extLst>
                    <a:ext uri="{FF2B5EF4-FFF2-40B4-BE49-F238E27FC236}">
                      <a16:creationId xmlns:a16="http://schemas.microsoft.com/office/drawing/2014/main" id="{CD60A3E8-B62E-4EA7-9C0C-6EC30274B5C2}"/>
                    </a:ext>
                  </a:extLst>
                </p:cNvPr>
                <p:cNvSpPr txBox="1"/>
                <p:nvPr/>
              </p:nvSpPr>
              <p:spPr>
                <a:xfrm>
                  <a:off x="11391810" y="2785949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57" name="CuadroTexto 56">
                  <a:extLst>
                    <a:ext uri="{FF2B5EF4-FFF2-40B4-BE49-F238E27FC236}">
                      <a16:creationId xmlns:a16="http://schemas.microsoft.com/office/drawing/2014/main" id="{CD60A3E8-B62E-4EA7-9C0C-6EC30274B5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91810" y="2785949"/>
                  <a:ext cx="197832" cy="369332"/>
                </a:xfrm>
                <a:prstGeom prst="rect">
                  <a:avLst/>
                </a:prstGeom>
                <a:blipFill>
                  <a:blip r:embed="rId18"/>
                  <a:stretch>
                    <a:fillRect l="-41667" r="-29167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895651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4" grpId="0"/>
      <p:bldP spid="5" grpId="0"/>
      <p:bldP spid="6" grpId="0"/>
      <p:bldP spid="58" grpId="0"/>
      <p:bldP spid="39" grpId="0"/>
      <p:bldP spid="56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7982315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Resistencias y Ley de Ohm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721525" y="908986"/>
                <a:ext cx="1869551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𝑹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𝝆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𝝈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1525" y="908986"/>
                <a:ext cx="1869551" cy="69147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uadroTexto 6"/>
          <p:cNvSpPr txBox="1"/>
          <p:nvPr/>
        </p:nvSpPr>
        <p:spPr>
          <a:xfrm>
            <a:off x="2927232" y="1073556"/>
            <a:ext cx="21178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>
                <a:sym typeface="Wingdings" panose="05000000000000000000" pitchFamily="2" charset="2"/>
              </a:rPr>
              <a:t> </a:t>
            </a:r>
            <a:r>
              <a:rPr lang="es-ES" sz="2400" dirty="0"/>
              <a:t>Ley de Ohm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5176233" y="1128344"/>
                <a:ext cx="2671822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𝑽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𝒃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𝑰𝑹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76233" y="1128344"/>
                <a:ext cx="2671822" cy="461665"/>
              </a:xfrm>
              <a:prstGeom prst="rect">
                <a:avLst/>
              </a:prstGeom>
              <a:blipFill>
                <a:blip r:embed="rId5"/>
                <a:stretch>
                  <a:fillRect b="-39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CuadroTexto 8"/>
          <p:cNvSpPr txBox="1"/>
          <p:nvPr/>
        </p:nvSpPr>
        <p:spPr>
          <a:xfrm>
            <a:off x="4503906" y="2704295"/>
            <a:ext cx="46400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Materiales no Óhmicos: </a:t>
            </a:r>
            <a:r>
              <a:rPr lang="es-ES" i="1" dirty="0"/>
              <a:t>V </a:t>
            </a:r>
            <a:r>
              <a:rPr lang="es-ES" dirty="0"/>
              <a:t>e </a:t>
            </a:r>
            <a:r>
              <a:rPr lang="es-ES" i="1" dirty="0"/>
              <a:t>I </a:t>
            </a:r>
            <a:r>
              <a:rPr lang="es-ES" dirty="0"/>
              <a:t>no proporcionales</a:t>
            </a:r>
          </a:p>
        </p:txBody>
      </p:sp>
      <p:sp>
        <p:nvSpPr>
          <p:cNvPr id="13" name="CuadroTexto 12"/>
          <p:cNvSpPr txBox="1"/>
          <p:nvPr/>
        </p:nvSpPr>
        <p:spPr>
          <a:xfrm>
            <a:off x="0" y="2715332"/>
            <a:ext cx="46400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Materiales Óhmicos: </a:t>
            </a:r>
            <a:r>
              <a:rPr lang="es-ES" i="1" dirty="0"/>
              <a:t>V </a:t>
            </a:r>
            <a:r>
              <a:rPr lang="es-ES" dirty="0"/>
              <a:t>e </a:t>
            </a:r>
            <a:r>
              <a:rPr lang="es-ES" i="1" dirty="0"/>
              <a:t>I </a:t>
            </a:r>
            <a:r>
              <a:rPr lang="es-ES" dirty="0"/>
              <a:t>proporcionales</a:t>
            </a:r>
          </a:p>
        </p:txBody>
      </p:sp>
      <p:grpSp>
        <p:nvGrpSpPr>
          <p:cNvPr id="14" name="Grupo 13"/>
          <p:cNvGrpSpPr/>
          <p:nvPr/>
        </p:nvGrpSpPr>
        <p:grpSpPr>
          <a:xfrm>
            <a:off x="217209" y="3062100"/>
            <a:ext cx="2547125" cy="2159222"/>
            <a:chOff x="5435189" y="1595639"/>
            <a:chExt cx="2547125" cy="2159222"/>
          </a:xfrm>
        </p:grpSpPr>
        <p:cxnSp>
          <p:nvCxnSpPr>
            <p:cNvPr id="15" name="Conector recto de flecha 14"/>
            <p:cNvCxnSpPr/>
            <p:nvPr/>
          </p:nvCxnSpPr>
          <p:spPr>
            <a:xfrm flipV="1">
              <a:off x="5929777" y="3239614"/>
              <a:ext cx="1819073" cy="972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Conector recto de flecha 15"/>
            <p:cNvCxnSpPr/>
            <p:nvPr/>
          </p:nvCxnSpPr>
          <p:spPr>
            <a:xfrm flipV="1">
              <a:off x="5929777" y="1595639"/>
              <a:ext cx="9728" cy="166343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CuadroTexto 16"/>
            <p:cNvSpPr txBox="1"/>
            <p:nvPr/>
          </p:nvSpPr>
          <p:spPr>
            <a:xfrm>
              <a:off x="7160227" y="3385529"/>
              <a:ext cx="2423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I</a:t>
              </a:r>
            </a:p>
          </p:txBody>
        </p:sp>
        <p:sp>
          <p:nvSpPr>
            <p:cNvPr id="18" name="CuadroTexto 17"/>
            <p:cNvSpPr txBox="1"/>
            <p:nvPr/>
          </p:nvSpPr>
          <p:spPr>
            <a:xfrm>
              <a:off x="5435189" y="1693235"/>
              <a:ext cx="3161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V</a:t>
              </a:r>
            </a:p>
          </p:txBody>
        </p:sp>
        <p:cxnSp>
          <p:nvCxnSpPr>
            <p:cNvPr id="19" name="Conector recto 18"/>
            <p:cNvCxnSpPr/>
            <p:nvPr/>
          </p:nvCxnSpPr>
          <p:spPr>
            <a:xfrm flipV="1">
              <a:off x="5939505" y="2310428"/>
              <a:ext cx="2042809" cy="919458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upo 19"/>
          <p:cNvGrpSpPr/>
          <p:nvPr/>
        </p:nvGrpSpPr>
        <p:grpSpPr>
          <a:xfrm>
            <a:off x="6017556" y="1428697"/>
            <a:ext cx="2313661" cy="3788887"/>
            <a:chOff x="1207752" y="24037"/>
            <a:chExt cx="2313661" cy="3788887"/>
          </a:xfrm>
        </p:grpSpPr>
        <p:cxnSp>
          <p:nvCxnSpPr>
            <p:cNvPr id="21" name="Conector recto de flecha 20"/>
            <p:cNvCxnSpPr/>
            <p:nvPr/>
          </p:nvCxnSpPr>
          <p:spPr>
            <a:xfrm flipV="1">
              <a:off x="1702340" y="3297677"/>
              <a:ext cx="1819073" cy="972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cto de flecha 21"/>
            <p:cNvCxnSpPr/>
            <p:nvPr/>
          </p:nvCxnSpPr>
          <p:spPr>
            <a:xfrm flipV="1">
              <a:off x="1702340" y="1653702"/>
              <a:ext cx="9728" cy="166343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CuadroTexto 22"/>
            <p:cNvSpPr txBox="1"/>
            <p:nvPr/>
          </p:nvSpPr>
          <p:spPr>
            <a:xfrm>
              <a:off x="2932790" y="3443592"/>
              <a:ext cx="2423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I</a:t>
              </a:r>
            </a:p>
          </p:txBody>
        </p:sp>
        <p:sp>
          <p:nvSpPr>
            <p:cNvPr id="24" name="CuadroTexto 23"/>
            <p:cNvSpPr txBox="1"/>
            <p:nvPr/>
          </p:nvSpPr>
          <p:spPr>
            <a:xfrm>
              <a:off x="1207752" y="1751298"/>
              <a:ext cx="3161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V</a:t>
              </a:r>
            </a:p>
          </p:txBody>
        </p:sp>
        <p:sp>
          <p:nvSpPr>
            <p:cNvPr id="25" name="Arco 24"/>
            <p:cNvSpPr/>
            <p:nvPr/>
          </p:nvSpPr>
          <p:spPr>
            <a:xfrm rot="6511175">
              <a:off x="525459" y="884264"/>
              <a:ext cx="3364429" cy="1643975"/>
            </a:xfrm>
            <a:prstGeom prst="arc">
              <a:avLst/>
            </a:prstGeom>
            <a:ln w="19050">
              <a:solidFill>
                <a:schemeClr val="tx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cxnSp>
        <p:nvCxnSpPr>
          <p:cNvPr id="6" name="Conector recto de flecha 5"/>
          <p:cNvCxnSpPr/>
          <p:nvPr/>
        </p:nvCxnSpPr>
        <p:spPr>
          <a:xfrm flipH="1">
            <a:off x="3754878" y="1916348"/>
            <a:ext cx="1948858" cy="89494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Imagen 2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274" y="3580823"/>
            <a:ext cx="1485900" cy="895350"/>
          </a:xfrm>
          <a:prstGeom prst="rect">
            <a:avLst/>
          </a:prstGeom>
        </p:spPr>
      </p:pic>
      <p:sp>
        <p:nvSpPr>
          <p:cNvPr id="28" name="Text Box 7"/>
          <p:cNvSpPr txBox="1">
            <a:spLocks noChangeArrowheads="1"/>
          </p:cNvSpPr>
          <p:nvPr/>
        </p:nvSpPr>
        <p:spPr bwMode="auto">
          <a:xfrm>
            <a:off x="7450921" y="4038179"/>
            <a:ext cx="151095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s-ES" altLang="es-ES" sz="2000" dirty="0">
                <a:latin typeface="Times New Roman" panose="02020603050405020304" pitchFamily="18" charset="0"/>
              </a:rPr>
              <a:t>R=R(I,T…)</a:t>
            </a:r>
          </a:p>
        </p:txBody>
      </p:sp>
      <p:sp>
        <p:nvSpPr>
          <p:cNvPr id="30" name="Text Box 7"/>
          <p:cNvSpPr txBox="1">
            <a:spLocks noChangeArrowheads="1"/>
          </p:cNvSpPr>
          <p:nvPr/>
        </p:nvSpPr>
        <p:spPr bwMode="auto">
          <a:xfrm>
            <a:off x="1060824" y="3447184"/>
            <a:ext cx="151095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s-ES" altLang="es-ES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R=</a:t>
            </a:r>
            <a:r>
              <a:rPr lang="es-ES" altLang="es-ES" sz="28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cte</a:t>
            </a:r>
            <a:endParaRPr lang="es-ES" altLang="es-ES" sz="28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2687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  <p:bldP spid="13" grpId="0"/>
      <p:bldP spid="28" grpId="0"/>
      <p:bldP spid="30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-1" y="0"/>
            <a:ext cx="8190403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Ejemplo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upo 24"/>
          <p:cNvGrpSpPr/>
          <p:nvPr/>
        </p:nvGrpSpPr>
        <p:grpSpPr>
          <a:xfrm>
            <a:off x="161116" y="886353"/>
            <a:ext cx="2836072" cy="2143841"/>
            <a:chOff x="442363" y="1444030"/>
            <a:chExt cx="2922216" cy="2348978"/>
          </a:xfrm>
        </p:grpSpPr>
        <p:grpSp>
          <p:nvGrpSpPr>
            <p:cNvPr id="39" name="Grupo 38"/>
            <p:cNvGrpSpPr/>
            <p:nvPr/>
          </p:nvGrpSpPr>
          <p:grpSpPr>
            <a:xfrm>
              <a:off x="442363" y="1444030"/>
              <a:ext cx="2922216" cy="2348978"/>
              <a:chOff x="839416" y="1079858"/>
              <a:chExt cx="2575650" cy="2144164"/>
            </a:xfrm>
          </p:grpSpPr>
          <p:pic>
            <p:nvPicPr>
              <p:cNvPr id="4" name="Imagen 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39416" y="1412776"/>
                <a:ext cx="2257425" cy="1666875"/>
              </a:xfrm>
              <a:prstGeom prst="rect">
                <a:avLst/>
              </a:prstGeom>
            </p:spPr>
          </p:pic>
          <p:cxnSp>
            <p:nvCxnSpPr>
              <p:cNvPr id="11" name="Conector recto 10"/>
              <p:cNvCxnSpPr/>
              <p:nvPr/>
            </p:nvCxnSpPr>
            <p:spPr>
              <a:xfrm>
                <a:off x="1055440" y="3212976"/>
                <a:ext cx="1872208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" name="CuadroTexto 26"/>
                  <p:cNvSpPr txBox="1"/>
                  <p:nvPr/>
                </p:nvSpPr>
                <p:spPr>
                  <a:xfrm>
                    <a:off x="1859200" y="3016242"/>
                    <a:ext cx="124967" cy="207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h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7" name="CuadroTexto 26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9200" y="3016242"/>
                    <a:ext cx="124967" cy="20778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36364" r="-31818" b="-588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1" name="Conector recto 30"/>
              <p:cNvCxnSpPr/>
              <p:nvPr/>
            </p:nvCxnSpPr>
            <p:spPr>
              <a:xfrm flipV="1">
                <a:off x="2811768" y="1772816"/>
                <a:ext cx="0" cy="47339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ector recto 34"/>
              <p:cNvCxnSpPr/>
              <p:nvPr/>
            </p:nvCxnSpPr>
            <p:spPr>
              <a:xfrm flipH="1" flipV="1">
                <a:off x="2811768" y="2199392"/>
                <a:ext cx="201443" cy="555389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CuadroTexto 32"/>
                  <p:cNvSpPr txBox="1"/>
                  <p:nvPr/>
                </p:nvSpPr>
                <p:spPr>
                  <a:xfrm>
                    <a:off x="2476185" y="1881401"/>
                    <a:ext cx="537026" cy="30012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b="1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oMath>
                      </m:oMathPara>
                    </a14:m>
                    <a:endParaRPr lang="es-ES" sz="1350" b="1" dirty="0">
                      <a:solidFill>
                        <a:schemeClr val="bg1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3" name="CuadroTexto 32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476185" y="1881401"/>
                    <a:ext cx="537026" cy="300127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4" name="CuadroTexto 33"/>
                  <p:cNvSpPr txBox="1"/>
                  <p:nvPr/>
                </p:nvSpPr>
                <p:spPr>
                  <a:xfrm>
                    <a:off x="2921711" y="2405945"/>
                    <a:ext cx="131022" cy="20778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b="1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𝒃</m:t>
                          </m:r>
                        </m:oMath>
                      </m:oMathPara>
                    </a14:m>
                    <a:endParaRPr lang="es-ES" sz="1350" b="1" dirty="0">
                      <a:solidFill>
                        <a:schemeClr val="bg1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4" name="CuadroTexto 33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921711" y="2405945"/>
                    <a:ext cx="131022" cy="20778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34783" t="-2941" r="-34783" b="-8824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8" name="CuadroTexto 37"/>
              <p:cNvSpPr txBox="1"/>
              <p:nvPr/>
            </p:nvSpPr>
            <p:spPr>
              <a:xfrm>
                <a:off x="949569" y="1131053"/>
                <a:ext cx="720080" cy="507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A</a:t>
                </a:r>
              </a:p>
              <a:p>
                <a:r>
                  <a:rPr lang="es-ES" sz="1350" dirty="0"/>
                  <a:t>x</a:t>
                </a:r>
              </a:p>
            </p:txBody>
          </p:sp>
          <p:sp>
            <p:nvSpPr>
              <p:cNvPr id="40" name="CuadroTexto 39"/>
              <p:cNvSpPr txBox="1"/>
              <p:nvPr/>
            </p:nvSpPr>
            <p:spPr>
              <a:xfrm>
                <a:off x="2694986" y="1079858"/>
                <a:ext cx="720080" cy="507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B</a:t>
                </a:r>
              </a:p>
              <a:p>
                <a:r>
                  <a:rPr lang="es-ES" sz="1350" dirty="0"/>
                  <a:t>x</a:t>
                </a:r>
              </a:p>
            </p:txBody>
          </p:sp>
        </p:grpSp>
        <p:cxnSp>
          <p:nvCxnSpPr>
            <p:cNvPr id="43" name="Conector recto de flecha 42"/>
            <p:cNvCxnSpPr/>
            <p:nvPr/>
          </p:nvCxnSpPr>
          <p:spPr>
            <a:xfrm>
              <a:off x="567337" y="2588294"/>
              <a:ext cx="1143758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CuadroTexto 43"/>
                <p:cNvSpPr txBox="1"/>
                <p:nvPr/>
              </p:nvSpPr>
              <p:spPr>
                <a:xfrm>
                  <a:off x="1064793" y="2136699"/>
                  <a:ext cx="222027" cy="30350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4" name="CuadroTexto 4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4793" y="2136699"/>
                  <a:ext cx="222027" cy="303504"/>
                </a:xfrm>
                <a:prstGeom prst="rect">
                  <a:avLst/>
                </a:prstGeom>
                <a:blipFill>
                  <a:blip r:embed="rId8"/>
                  <a:stretch>
                    <a:fillRect l="-11429" r="-5714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CuadroTexto 44"/>
              <p:cNvSpPr txBox="1"/>
              <p:nvPr/>
            </p:nvSpPr>
            <p:spPr>
              <a:xfrm>
                <a:off x="2850378" y="745578"/>
                <a:ext cx="459844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Resistencia: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dirty="0"/>
                  <a:t> fluye longitudinalmente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𝐴𝐵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45" name="CuadroTexto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0378" y="745578"/>
                <a:ext cx="4598447" cy="369332"/>
              </a:xfrm>
              <a:prstGeom prst="rect">
                <a:avLst/>
              </a:prstGeom>
              <a:blipFill>
                <a:blip r:embed="rId9"/>
                <a:stretch>
                  <a:fillRect l="-1194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3139605" y="2209368"/>
                <a:ext cx="4598447" cy="470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Sección </a:t>
                </a:r>
                <a:r>
                  <a:rPr lang="es-ES" sz="2400" dirty="0" err="1"/>
                  <a:t>cte</a:t>
                </a:r>
                <a:r>
                  <a:rPr lang="es-ES" sz="2400" dirty="0"/>
                  <a:t>: </a:t>
                </a:r>
                <a14:m>
                  <m:oMath xmlns:m="http://schemas.openxmlformats.org/officeDocument/2006/math">
                    <m:r>
                      <a:rPr lang="es-ES" sz="2400" b="1" i="1">
                        <a:latin typeface="Cambria Math" panose="02040503050406030204" pitchFamily="18" charset="0"/>
                      </a:rPr>
                      <m:t>𝑺</m:t>
                    </m:r>
                    <m:r>
                      <a:rPr lang="es-ES" sz="2400" b="1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𝝅</m:t>
                    </m:r>
                    <m:sSup>
                      <m:sSupPr>
                        <m:ctrlP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𝒃</m:t>
                        </m:r>
                      </m:e>
                      <m:sup>
                        <m: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𝟐</m:t>
                        </m:r>
                      </m:sup>
                    </m:sSup>
                    <m:r>
                      <a:rPr lang="es-E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s-E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𝝅</m:t>
                    </m:r>
                    <m:sSup>
                      <m:sSupPr>
                        <m:ctrlP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𝒂</m:t>
                        </m:r>
                      </m:e>
                      <m:sup>
                        <m:r>
                          <a:rPr lang="es-E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s-ES" b="1" dirty="0"/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39605" y="2209368"/>
                <a:ext cx="4598447" cy="470000"/>
              </a:xfrm>
              <a:prstGeom prst="rect">
                <a:avLst/>
              </a:prstGeom>
              <a:blipFill>
                <a:blip r:embed="rId10"/>
                <a:stretch>
                  <a:fillRect l="-1989" t="-7692" b="-2820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4" name="Grupo 63"/>
          <p:cNvGrpSpPr/>
          <p:nvPr/>
        </p:nvGrpSpPr>
        <p:grpSpPr>
          <a:xfrm>
            <a:off x="7111965" y="1372232"/>
            <a:ext cx="2118567" cy="1574925"/>
            <a:chOff x="4799856" y="3255542"/>
            <a:chExt cx="2851633" cy="1901650"/>
          </a:xfrm>
        </p:grpSpPr>
        <p:sp>
          <p:nvSpPr>
            <p:cNvPr id="56" name="Elipse 55"/>
            <p:cNvSpPr/>
            <p:nvPr/>
          </p:nvSpPr>
          <p:spPr>
            <a:xfrm>
              <a:off x="4799856" y="3255542"/>
              <a:ext cx="2160240" cy="19016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57" name="Elipse 56"/>
            <p:cNvSpPr/>
            <p:nvPr/>
          </p:nvSpPr>
          <p:spPr>
            <a:xfrm>
              <a:off x="5123892" y="3522291"/>
              <a:ext cx="1512168" cy="1368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59" name="Conector recto 58"/>
            <p:cNvCxnSpPr>
              <a:endCxn id="57" idx="0"/>
            </p:cNvCxnSpPr>
            <p:nvPr/>
          </p:nvCxnSpPr>
          <p:spPr>
            <a:xfrm flipV="1">
              <a:off x="5879976" y="3522291"/>
              <a:ext cx="0" cy="68407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59"/>
            <p:cNvCxnSpPr/>
            <p:nvPr/>
          </p:nvCxnSpPr>
          <p:spPr>
            <a:xfrm flipH="1" flipV="1">
              <a:off x="5877312" y="4206367"/>
              <a:ext cx="758748" cy="68407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CuadroTexto 61"/>
            <p:cNvSpPr txBox="1"/>
            <p:nvPr/>
          </p:nvSpPr>
          <p:spPr>
            <a:xfrm>
              <a:off x="5849261" y="3570285"/>
              <a:ext cx="1110835" cy="3623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sp>
          <p:nvSpPr>
            <p:cNvPr id="63" name="CuadroTexto 62"/>
            <p:cNvSpPr txBox="1"/>
            <p:nvPr/>
          </p:nvSpPr>
          <p:spPr>
            <a:xfrm>
              <a:off x="6540654" y="4436685"/>
              <a:ext cx="1110835" cy="3623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b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2688777" y="3379255"/>
                <a:ext cx="4303935" cy="78919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𝑹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𝝆</m:t>
                      </m:r>
                      <m:f>
                        <m:fPr>
                          <m:ctrl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𝒉</m:t>
                          </m:r>
                        </m:num>
                        <m:den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den>
                      </m:f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𝝆</m:t>
                      </m:r>
                      <m:f>
                        <m:fPr>
                          <m:ctrl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𝒉</m:t>
                          </m:r>
                        </m:num>
                        <m:den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sSup>
                            <m:sSupPr>
                              <m:ctrlP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p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sSup>
                            <m:sSupPr>
                              <m:ctrlP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𝒂</m:t>
                              </m:r>
                            </m:e>
                            <m:sup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m:rPr>
                              <m:nor/>
                            </m:rPr>
                            <a:rPr lang="es-ES" sz="2700" b="1" i="1" dirty="0">
                              <a:solidFill>
                                <a:srgbClr val="0070C0"/>
                              </a:solidFill>
                            </a:rPr>
                            <m:t> </m:t>
                          </m:r>
                        </m:den>
                      </m:f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el-GR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𝜴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88777" y="3379255"/>
                <a:ext cx="4303935" cy="78919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42565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65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37" name="Google Shape;236;p16">
            <a:extLst>
              <a:ext uri="{FF2B5EF4-FFF2-40B4-BE49-F238E27FC236}">
                <a16:creationId xmlns:a16="http://schemas.microsoft.com/office/drawing/2014/main" id="{1B6D53A0-71AB-4795-AA89-10F8884E90D5}"/>
              </a:ext>
            </a:extLst>
          </p:cNvPr>
          <p:cNvSpPr txBox="1">
            <a:spLocks/>
          </p:cNvSpPr>
          <p:nvPr/>
        </p:nvSpPr>
        <p:spPr>
          <a:xfrm>
            <a:off x="-1" y="0"/>
            <a:ext cx="8190403" cy="72451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pPr algn="ctr"/>
            <a:r>
              <a:rPr lang="es-ES" sz="2400" dirty="0"/>
              <a:t>Ejemplo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upo 38"/>
          <p:cNvGrpSpPr/>
          <p:nvPr/>
        </p:nvGrpSpPr>
        <p:grpSpPr>
          <a:xfrm>
            <a:off x="263487" y="974459"/>
            <a:ext cx="2191663" cy="1839023"/>
            <a:chOff x="839416" y="993159"/>
            <a:chExt cx="2575650" cy="2238232"/>
          </a:xfrm>
        </p:grpSpPr>
        <p:pic>
          <p:nvPicPr>
            <p:cNvPr id="4" name="Imagen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39416" y="1412777"/>
              <a:ext cx="2257425" cy="1666876"/>
            </a:xfrm>
            <a:prstGeom prst="rect">
              <a:avLst/>
            </a:prstGeom>
          </p:spPr>
        </p:pic>
        <p:cxnSp>
          <p:nvCxnSpPr>
            <p:cNvPr id="11" name="Conector recto 10"/>
            <p:cNvCxnSpPr/>
            <p:nvPr/>
          </p:nvCxnSpPr>
          <p:spPr>
            <a:xfrm>
              <a:off x="1055440" y="3212978"/>
              <a:ext cx="1872208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CuadroTexto 26"/>
                <p:cNvSpPr txBox="1"/>
                <p:nvPr/>
              </p:nvSpPr>
              <p:spPr>
                <a:xfrm>
                  <a:off x="1816387" y="2978545"/>
                  <a:ext cx="161710" cy="25284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h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7" name="CuadroTexto 2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16387" y="2978545"/>
                  <a:ext cx="161710" cy="252846"/>
                </a:xfrm>
                <a:prstGeom prst="rect">
                  <a:avLst/>
                </a:prstGeom>
                <a:blipFill>
                  <a:blip r:embed="rId5"/>
                  <a:stretch>
                    <a:fillRect l="-36364" r="-31818" b="-571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1" name="Conector recto 30"/>
            <p:cNvCxnSpPr/>
            <p:nvPr/>
          </p:nvCxnSpPr>
          <p:spPr>
            <a:xfrm flipV="1">
              <a:off x="2811767" y="1772817"/>
              <a:ext cx="0" cy="47339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ector recto 34"/>
            <p:cNvCxnSpPr/>
            <p:nvPr/>
          </p:nvCxnSpPr>
          <p:spPr>
            <a:xfrm flipH="1" flipV="1">
              <a:off x="2811767" y="2199393"/>
              <a:ext cx="201443" cy="55539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uadroTexto 32"/>
                <p:cNvSpPr txBox="1"/>
                <p:nvPr/>
              </p:nvSpPr>
              <p:spPr>
                <a:xfrm>
                  <a:off x="2476184" y="1881402"/>
                  <a:ext cx="537026" cy="36522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</m:oMath>
                    </m:oMathPara>
                  </a14:m>
                  <a:endParaRPr lang="es-ES" sz="1350" b="1" dirty="0">
                    <a:solidFill>
                      <a:schemeClr val="bg1"/>
                    </a:solidFill>
                  </a:endParaRPr>
                </a:p>
              </p:txBody>
            </p:sp>
          </mc:Choice>
          <mc:Fallback xmlns="">
            <p:sp>
              <p:nvSpPr>
                <p:cNvPr id="33" name="CuadroTexto 3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76184" y="1881402"/>
                  <a:ext cx="537026" cy="365223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/>
                <p:cNvSpPr txBox="1"/>
                <p:nvPr/>
              </p:nvSpPr>
              <p:spPr>
                <a:xfrm>
                  <a:off x="2921710" y="2405948"/>
                  <a:ext cx="169547" cy="25284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𝒃</m:t>
                        </m:r>
                      </m:oMath>
                    </m:oMathPara>
                  </a14:m>
                  <a:endParaRPr lang="es-ES" sz="1350" b="1" dirty="0">
                    <a:solidFill>
                      <a:schemeClr val="bg1"/>
                    </a:solidFill>
                  </a:endParaRPr>
                </a:p>
              </p:txBody>
            </p:sp>
          </mc:Choice>
          <mc:Fallback xmlns="">
            <p:sp>
              <p:nvSpPr>
                <p:cNvPr id="34" name="CuadroTexto 3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21710" y="2405948"/>
                  <a:ext cx="169547" cy="252846"/>
                </a:xfrm>
                <a:prstGeom prst="rect">
                  <a:avLst/>
                </a:prstGeom>
                <a:blipFill>
                  <a:blip r:embed="rId7"/>
                  <a:stretch>
                    <a:fillRect l="-33333" r="-29167" b="-882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0" name="CuadroTexto 39"/>
            <p:cNvSpPr txBox="1"/>
            <p:nvPr/>
          </p:nvSpPr>
          <p:spPr>
            <a:xfrm>
              <a:off x="2653170" y="993159"/>
              <a:ext cx="720080" cy="618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B</a:t>
              </a:r>
            </a:p>
            <a:p>
              <a:r>
                <a:rPr lang="es-ES" sz="1350" dirty="0"/>
                <a:t>x</a:t>
              </a:r>
            </a:p>
          </p:txBody>
        </p:sp>
        <p:sp>
          <p:nvSpPr>
            <p:cNvPr id="41" name="CuadroTexto 40"/>
            <p:cNvSpPr txBox="1"/>
            <p:nvPr/>
          </p:nvSpPr>
          <p:spPr>
            <a:xfrm>
              <a:off x="2694986" y="1550109"/>
              <a:ext cx="720080" cy="365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x  C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CuadroTexto 65"/>
              <p:cNvSpPr txBox="1"/>
              <p:nvPr/>
            </p:nvSpPr>
            <p:spPr>
              <a:xfrm>
                <a:off x="2847073" y="871133"/>
                <a:ext cx="459844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Resistencia: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dirty="0"/>
                  <a:t> fluye radialmente</a:t>
                </a:r>
              </a:p>
            </p:txBody>
          </p:sp>
        </mc:Choice>
        <mc:Fallback xmlns="">
          <p:sp>
            <p:nvSpPr>
              <p:cNvPr id="66" name="CuadroTexto 6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7073" y="871133"/>
                <a:ext cx="4598447" cy="369332"/>
              </a:xfrm>
              <a:prstGeom prst="rect">
                <a:avLst/>
              </a:prstGeom>
              <a:blipFill>
                <a:blip r:embed="rId8"/>
                <a:stretch>
                  <a:fillRect l="-1061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8" name="Grupo 87"/>
          <p:cNvGrpSpPr/>
          <p:nvPr/>
        </p:nvGrpSpPr>
        <p:grpSpPr>
          <a:xfrm>
            <a:off x="7144632" y="1159699"/>
            <a:ext cx="2138725" cy="1426238"/>
            <a:chOff x="4799856" y="3255542"/>
            <a:chExt cx="2851633" cy="1901650"/>
          </a:xfrm>
        </p:grpSpPr>
        <p:sp>
          <p:nvSpPr>
            <p:cNvPr id="89" name="Elipse 88"/>
            <p:cNvSpPr/>
            <p:nvPr/>
          </p:nvSpPr>
          <p:spPr>
            <a:xfrm>
              <a:off x="4799856" y="3255542"/>
              <a:ext cx="2160240" cy="19016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90" name="Elipse 89"/>
            <p:cNvSpPr/>
            <p:nvPr/>
          </p:nvSpPr>
          <p:spPr>
            <a:xfrm>
              <a:off x="5123892" y="3522291"/>
              <a:ext cx="1512168" cy="1368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91" name="Conector recto 90"/>
            <p:cNvCxnSpPr>
              <a:endCxn id="90" idx="0"/>
            </p:cNvCxnSpPr>
            <p:nvPr/>
          </p:nvCxnSpPr>
          <p:spPr>
            <a:xfrm flipV="1">
              <a:off x="5879976" y="3522291"/>
              <a:ext cx="0" cy="68407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Conector recto 91"/>
            <p:cNvCxnSpPr/>
            <p:nvPr/>
          </p:nvCxnSpPr>
          <p:spPr>
            <a:xfrm flipH="1" flipV="1">
              <a:off x="5877312" y="4206367"/>
              <a:ext cx="758748" cy="68407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CuadroTexto 92"/>
            <p:cNvSpPr txBox="1"/>
            <p:nvPr/>
          </p:nvSpPr>
          <p:spPr>
            <a:xfrm>
              <a:off x="5849261" y="3570286"/>
              <a:ext cx="111083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sp>
          <p:nvSpPr>
            <p:cNvPr id="94" name="CuadroTexto 93"/>
            <p:cNvSpPr txBox="1"/>
            <p:nvPr/>
          </p:nvSpPr>
          <p:spPr>
            <a:xfrm>
              <a:off x="6540654" y="4436686"/>
              <a:ext cx="111083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b</a:t>
              </a:r>
            </a:p>
          </p:txBody>
        </p:sp>
      </p:grpSp>
      <p:sp>
        <p:nvSpPr>
          <p:cNvPr id="149" name="CuadroTexto 148"/>
          <p:cNvSpPr txBox="1"/>
          <p:nvPr/>
        </p:nvSpPr>
        <p:spPr>
          <a:xfrm>
            <a:off x="2751429" y="1500578"/>
            <a:ext cx="4128566" cy="3231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s-ES" sz="2100" i="1" dirty="0">
                <a:solidFill>
                  <a:srgbClr val="FF0000"/>
                </a:solidFill>
              </a:rPr>
              <a:t>I atraviesa sección de radio variable!! </a:t>
            </a:r>
            <a:endParaRPr lang="es-ES" sz="2100" b="1" i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0" name="CuadroTexto 149"/>
              <p:cNvSpPr txBox="1"/>
              <p:nvPr/>
            </p:nvSpPr>
            <p:spPr>
              <a:xfrm>
                <a:off x="3399723" y="2833124"/>
                <a:ext cx="31461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𝑑𝑙</m:t>
                    </m:r>
                    <m:r>
                      <a:rPr lang="es-E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i="1">
                        <a:latin typeface="Cambria Math" panose="02040503050406030204" pitchFamily="18" charset="0"/>
                      </a:rPr>
                      <m:t>𝑑𝑟</m:t>
                    </m:r>
                  </m:oMath>
                </a14:m>
                <a:r>
                  <a:rPr lang="es-ES" dirty="0"/>
                  <a:t>; coincide dirección radial</a:t>
                </a:r>
              </a:p>
            </p:txBody>
          </p:sp>
        </mc:Choice>
        <mc:Fallback xmlns="">
          <p:sp>
            <p:nvSpPr>
              <p:cNvPr id="150" name="CuadroTexto 14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9723" y="2833124"/>
                <a:ext cx="3146182" cy="276999"/>
              </a:xfrm>
              <a:prstGeom prst="rect">
                <a:avLst/>
              </a:prstGeom>
              <a:blipFill>
                <a:blip r:embed="rId9"/>
                <a:stretch>
                  <a:fillRect l="-2713" t="-28889" r="-3682" b="-511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1" name="CuadroTexto 150"/>
              <p:cNvSpPr txBox="1"/>
              <p:nvPr/>
            </p:nvSpPr>
            <p:spPr>
              <a:xfrm>
                <a:off x="3817496" y="3358728"/>
                <a:ext cx="1025152" cy="52597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𝑑𝑅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den>
                      </m:f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151" name="CuadroTexto 1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7496" y="3358728"/>
                <a:ext cx="1025152" cy="525978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2" name="CuadroTexto 151"/>
              <p:cNvSpPr txBox="1"/>
              <p:nvPr/>
            </p:nvSpPr>
            <p:spPr>
              <a:xfrm>
                <a:off x="2419565" y="4074768"/>
                <a:ext cx="4924810" cy="95051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𝑹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sub>
                        <m:sup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𝒃</m:t>
                          </m:r>
                        </m:sup>
                        <m:e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𝝆</m:t>
                          </m:r>
                          <m:f>
                            <m:fPr>
                              <m:ctrlP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𝒅𝒓</m:t>
                              </m:r>
                            </m:num>
                            <m:den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𝝅</m:t>
                              </m:r>
                              <m:r>
                                <a:rPr lang="es-ES" sz="27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𝒓𝒉</m:t>
                              </m:r>
                            </m:den>
                          </m:f>
                        </m:e>
                      </m:nary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𝝆</m:t>
                          </m:r>
                        </m:num>
                        <m:den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𝒉</m:t>
                          </m:r>
                        </m:den>
                      </m:f>
                      <m:r>
                        <a:rPr lang="es-ES" sz="2700" b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𝐥𝐧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⁡(</m:t>
                      </m:r>
                      <m:f>
                        <m:fPr>
                          <m:ctrlP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𝒃</m:t>
                          </m:r>
                        </m:num>
                        <m:den>
                          <m:r>
                            <a:rPr lang="es-ES" sz="27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den>
                      </m:f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)(</m:t>
                      </m:r>
                      <m:r>
                        <a:rPr lang="el-GR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𝜴</m:t>
                      </m:r>
                      <m:r>
                        <a:rPr lang="es-ES" sz="27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52" name="CuadroTexto 15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9565" y="4074768"/>
                <a:ext cx="4924810" cy="95051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Cilindro 2"/>
          <p:cNvSpPr/>
          <p:nvPr/>
        </p:nvSpPr>
        <p:spPr>
          <a:xfrm rot="5400000">
            <a:off x="839618" y="3141054"/>
            <a:ext cx="826499" cy="1196886"/>
          </a:xfrm>
          <a:prstGeom prst="can">
            <a:avLst/>
          </a:prstGeom>
          <a:noFill/>
          <a:ln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81" name="Cilindro 80"/>
          <p:cNvSpPr/>
          <p:nvPr/>
        </p:nvSpPr>
        <p:spPr>
          <a:xfrm rot="5400000">
            <a:off x="731913" y="3110911"/>
            <a:ext cx="1102816" cy="1236812"/>
          </a:xfrm>
          <a:prstGeom prst="can">
            <a:avLst/>
          </a:prstGeom>
          <a:noFill/>
          <a:ln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82" name="Cilindro 81"/>
          <p:cNvSpPr/>
          <p:nvPr/>
        </p:nvSpPr>
        <p:spPr>
          <a:xfrm rot="5400000">
            <a:off x="611187" y="3108124"/>
            <a:ext cx="1340545" cy="1236812"/>
          </a:xfrm>
          <a:prstGeom prst="can">
            <a:avLst/>
          </a:prstGeom>
          <a:noFill/>
          <a:ln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cxnSp>
        <p:nvCxnSpPr>
          <p:cNvPr id="6" name="Conector recto 5"/>
          <p:cNvCxnSpPr>
            <a:stCxn id="82" idx="3"/>
          </p:cNvCxnSpPr>
          <p:nvPr/>
        </p:nvCxnSpPr>
        <p:spPr>
          <a:xfrm>
            <a:off x="663053" y="3726531"/>
            <a:ext cx="1100417" cy="12967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7"/>
          <p:cNvCxnSpPr/>
          <p:nvPr/>
        </p:nvCxnSpPr>
        <p:spPr>
          <a:xfrm flipV="1">
            <a:off x="1013371" y="3319159"/>
            <a:ext cx="0" cy="420338"/>
          </a:xfrm>
          <a:prstGeom prst="line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CuadroTexto 8"/>
          <p:cNvSpPr txBox="1"/>
          <p:nvPr/>
        </p:nvSpPr>
        <p:spPr>
          <a:xfrm>
            <a:off x="951712" y="3273715"/>
            <a:ext cx="30238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a</a:t>
            </a:r>
          </a:p>
        </p:txBody>
      </p:sp>
      <p:cxnSp>
        <p:nvCxnSpPr>
          <p:cNvPr id="12" name="Conector recto de flecha 11"/>
          <p:cNvCxnSpPr/>
          <p:nvPr/>
        </p:nvCxnSpPr>
        <p:spPr>
          <a:xfrm flipV="1">
            <a:off x="1182100" y="3164328"/>
            <a:ext cx="0" cy="5622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CuadroTexto 12"/>
          <p:cNvSpPr txBox="1"/>
          <p:nvPr/>
        </p:nvSpPr>
        <p:spPr>
          <a:xfrm>
            <a:off x="1197439" y="3306928"/>
            <a:ext cx="18820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>
                <a:solidFill>
                  <a:srgbClr val="0070C0"/>
                </a:solidFill>
              </a:rPr>
              <a:t>r</a:t>
            </a:r>
          </a:p>
        </p:txBody>
      </p:sp>
      <p:sp>
        <p:nvSpPr>
          <p:cNvPr id="16" name="CuadroTexto 15"/>
          <p:cNvSpPr txBox="1"/>
          <p:nvPr/>
        </p:nvSpPr>
        <p:spPr>
          <a:xfrm>
            <a:off x="1007404" y="3879546"/>
            <a:ext cx="250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b</a:t>
            </a:r>
          </a:p>
        </p:txBody>
      </p:sp>
      <p:cxnSp>
        <p:nvCxnSpPr>
          <p:cNvPr id="18" name="Conector recto de flecha 17"/>
          <p:cNvCxnSpPr/>
          <p:nvPr/>
        </p:nvCxnSpPr>
        <p:spPr>
          <a:xfrm>
            <a:off x="1007386" y="3758450"/>
            <a:ext cx="0" cy="64587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lipse 19"/>
          <p:cNvSpPr/>
          <p:nvPr/>
        </p:nvSpPr>
        <p:spPr>
          <a:xfrm>
            <a:off x="7289406" y="1257519"/>
            <a:ext cx="1330633" cy="1261795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cxnSp>
        <p:nvCxnSpPr>
          <p:cNvPr id="97" name="Conector recto 96"/>
          <p:cNvCxnSpPr>
            <a:cxnSpLocks/>
          </p:cNvCxnSpPr>
          <p:nvPr/>
        </p:nvCxnSpPr>
        <p:spPr>
          <a:xfrm flipH="1" flipV="1">
            <a:off x="7958690" y="1881376"/>
            <a:ext cx="155243" cy="60824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CuadroTexto 98"/>
          <p:cNvSpPr txBox="1"/>
          <p:nvPr/>
        </p:nvSpPr>
        <p:spPr>
          <a:xfrm>
            <a:off x="7872235" y="1971883"/>
            <a:ext cx="18820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>
                <a:solidFill>
                  <a:srgbClr val="0070C0"/>
                </a:solidFill>
              </a:rPr>
              <a:t>r</a:t>
            </a: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7D442DC5-4A7E-47DA-B99B-90E0DACDBACA}"/>
              </a:ext>
            </a:extLst>
          </p:cNvPr>
          <p:cNvGrpSpPr/>
          <p:nvPr/>
        </p:nvGrpSpPr>
        <p:grpSpPr>
          <a:xfrm>
            <a:off x="7296289" y="1156110"/>
            <a:ext cx="1390816" cy="1178375"/>
            <a:chOff x="9705049" y="1627654"/>
            <a:chExt cx="1854422" cy="157116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CuadroTexto 86"/>
                <p:cNvSpPr txBox="1"/>
                <p:nvPr/>
              </p:nvSpPr>
              <p:spPr>
                <a:xfrm>
                  <a:off x="11361639" y="2176845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87" name="CuadroTexto 8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61639" y="2176845"/>
                  <a:ext cx="197832" cy="369332"/>
                </a:xfrm>
                <a:prstGeom prst="rect">
                  <a:avLst/>
                </a:prstGeom>
                <a:blipFill>
                  <a:blip r:embed="rId12"/>
                  <a:stretch>
                    <a:fillRect l="-41667" r="-29167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CuadroTexto 103"/>
                <p:cNvSpPr txBox="1"/>
                <p:nvPr/>
              </p:nvSpPr>
              <p:spPr>
                <a:xfrm>
                  <a:off x="9705049" y="2829488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04" name="CuadroTexto 10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705049" y="2829488"/>
                  <a:ext cx="197832" cy="369332"/>
                </a:xfrm>
                <a:prstGeom prst="rect">
                  <a:avLst/>
                </a:prstGeom>
                <a:blipFill>
                  <a:blip r:embed="rId13"/>
                  <a:stretch>
                    <a:fillRect l="-41667" r="-29167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CuadroTexto 106"/>
                <p:cNvSpPr txBox="1"/>
                <p:nvPr/>
              </p:nvSpPr>
              <p:spPr>
                <a:xfrm>
                  <a:off x="10304143" y="1627654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07" name="CuadroTexto 10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04143" y="1627654"/>
                  <a:ext cx="197832" cy="369332"/>
                </a:xfrm>
                <a:prstGeom prst="rect">
                  <a:avLst/>
                </a:prstGeom>
                <a:blipFill>
                  <a:blip r:embed="rId14"/>
                  <a:stretch>
                    <a:fillRect l="-41667" r="-29167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0" name="Grupo 29">
            <a:extLst>
              <a:ext uri="{FF2B5EF4-FFF2-40B4-BE49-F238E27FC236}">
                <a16:creationId xmlns:a16="http://schemas.microsoft.com/office/drawing/2014/main" id="{3E3C9499-7599-4EF2-B6F6-ED1895120C52}"/>
              </a:ext>
            </a:extLst>
          </p:cNvPr>
          <p:cNvGrpSpPr/>
          <p:nvPr/>
        </p:nvGrpSpPr>
        <p:grpSpPr>
          <a:xfrm>
            <a:off x="7390332" y="1248608"/>
            <a:ext cx="1365232" cy="1109714"/>
            <a:chOff x="9834650" y="1797215"/>
            <a:chExt cx="1820309" cy="1479618"/>
          </a:xfrm>
        </p:grpSpPr>
        <p:cxnSp>
          <p:nvCxnSpPr>
            <p:cNvPr id="86" name="Conector recto de flecha 85"/>
            <p:cNvCxnSpPr>
              <a:cxnSpLocks noChangeAspect="1"/>
            </p:cNvCxnSpPr>
            <p:nvPr/>
          </p:nvCxnSpPr>
          <p:spPr>
            <a:xfrm rot="1200000" flipV="1">
              <a:off x="11360980" y="2639171"/>
              <a:ext cx="293979" cy="2740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Conector recto de flecha 102"/>
            <p:cNvCxnSpPr/>
            <p:nvPr/>
          </p:nvCxnSpPr>
          <p:spPr>
            <a:xfrm flipH="1">
              <a:off x="9834650" y="3112276"/>
              <a:ext cx="194307" cy="16455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Conector recto de flecha 105"/>
            <p:cNvCxnSpPr/>
            <p:nvPr/>
          </p:nvCxnSpPr>
          <p:spPr>
            <a:xfrm flipH="1" flipV="1">
              <a:off x="10101315" y="1797215"/>
              <a:ext cx="127828" cy="22077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3746825" y="2016499"/>
                <a:ext cx="1758815" cy="5078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b="1" i="1">
                          <a:latin typeface="Cambria Math" panose="02040503050406030204" pitchFamily="18" charset="0"/>
                        </a:rPr>
                        <m:t>𝑺</m:t>
                      </m:r>
                      <m:r>
                        <a:rPr lang="es-ES" sz="27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700" b="1" i="1">
                          <a:latin typeface="Cambria Math" panose="02040503050406030204" pitchFamily="18" charset="0"/>
                        </a:rPr>
                        <m:t>𝟐</m:t>
                      </m:r>
                      <m:r>
                        <a:rPr lang="es-ES" sz="27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𝝅</m:t>
                      </m:r>
                      <m:r>
                        <a:rPr lang="es-ES" sz="27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𝒓𝒉</m:t>
                      </m:r>
                    </m:oMath>
                  </m:oMathPara>
                </a14:m>
                <a:endParaRPr lang="es-ES" sz="2700" b="1" dirty="0"/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6825" y="2016499"/>
                <a:ext cx="1758815" cy="507831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7" name="CuadroTexto 66"/>
          <p:cNvSpPr txBox="1"/>
          <p:nvPr/>
        </p:nvSpPr>
        <p:spPr>
          <a:xfrm>
            <a:off x="308677" y="1466358"/>
            <a:ext cx="61272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x D</a:t>
            </a:r>
          </a:p>
        </p:txBody>
      </p:sp>
      <p:grpSp>
        <p:nvGrpSpPr>
          <p:cNvPr id="26" name="Grupo 25"/>
          <p:cNvGrpSpPr/>
          <p:nvPr/>
        </p:nvGrpSpPr>
        <p:grpSpPr>
          <a:xfrm>
            <a:off x="1706589" y="1359240"/>
            <a:ext cx="477775" cy="1287039"/>
            <a:chOff x="2275452" y="1812320"/>
            <a:chExt cx="637033" cy="1716052"/>
          </a:xfrm>
        </p:grpSpPr>
        <p:cxnSp>
          <p:nvCxnSpPr>
            <p:cNvPr id="5" name="Conector recto de flecha 4"/>
            <p:cNvCxnSpPr/>
            <p:nvPr/>
          </p:nvCxnSpPr>
          <p:spPr>
            <a:xfrm flipH="1" flipV="1">
              <a:off x="2576264" y="1812320"/>
              <a:ext cx="12790" cy="27538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ector recto de flecha 67"/>
            <p:cNvCxnSpPr/>
            <p:nvPr/>
          </p:nvCxnSpPr>
          <p:spPr>
            <a:xfrm flipH="1" flipV="1">
              <a:off x="2334117" y="2101731"/>
              <a:ext cx="140692" cy="181001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Conector recto de flecha 68"/>
            <p:cNvCxnSpPr/>
            <p:nvPr/>
          </p:nvCxnSpPr>
          <p:spPr>
            <a:xfrm flipH="1">
              <a:off x="2275452" y="2816326"/>
              <a:ext cx="154975" cy="16488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Conector recto de flecha 69"/>
            <p:cNvCxnSpPr/>
            <p:nvPr/>
          </p:nvCxnSpPr>
          <p:spPr>
            <a:xfrm flipH="1">
              <a:off x="2589053" y="3222383"/>
              <a:ext cx="1394" cy="305989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Conector recto de flecha 72"/>
            <p:cNvCxnSpPr>
              <a:endCxn id="4" idx="3"/>
            </p:cNvCxnSpPr>
            <p:nvPr/>
          </p:nvCxnSpPr>
          <p:spPr>
            <a:xfrm flipV="1">
              <a:off x="2767506" y="2672028"/>
              <a:ext cx="144979" cy="16636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ector recto de flecha 75"/>
            <p:cNvCxnSpPr>
              <a:endCxn id="41" idx="2"/>
            </p:cNvCxnSpPr>
            <p:nvPr/>
          </p:nvCxnSpPr>
          <p:spPr>
            <a:xfrm flipV="1">
              <a:off x="2739210" y="2309539"/>
              <a:ext cx="125837" cy="19245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upo 79"/>
          <p:cNvGrpSpPr/>
          <p:nvPr/>
        </p:nvGrpSpPr>
        <p:grpSpPr>
          <a:xfrm>
            <a:off x="258255" y="1379243"/>
            <a:ext cx="477775" cy="1287039"/>
            <a:chOff x="2275452" y="1812320"/>
            <a:chExt cx="637033" cy="1716052"/>
          </a:xfrm>
        </p:grpSpPr>
        <p:cxnSp>
          <p:nvCxnSpPr>
            <p:cNvPr id="83" name="Conector recto de flecha 82"/>
            <p:cNvCxnSpPr/>
            <p:nvPr/>
          </p:nvCxnSpPr>
          <p:spPr>
            <a:xfrm flipH="1" flipV="1">
              <a:off x="2576264" y="1812320"/>
              <a:ext cx="12790" cy="27538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Conector recto de flecha 83"/>
            <p:cNvCxnSpPr/>
            <p:nvPr/>
          </p:nvCxnSpPr>
          <p:spPr>
            <a:xfrm flipH="1" flipV="1">
              <a:off x="2334117" y="2101731"/>
              <a:ext cx="140692" cy="181001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Conector recto de flecha 84"/>
            <p:cNvCxnSpPr/>
            <p:nvPr/>
          </p:nvCxnSpPr>
          <p:spPr>
            <a:xfrm flipH="1">
              <a:off x="2275452" y="2816326"/>
              <a:ext cx="154975" cy="16488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Conector recto de flecha 94"/>
            <p:cNvCxnSpPr/>
            <p:nvPr/>
          </p:nvCxnSpPr>
          <p:spPr>
            <a:xfrm flipH="1">
              <a:off x="2589053" y="3222383"/>
              <a:ext cx="1394" cy="305989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Conector recto de flecha 95"/>
            <p:cNvCxnSpPr/>
            <p:nvPr/>
          </p:nvCxnSpPr>
          <p:spPr>
            <a:xfrm flipV="1">
              <a:off x="2767506" y="2672028"/>
              <a:ext cx="144979" cy="16636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Conector recto de flecha 97"/>
            <p:cNvCxnSpPr/>
            <p:nvPr/>
          </p:nvCxnSpPr>
          <p:spPr>
            <a:xfrm flipV="1">
              <a:off x="2739211" y="2314042"/>
              <a:ext cx="125833" cy="187948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Cilindro 27"/>
          <p:cNvSpPr/>
          <p:nvPr/>
        </p:nvSpPr>
        <p:spPr>
          <a:xfrm rot="5400000">
            <a:off x="744082" y="1137461"/>
            <a:ext cx="810665" cy="1771860"/>
          </a:xfrm>
          <a:prstGeom prst="can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0" name="CuadroTexto 99"/>
          <p:cNvSpPr txBox="1"/>
          <p:nvPr/>
        </p:nvSpPr>
        <p:spPr>
          <a:xfrm>
            <a:off x="364716" y="964522"/>
            <a:ext cx="61272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A</a:t>
            </a:r>
          </a:p>
          <a:p>
            <a:r>
              <a:rPr lang="es-ES" sz="1350" dirty="0"/>
              <a:t>x</a:t>
            </a:r>
          </a:p>
        </p:txBody>
      </p:sp>
      <p:grpSp>
        <p:nvGrpSpPr>
          <p:cNvPr id="113" name="Grupo 112"/>
          <p:cNvGrpSpPr/>
          <p:nvPr/>
        </p:nvGrpSpPr>
        <p:grpSpPr>
          <a:xfrm>
            <a:off x="899592" y="1364123"/>
            <a:ext cx="477775" cy="1287039"/>
            <a:chOff x="2275452" y="1812320"/>
            <a:chExt cx="637033" cy="1716052"/>
          </a:xfrm>
        </p:grpSpPr>
        <p:cxnSp>
          <p:nvCxnSpPr>
            <p:cNvPr id="114" name="Conector recto de flecha 113"/>
            <p:cNvCxnSpPr/>
            <p:nvPr/>
          </p:nvCxnSpPr>
          <p:spPr>
            <a:xfrm flipH="1" flipV="1">
              <a:off x="2576264" y="1812320"/>
              <a:ext cx="12790" cy="27538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Conector recto de flecha 114"/>
            <p:cNvCxnSpPr/>
            <p:nvPr/>
          </p:nvCxnSpPr>
          <p:spPr>
            <a:xfrm flipH="1" flipV="1">
              <a:off x="2334117" y="2101731"/>
              <a:ext cx="140692" cy="181001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Conector recto de flecha 115"/>
            <p:cNvCxnSpPr/>
            <p:nvPr/>
          </p:nvCxnSpPr>
          <p:spPr>
            <a:xfrm flipH="1">
              <a:off x="2275452" y="2816326"/>
              <a:ext cx="154975" cy="16488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Conector recto de flecha 116"/>
            <p:cNvCxnSpPr/>
            <p:nvPr/>
          </p:nvCxnSpPr>
          <p:spPr>
            <a:xfrm flipH="1">
              <a:off x="2589053" y="3222383"/>
              <a:ext cx="1394" cy="305989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Conector recto de flecha 117"/>
            <p:cNvCxnSpPr/>
            <p:nvPr/>
          </p:nvCxnSpPr>
          <p:spPr>
            <a:xfrm flipV="1">
              <a:off x="2767506" y="2672028"/>
              <a:ext cx="144979" cy="16636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Conector recto de flecha 118"/>
            <p:cNvCxnSpPr/>
            <p:nvPr/>
          </p:nvCxnSpPr>
          <p:spPr>
            <a:xfrm flipV="1">
              <a:off x="2739211" y="2314042"/>
              <a:ext cx="125833" cy="187948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upo 52"/>
          <p:cNvGrpSpPr/>
          <p:nvPr/>
        </p:nvGrpSpPr>
        <p:grpSpPr>
          <a:xfrm>
            <a:off x="1277634" y="3164327"/>
            <a:ext cx="7333" cy="1143890"/>
            <a:chOff x="2045234" y="4219103"/>
            <a:chExt cx="9777" cy="1525186"/>
          </a:xfrm>
        </p:grpSpPr>
        <p:cxnSp>
          <p:nvCxnSpPr>
            <p:cNvPr id="127" name="Conector recto de flecha 126"/>
            <p:cNvCxnSpPr/>
            <p:nvPr/>
          </p:nvCxnSpPr>
          <p:spPr>
            <a:xfrm flipV="1">
              <a:off x="2045234" y="4219103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Conector recto de flecha 134"/>
            <p:cNvCxnSpPr/>
            <p:nvPr/>
          </p:nvCxnSpPr>
          <p:spPr>
            <a:xfrm rot="10800000" flipV="1">
              <a:off x="2055011" y="5541036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upo 135"/>
          <p:cNvGrpSpPr/>
          <p:nvPr/>
        </p:nvGrpSpPr>
        <p:grpSpPr>
          <a:xfrm>
            <a:off x="825309" y="3177652"/>
            <a:ext cx="7333" cy="1143890"/>
            <a:chOff x="2045234" y="4219103"/>
            <a:chExt cx="9777" cy="1525186"/>
          </a:xfrm>
        </p:grpSpPr>
        <p:cxnSp>
          <p:nvCxnSpPr>
            <p:cNvPr id="137" name="Conector recto de flecha 136"/>
            <p:cNvCxnSpPr/>
            <p:nvPr/>
          </p:nvCxnSpPr>
          <p:spPr>
            <a:xfrm flipV="1">
              <a:off x="2045234" y="4219103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Conector recto de flecha 137"/>
            <p:cNvCxnSpPr/>
            <p:nvPr/>
          </p:nvCxnSpPr>
          <p:spPr>
            <a:xfrm rot="10800000" flipV="1">
              <a:off x="2055011" y="5541036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Grupo 138"/>
          <p:cNvGrpSpPr/>
          <p:nvPr/>
        </p:nvGrpSpPr>
        <p:grpSpPr>
          <a:xfrm>
            <a:off x="1753575" y="3154585"/>
            <a:ext cx="7333" cy="1143890"/>
            <a:chOff x="2045234" y="4219103"/>
            <a:chExt cx="9777" cy="1525186"/>
          </a:xfrm>
        </p:grpSpPr>
        <p:cxnSp>
          <p:nvCxnSpPr>
            <p:cNvPr id="140" name="Conector recto de flecha 139"/>
            <p:cNvCxnSpPr/>
            <p:nvPr/>
          </p:nvCxnSpPr>
          <p:spPr>
            <a:xfrm flipV="1">
              <a:off x="2045234" y="4219103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Conector recto de flecha 140"/>
            <p:cNvCxnSpPr/>
            <p:nvPr/>
          </p:nvCxnSpPr>
          <p:spPr>
            <a:xfrm rot="10800000" flipV="1">
              <a:off x="2055011" y="5541036"/>
              <a:ext cx="0" cy="20325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ángulo 53"/>
              <p:cNvSpPr/>
              <p:nvPr/>
            </p:nvSpPr>
            <p:spPr>
              <a:xfrm>
                <a:off x="4845310" y="3341115"/>
                <a:ext cx="1151662" cy="61831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𝑑𝑟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𝑟h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4" name="Rectángulo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45310" y="3341115"/>
                <a:ext cx="1151662" cy="61831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2" name="Elipse 101">
            <a:extLst>
              <a:ext uri="{FF2B5EF4-FFF2-40B4-BE49-F238E27FC236}">
                <a16:creationId xmlns:a16="http://schemas.microsoft.com/office/drawing/2014/main" id="{1AC6ABF1-433E-44F6-B945-4940D845D82B}"/>
              </a:ext>
            </a:extLst>
          </p:cNvPr>
          <p:cNvSpPr>
            <a:spLocks/>
          </p:cNvSpPr>
          <p:nvPr/>
        </p:nvSpPr>
        <p:spPr>
          <a:xfrm>
            <a:off x="7378841" y="1341671"/>
            <a:ext cx="1134000" cy="1080000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05" name="Elipse 104">
            <a:extLst>
              <a:ext uri="{FF2B5EF4-FFF2-40B4-BE49-F238E27FC236}">
                <a16:creationId xmlns:a16="http://schemas.microsoft.com/office/drawing/2014/main" id="{AB566BDF-8F5D-4F4F-BF3C-08E5806E5297}"/>
              </a:ext>
            </a:extLst>
          </p:cNvPr>
          <p:cNvSpPr>
            <a:spLocks/>
          </p:cNvSpPr>
          <p:nvPr/>
        </p:nvSpPr>
        <p:spPr>
          <a:xfrm>
            <a:off x="7153316" y="1154332"/>
            <a:ext cx="1593000" cy="1431000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grpSp>
        <p:nvGrpSpPr>
          <p:cNvPr id="111" name="Grupo 110">
            <a:extLst>
              <a:ext uri="{FF2B5EF4-FFF2-40B4-BE49-F238E27FC236}">
                <a16:creationId xmlns:a16="http://schemas.microsoft.com/office/drawing/2014/main" id="{12721013-E0C0-49CB-BF2E-13BAA397A3DC}"/>
              </a:ext>
            </a:extLst>
          </p:cNvPr>
          <p:cNvGrpSpPr/>
          <p:nvPr/>
        </p:nvGrpSpPr>
        <p:grpSpPr>
          <a:xfrm>
            <a:off x="7283084" y="1244680"/>
            <a:ext cx="1339281" cy="1245358"/>
            <a:chOff x="9850491" y="3890164"/>
            <a:chExt cx="1785708" cy="1660477"/>
          </a:xfrm>
        </p:grpSpPr>
        <p:cxnSp>
          <p:nvCxnSpPr>
            <p:cNvPr id="112" name="Conector recto de flecha 111">
              <a:extLst>
                <a:ext uri="{FF2B5EF4-FFF2-40B4-BE49-F238E27FC236}">
                  <a16:creationId xmlns:a16="http://schemas.microsoft.com/office/drawing/2014/main" id="{BF6627E8-1A8B-4AD4-A16E-6A3BC73604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39468" y="3890164"/>
              <a:ext cx="0" cy="144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Conector recto de flecha 119">
              <a:extLst>
                <a:ext uri="{FF2B5EF4-FFF2-40B4-BE49-F238E27FC236}">
                  <a16:creationId xmlns:a16="http://schemas.microsoft.com/office/drawing/2014/main" id="{C48A8050-F47F-4B95-8995-AFB0DA47D275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11564199" y="4604657"/>
              <a:ext cx="0" cy="144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Conector recto de flecha 120">
              <a:extLst>
                <a:ext uri="{FF2B5EF4-FFF2-40B4-BE49-F238E27FC236}">
                  <a16:creationId xmlns:a16="http://schemas.microsoft.com/office/drawing/2014/main" id="{DAC96E05-FE8A-4D11-83B7-81B3F30D6C34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0783734" y="5406641"/>
              <a:ext cx="0" cy="144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Conector recto de flecha 121">
              <a:extLst>
                <a:ext uri="{FF2B5EF4-FFF2-40B4-BE49-F238E27FC236}">
                  <a16:creationId xmlns:a16="http://schemas.microsoft.com/office/drawing/2014/main" id="{749A634B-8572-4692-B5AA-0198245A03DF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9922491" y="4636315"/>
              <a:ext cx="0" cy="144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954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/>
      <p:bldP spid="150" grpId="0"/>
      <p:bldP spid="151" grpId="0"/>
      <p:bldP spid="152" grpId="0"/>
      <p:bldP spid="3" grpId="0" animBg="1"/>
      <p:bldP spid="81" grpId="0" animBg="1"/>
      <p:bldP spid="82" grpId="0" animBg="1"/>
      <p:bldP spid="9" grpId="0"/>
      <p:bldP spid="13" grpId="0"/>
      <p:bldP spid="16" grpId="0"/>
      <p:bldP spid="20" grpId="0" animBg="1"/>
      <p:bldP spid="99" grpId="0"/>
      <p:bldP spid="23" grpId="0"/>
      <p:bldP spid="67" grpId="0"/>
      <p:bldP spid="28" grpId="0" animBg="1"/>
      <p:bldP spid="100" grpId="0"/>
      <p:bldP spid="54" grpId="0"/>
      <p:bldP spid="102" grpId="0" animBg="1"/>
      <p:bldP spid="10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Imagen 25">
            <a:extLst>
              <a:ext uri="{FF2B5EF4-FFF2-40B4-BE49-F238E27FC236}">
                <a16:creationId xmlns:a16="http://schemas.microsoft.com/office/drawing/2014/main" id="{3D97922E-A983-467D-A5D3-27FECBF84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3090" y="2677507"/>
            <a:ext cx="495300" cy="828675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id="{56658CB8-0CCA-41E9-AA87-E4CF001A3C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5448" y="1872244"/>
            <a:ext cx="1828800" cy="1285875"/>
          </a:xfrm>
          <a:prstGeom prst="rect">
            <a:avLst/>
          </a:prstGeom>
        </p:spPr>
      </p:pic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38600" y="801317"/>
                <a:ext cx="9105400" cy="10815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b="1" i="1" dirty="0"/>
                  <a:t>Principio de Superposición: </a:t>
                </a:r>
                <a:r>
                  <a:rPr lang="es-ES" sz="2000" dirty="0"/>
                  <a:t>La fuerza eléctrica,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sz="20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sz="2000" b="0" i="1" smtClean="0">
                                <a:latin typeface="Cambria Math" panose="02040503050406030204" pitchFamily="18" charset="0"/>
                              </a:rPr>
                              <m:t>𝑛𝑒𝑡</m:t>
                            </m:r>
                          </m:sub>
                        </m:sSub>
                      </m:e>
                    </m:acc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es-ES" sz="2000" dirty="0"/>
                  <a:t> sobre una carga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lang="es-ES" sz="2000" dirty="0"/>
                  <a:t> debida a un conjunto de cargas es igual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a la suma de las fuerzas </a:t>
                </a:r>
                <a:r>
                  <a:rPr lang="es-ES" sz="2000" dirty="0"/>
                  <a:t>que cada carga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 (</m:t>
                    </m:r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sz="2000" b="0" i="0" smtClean="0">
                        <a:latin typeface="Cambria Math" panose="02040503050406030204" pitchFamily="18" charset="0"/>
                      </a:rPr>
                      <m:t>+</m:t>
                    </m:r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s-ES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sz="2000" dirty="0"/>
                  <a:t> ejerce sobre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lang="es-ES" sz="2000" i="1" dirty="0"/>
                  <a:t>.</a:t>
                </a:r>
                <a:endParaRPr lang="es-ES" sz="2000" b="1" i="1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00" y="801317"/>
                <a:ext cx="9105400" cy="1081578"/>
              </a:xfrm>
              <a:prstGeom prst="rect">
                <a:avLst/>
              </a:prstGeom>
              <a:blipFill rotWithShape="0">
                <a:blip r:embed="rId6"/>
                <a:stretch>
                  <a:fillRect l="-669" b="-61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Coulomb. Cargas puntuales.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cxnSp>
        <p:nvCxnSpPr>
          <p:cNvPr id="7" name="Conector recto de flecha 6">
            <a:extLst>
              <a:ext uri="{FF2B5EF4-FFF2-40B4-BE49-F238E27FC236}">
                <a16:creationId xmlns:a16="http://schemas.microsoft.com/office/drawing/2014/main" id="{97A349D8-81BE-4A2A-A3B3-AB736404B41E}"/>
              </a:ext>
            </a:extLst>
          </p:cNvPr>
          <p:cNvCxnSpPr/>
          <p:nvPr/>
        </p:nvCxnSpPr>
        <p:spPr>
          <a:xfrm>
            <a:off x="3230099" y="4649150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de flecha 9">
            <a:extLst>
              <a:ext uri="{FF2B5EF4-FFF2-40B4-BE49-F238E27FC236}">
                <a16:creationId xmlns:a16="http://schemas.microsoft.com/office/drawing/2014/main" id="{25CFF35F-FEF5-4930-8043-07D2EB4DBD3A}"/>
              </a:ext>
            </a:extLst>
          </p:cNvPr>
          <p:cNvCxnSpPr/>
          <p:nvPr/>
        </p:nvCxnSpPr>
        <p:spPr>
          <a:xfrm flipH="1" flipV="1">
            <a:off x="3231325" y="1702999"/>
            <a:ext cx="1" cy="2914943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upo 10">
            <a:extLst>
              <a:ext uri="{FF2B5EF4-FFF2-40B4-BE49-F238E27FC236}">
                <a16:creationId xmlns:a16="http://schemas.microsoft.com/office/drawing/2014/main" id="{3989B3A4-9064-4C79-B459-D1913A7FDE5D}"/>
              </a:ext>
            </a:extLst>
          </p:cNvPr>
          <p:cNvGrpSpPr/>
          <p:nvPr/>
        </p:nvGrpSpPr>
        <p:grpSpPr>
          <a:xfrm>
            <a:off x="3083177" y="4448880"/>
            <a:ext cx="300082" cy="369332"/>
            <a:chOff x="2398226" y="4459382"/>
            <a:chExt cx="300082" cy="369332"/>
          </a:xfrm>
        </p:grpSpPr>
        <p:sp>
          <p:nvSpPr>
            <p:cNvPr id="13" name="Elipse 12">
              <a:extLst>
                <a:ext uri="{FF2B5EF4-FFF2-40B4-BE49-F238E27FC236}">
                  <a16:creationId xmlns:a16="http://schemas.microsoft.com/office/drawing/2014/main" id="{F499A597-8048-4E0C-93DB-8274EDBFA4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8226" y="4516709"/>
              <a:ext cx="288000" cy="288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" name="CuadroTexto 13">
              <a:extLst>
                <a:ext uri="{FF2B5EF4-FFF2-40B4-BE49-F238E27FC236}">
                  <a16:creationId xmlns:a16="http://schemas.microsoft.com/office/drawing/2014/main" id="{6E04BAAA-0CAB-4870-876D-CAA1273F36CF}"/>
                </a:ext>
              </a:extLst>
            </p:cNvPr>
            <p:cNvSpPr txBox="1"/>
            <p:nvPr/>
          </p:nvSpPr>
          <p:spPr>
            <a:xfrm>
              <a:off x="2398226" y="44593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D34637F1-8E84-4F79-98AF-0607008DAD96}"/>
              </a:ext>
            </a:extLst>
          </p:cNvPr>
          <p:cNvGrpSpPr/>
          <p:nvPr/>
        </p:nvGrpSpPr>
        <p:grpSpPr>
          <a:xfrm>
            <a:off x="5139028" y="2338119"/>
            <a:ext cx="300082" cy="369332"/>
            <a:chOff x="2398226" y="4459382"/>
            <a:chExt cx="300082" cy="369332"/>
          </a:xfrm>
        </p:grpSpPr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EDAE2540-9048-4839-A843-4E93FEF458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8226" y="4516709"/>
              <a:ext cx="288000" cy="288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24C699EC-301C-49E2-BF3E-FF586087F44C}"/>
                </a:ext>
              </a:extLst>
            </p:cNvPr>
            <p:cNvSpPr txBox="1"/>
            <p:nvPr/>
          </p:nvSpPr>
          <p:spPr>
            <a:xfrm>
              <a:off x="2398226" y="44593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8" name="Grupo 17">
            <a:extLst>
              <a:ext uri="{FF2B5EF4-FFF2-40B4-BE49-F238E27FC236}">
                <a16:creationId xmlns:a16="http://schemas.microsoft.com/office/drawing/2014/main" id="{ECF8FDA9-6433-44AB-8267-5FA6A563DBEE}"/>
              </a:ext>
            </a:extLst>
          </p:cNvPr>
          <p:cNvGrpSpPr/>
          <p:nvPr/>
        </p:nvGrpSpPr>
        <p:grpSpPr>
          <a:xfrm>
            <a:off x="5145069" y="4436975"/>
            <a:ext cx="288000" cy="369332"/>
            <a:chOff x="4680225" y="4561979"/>
            <a:chExt cx="288000" cy="369332"/>
          </a:xfrm>
        </p:grpSpPr>
        <p:sp>
          <p:nvSpPr>
            <p:cNvPr id="19" name="Elipse 18">
              <a:extLst>
                <a:ext uri="{FF2B5EF4-FFF2-40B4-BE49-F238E27FC236}">
                  <a16:creationId xmlns:a16="http://schemas.microsoft.com/office/drawing/2014/main" id="{D7F57F25-41C0-49AC-984E-80EAC328BE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80225" y="4639612"/>
              <a:ext cx="288000" cy="2880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4424EE8F-83D6-4F79-89BA-FB656A3B8151}"/>
                </a:ext>
              </a:extLst>
            </p:cNvPr>
            <p:cNvSpPr txBox="1"/>
            <p:nvPr/>
          </p:nvSpPr>
          <p:spPr>
            <a:xfrm>
              <a:off x="4696626" y="456197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s-ES" dirty="0">
                  <a:solidFill>
                    <a:schemeClr val="bg1"/>
                  </a:solidFill>
                </a:rPr>
                <a:t>-</a:t>
              </a:r>
            </a:p>
          </p:txBody>
        </p:sp>
      </p:grpSp>
      <p:cxnSp>
        <p:nvCxnSpPr>
          <p:cNvPr id="21" name="Conector recto de flecha 20">
            <a:extLst>
              <a:ext uri="{FF2B5EF4-FFF2-40B4-BE49-F238E27FC236}">
                <a16:creationId xmlns:a16="http://schemas.microsoft.com/office/drawing/2014/main" id="{679CA5F3-C634-4588-A6C7-94E052CDE773}"/>
              </a:ext>
            </a:extLst>
          </p:cNvPr>
          <p:cNvCxnSpPr/>
          <p:nvPr/>
        </p:nvCxnSpPr>
        <p:spPr>
          <a:xfrm flipH="1" flipV="1">
            <a:off x="5292197" y="2681206"/>
            <a:ext cx="1" cy="1836000"/>
          </a:xfrm>
          <a:prstGeom prst="straightConnector1">
            <a:avLst/>
          </a:prstGeom>
          <a:ln w="12700">
            <a:solidFill>
              <a:schemeClr val="tx1"/>
            </a:solidFill>
            <a:prstDash val="lg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cto de flecha 22">
            <a:extLst>
              <a:ext uri="{FF2B5EF4-FFF2-40B4-BE49-F238E27FC236}">
                <a16:creationId xmlns:a16="http://schemas.microsoft.com/office/drawing/2014/main" id="{AD89920A-4F38-44F2-ABA5-05E06954C3C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4169036" y="1610299"/>
            <a:ext cx="1" cy="1836000"/>
          </a:xfrm>
          <a:prstGeom prst="straightConnector1">
            <a:avLst/>
          </a:prstGeom>
          <a:ln w="12700">
            <a:solidFill>
              <a:schemeClr val="tx1"/>
            </a:solidFill>
            <a:prstDash val="lg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Imagen 4">
            <a:extLst>
              <a:ext uri="{FF2B5EF4-FFF2-40B4-BE49-F238E27FC236}">
                <a16:creationId xmlns:a16="http://schemas.microsoft.com/office/drawing/2014/main" id="{A98DE50C-54EB-4F6D-B7AB-BA3ADF3DB30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169036" y="2062972"/>
            <a:ext cx="1038225" cy="285750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id="{0A312894-CAAB-46E1-AD6C-41AB59DEC24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833355" y="4514608"/>
            <a:ext cx="1085850" cy="257175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id="{1805502A-C055-443C-AEC7-DA09DBAAF5F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39110" y="4716462"/>
            <a:ext cx="1019175" cy="228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06081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7178" y="3079352"/>
            <a:ext cx="826218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lvl="0" algn="l"/>
            <a:r>
              <a:rPr lang="es-ES" sz="2800" dirty="0"/>
              <a:t>Asociaciones de resistencias</a:t>
            </a:r>
            <a:endParaRPr sz="26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4.2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Asociaciones de resistencias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AE3038C5-441C-406F-B7F0-81A4BA66A5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5976" y="1419209"/>
            <a:ext cx="2180537" cy="1965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870356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89502" y="810947"/>
            <a:ext cx="9105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Resistencia equivalente </a:t>
            </a:r>
            <a:r>
              <a:rPr lang="es-ES" sz="2000" dirty="0">
                <a:sym typeface="Wingdings" panose="05000000000000000000" pitchFamily="2" charset="2"/>
              </a:rPr>
              <a:t></a:t>
            </a:r>
            <a:r>
              <a:rPr lang="es-ES" sz="2000" dirty="0"/>
              <a:t> </a:t>
            </a:r>
            <a:r>
              <a:rPr lang="es-ES" sz="2000" b="1" dirty="0"/>
              <a:t>valor de </a:t>
            </a:r>
            <a:r>
              <a:rPr lang="es-ES" sz="2000" b="1" i="1" dirty="0"/>
              <a:t>R</a:t>
            </a:r>
            <a:r>
              <a:rPr lang="es-ES" sz="2000" b="1" dirty="0"/>
              <a:t> que se obtiene al asociar un conjunto de ellas.</a:t>
            </a:r>
          </a:p>
        </p:txBody>
      </p:sp>
      <p:sp>
        <p:nvSpPr>
          <p:cNvPr id="3" name="CuadroTexto 2"/>
          <p:cNvSpPr txBox="1"/>
          <p:nvPr/>
        </p:nvSpPr>
        <p:spPr>
          <a:xfrm>
            <a:off x="251520" y="1374068"/>
            <a:ext cx="59630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Resistencias en serie entre los terminales a y b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1162610" y="1977684"/>
            <a:ext cx="6780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La intensidad de corriente es la misma en todos los elementos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4552699" y="2638967"/>
                <a:ext cx="4268926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𝐼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𝐼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2699" y="2638967"/>
                <a:ext cx="4268926" cy="307777"/>
              </a:xfrm>
              <a:prstGeom prst="rect">
                <a:avLst/>
              </a:prstGeom>
              <a:blipFill>
                <a:blip r:embed="rId4"/>
                <a:stretch>
                  <a:fillRect l="-1000" t="-2000" r="-1857" b="-3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5544109" y="3295141"/>
                <a:ext cx="1155124" cy="68903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𝑽</m:t>
                          </m:r>
                        </m:num>
                        <m:den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den>
                      </m:f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</m:oMath>
                  </m:oMathPara>
                </a14:m>
                <a:endParaRPr lang="es-ES" sz="2400" b="1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44109" y="3295141"/>
                <a:ext cx="1155124" cy="6890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2661836" y="4206721"/>
                <a:ext cx="2231508" cy="494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1836" y="4206721"/>
                <a:ext cx="2231508" cy="494879"/>
              </a:xfrm>
              <a:prstGeom prst="rect">
                <a:avLst/>
              </a:prstGeom>
              <a:blipFill>
                <a:blip r:embed="rId6"/>
                <a:stretch>
                  <a:fillRect b="-740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5436096" y="4046002"/>
                <a:ext cx="2005806" cy="8163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limLoc m:val="subSup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5"/>
                            </m:rPr>
                            <a:rPr lang="es-ES" sz="2400" b="1" i="1"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  <m:sup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sup>
                        <m:e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𝒊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6096" y="4046002"/>
                <a:ext cx="2005806" cy="81631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Asociaciones de resistencias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F0CDCFFF-2CBB-4525-AF01-72C2148646A0}"/>
              </a:ext>
            </a:extLst>
          </p:cNvPr>
          <p:cNvGrpSpPr/>
          <p:nvPr/>
        </p:nvGrpSpPr>
        <p:grpSpPr>
          <a:xfrm>
            <a:off x="132922" y="2788743"/>
            <a:ext cx="4539033" cy="1039777"/>
            <a:chOff x="1087968" y="4809911"/>
            <a:chExt cx="6052045" cy="1386369"/>
          </a:xfrm>
        </p:grpSpPr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C861B60F-25DE-4278-AFD9-E01061A629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24155" y="5209389"/>
              <a:ext cx="2506076" cy="397084"/>
              <a:chOff x="9433017" y="2251328"/>
              <a:chExt cx="1041129" cy="164965"/>
            </a:xfrm>
          </p:grpSpPr>
          <p:grpSp>
            <p:nvGrpSpPr>
              <p:cNvPr id="32" name="Grupo 31">
                <a:extLst>
                  <a:ext uri="{FF2B5EF4-FFF2-40B4-BE49-F238E27FC236}">
                    <a16:creationId xmlns:a16="http://schemas.microsoft.com/office/drawing/2014/main" id="{C8BA44CC-A81C-4ABA-8240-3F0C476B08A6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8" name="Conector recto 47">
                  <a:extLst>
                    <a:ext uri="{FF2B5EF4-FFF2-40B4-BE49-F238E27FC236}">
                      <a16:creationId xmlns:a16="http://schemas.microsoft.com/office/drawing/2014/main" id="{66B97E14-58E1-4EBF-96FA-91A09DD284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9" name="Conector recto 48">
                  <a:extLst>
                    <a:ext uri="{FF2B5EF4-FFF2-40B4-BE49-F238E27FC236}">
                      <a16:creationId xmlns:a16="http://schemas.microsoft.com/office/drawing/2014/main" id="{2FA295AF-06EB-485B-859E-9203F1981B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33" name="Grupo 32">
                <a:extLst>
                  <a:ext uri="{FF2B5EF4-FFF2-40B4-BE49-F238E27FC236}">
                    <a16:creationId xmlns:a16="http://schemas.microsoft.com/office/drawing/2014/main" id="{B50FDD08-002B-49C6-9626-D6CC4F875F34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5" name="Conector recto 44">
                  <a:extLst>
                    <a:ext uri="{FF2B5EF4-FFF2-40B4-BE49-F238E27FC236}">
                      <a16:creationId xmlns:a16="http://schemas.microsoft.com/office/drawing/2014/main" id="{2DCFF52C-3325-4440-9083-AE17B2F837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7" name="Conector recto 46">
                  <a:extLst>
                    <a:ext uri="{FF2B5EF4-FFF2-40B4-BE49-F238E27FC236}">
                      <a16:creationId xmlns:a16="http://schemas.microsoft.com/office/drawing/2014/main" id="{A6BB9DFD-608B-4E6F-AD66-F2F05DBA1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34" name="Grupo 33">
                <a:extLst>
                  <a:ext uri="{FF2B5EF4-FFF2-40B4-BE49-F238E27FC236}">
                    <a16:creationId xmlns:a16="http://schemas.microsoft.com/office/drawing/2014/main" id="{2DD28063-B7BA-4810-A707-FBF99C952765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3" name="Conector recto 42">
                  <a:extLst>
                    <a:ext uri="{FF2B5EF4-FFF2-40B4-BE49-F238E27FC236}">
                      <a16:creationId xmlns:a16="http://schemas.microsoft.com/office/drawing/2014/main" id="{E549F1BF-16CF-43D3-9746-86AD42F044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4" name="Conector recto 43">
                  <a:extLst>
                    <a:ext uri="{FF2B5EF4-FFF2-40B4-BE49-F238E27FC236}">
                      <a16:creationId xmlns:a16="http://schemas.microsoft.com/office/drawing/2014/main" id="{891822B2-8D04-4645-8AF8-461CCEA037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35" name="Grupo 34">
                <a:extLst>
                  <a:ext uri="{FF2B5EF4-FFF2-40B4-BE49-F238E27FC236}">
                    <a16:creationId xmlns:a16="http://schemas.microsoft.com/office/drawing/2014/main" id="{FDA0F758-F293-4902-B2C8-8CDAB3881223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1" name="Conector recto 40">
                  <a:extLst>
                    <a:ext uri="{FF2B5EF4-FFF2-40B4-BE49-F238E27FC236}">
                      <a16:creationId xmlns:a16="http://schemas.microsoft.com/office/drawing/2014/main" id="{8844D87A-F22C-4E4B-A5C1-B9270DA60A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2" name="Conector recto 41">
                  <a:extLst>
                    <a:ext uri="{FF2B5EF4-FFF2-40B4-BE49-F238E27FC236}">
                      <a16:creationId xmlns:a16="http://schemas.microsoft.com/office/drawing/2014/main" id="{8DBC1454-3B76-402D-8E81-74BF13EF02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81D30F9D-3812-4FA2-AE97-ED14A00F5FC4}"/>
                  </a:ext>
                </a:extLst>
              </p:cNvPr>
              <p:cNvCxnSpPr/>
              <p:nvPr/>
            </p:nvCxnSpPr>
            <p:spPr>
              <a:xfrm>
                <a:off x="10317428" y="2313389"/>
                <a:ext cx="156718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492EA309-51A8-4CFA-A0BD-08421364C775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9" name="Conector recto 38">
                <a:extLst>
                  <a:ext uri="{FF2B5EF4-FFF2-40B4-BE49-F238E27FC236}">
                    <a16:creationId xmlns:a16="http://schemas.microsoft.com/office/drawing/2014/main" id="{3EA72ECA-043B-46C0-9FD7-6D6AB2161F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097"/>
                <a:ext cx="73152" cy="10800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40" name="Conector recto 39">
                <a:extLst>
                  <a:ext uri="{FF2B5EF4-FFF2-40B4-BE49-F238E27FC236}">
                    <a16:creationId xmlns:a16="http://schemas.microsoft.com/office/drawing/2014/main" id="{385D2DE1-20B7-4E64-A29A-BE2F8EFAAB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50" name="Elipse 49">
              <a:extLst>
                <a:ext uri="{FF2B5EF4-FFF2-40B4-BE49-F238E27FC236}">
                  <a16:creationId xmlns:a16="http://schemas.microsoft.com/office/drawing/2014/main" id="{5B2D15D8-934C-4F2B-AA3D-08C986A51913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1170997" y="5297411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51" name="Conector recto 50">
              <a:extLst>
                <a:ext uri="{FF2B5EF4-FFF2-40B4-BE49-F238E27FC236}">
                  <a16:creationId xmlns:a16="http://schemas.microsoft.com/office/drawing/2014/main" id="{74EC9B2C-4A50-4829-8ED5-C0C04D70E221}"/>
                </a:ext>
              </a:extLst>
            </p:cNvPr>
            <p:cNvCxnSpPr>
              <a:cxnSpLocks/>
            </p:cNvCxnSpPr>
            <p:nvPr/>
          </p:nvCxnSpPr>
          <p:spPr>
            <a:xfrm>
              <a:off x="3719736" y="5361897"/>
              <a:ext cx="64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2" name="Grupo 51">
              <a:extLst>
                <a:ext uri="{FF2B5EF4-FFF2-40B4-BE49-F238E27FC236}">
                  <a16:creationId xmlns:a16="http://schemas.microsoft.com/office/drawing/2014/main" id="{E41E8CB4-0FAE-4E39-A76A-7CB54E4256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7928" y="5209377"/>
              <a:ext cx="2506076" cy="397083"/>
              <a:chOff x="9433017" y="2251328"/>
              <a:chExt cx="1041129" cy="164965"/>
            </a:xfrm>
          </p:grpSpPr>
          <p:grpSp>
            <p:nvGrpSpPr>
              <p:cNvPr id="53" name="Grupo 52">
                <a:extLst>
                  <a:ext uri="{FF2B5EF4-FFF2-40B4-BE49-F238E27FC236}">
                    <a16:creationId xmlns:a16="http://schemas.microsoft.com/office/drawing/2014/main" id="{9BC2B831-55BD-46D2-A68A-E698DAD0B4E8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7" name="Conector recto 66">
                  <a:extLst>
                    <a:ext uri="{FF2B5EF4-FFF2-40B4-BE49-F238E27FC236}">
                      <a16:creationId xmlns:a16="http://schemas.microsoft.com/office/drawing/2014/main" id="{010FCB8F-E04D-464C-B0B3-35C649E678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68" name="Conector recto 67">
                  <a:extLst>
                    <a:ext uri="{FF2B5EF4-FFF2-40B4-BE49-F238E27FC236}">
                      <a16:creationId xmlns:a16="http://schemas.microsoft.com/office/drawing/2014/main" id="{987F86F2-32A9-4FDA-BD3C-BA135221D6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54" name="Grupo 53">
                <a:extLst>
                  <a:ext uri="{FF2B5EF4-FFF2-40B4-BE49-F238E27FC236}">
                    <a16:creationId xmlns:a16="http://schemas.microsoft.com/office/drawing/2014/main" id="{3F35ED97-435C-4C1A-B2B7-37AEB23B8BE4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5" name="Conector recto 64">
                  <a:extLst>
                    <a:ext uri="{FF2B5EF4-FFF2-40B4-BE49-F238E27FC236}">
                      <a16:creationId xmlns:a16="http://schemas.microsoft.com/office/drawing/2014/main" id="{2D401A51-2AC8-4764-B505-21C7BE065A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66" name="Conector recto 65">
                  <a:extLst>
                    <a:ext uri="{FF2B5EF4-FFF2-40B4-BE49-F238E27FC236}">
                      <a16:creationId xmlns:a16="http://schemas.microsoft.com/office/drawing/2014/main" id="{FA9C2492-BDC4-4B10-AA4F-9CB073B160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55" name="Grupo 54">
                <a:extLst>
                  <a:ext uri="{FF2B5EF4-FFF2-40B4-BE49-F238E27FC236}">
                    <a16:creationId xmlns:a16="http://schemas.microsoft.com/office/drawing/2014/main" id="{A5E0EF90-BE59-4F7A-8891-1C6DF0E7AE03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3" name="Conector recto 62">
                  <a:extLst>
                    <a:ext uri="{FF2B5EF4-FFF2-40B4-BE49-F238E27FC236}">
                      <a16:creationId xmlns:a16="http://schemas.microsoft.com/office/drawing/2014/main" id="{0993FE04-24CD-4E70-B2B5-DC14D9956D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64" name="Conector recto 63">
                  <a:extLst>
                    <a:ext uri="{FF2B5EF4-FFF2-40B4-BE49-F238E27FC236}">
                      <a16:creationId xmlns:a16="http://schemas.microsoft.com/office/drawing/2014/main" id="{7E80D96A-2850-4913-9141-42BE08D025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56" name="Grupo 55">
                <a:extLst>
                  <a:ext uri="{FF2B5EF4-FFF2-40B4-BE49-F238E27FC236}">
                    <a16:creationId xmlns:a16="http://schemas.microsoft.com/office/drawing/2014/main" id="{CAD8933A-539F-48E6-B689-7325DF43A325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1" name="Conector recto 60">
                  <a:extLst>
                    <a:ext uri="{FF2B5EF4-FFF2-40B4-BE49-F238E27FC236}">
                      <a16:creationId xmlns:a16="http://schemas.microsoft.com/office/drawing/2014/main" id="{DDE552FE-5F5B-450A-9125-7277DA65BB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62" name="Conector recto 61">
                  <a:extLst>
                    <a:ext uri="{FF2B5EF4-FFF2-40B4-BE49-F238E27FC236}">
                      <a16:creationId xmlns:a16="http://schemas.microsoft.com/office/drawing/2014/main" id="{B5213C76-52F1-40B3-A849-4045BC1418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cxnSp>
            <p:nvCxnSpPr>
              <p:cNvPr id="57" name="Conector recto 56">
                <a:extLst>
                  <a:ext uri="{FF2B5EF4-FFF2-40B4-BE49-F238E27FC236}">
                    <a16:creationId xmlns:a16="http://schemas.microsoft.com/office/drawing/2014/main" id="{C68B8B93-707C-45C6-85E6-7F140D59A0F8}"/>
                  </a:ext>
                </a:extLst>
              </p:cNvPr>
              <p:cNvCxnSpPr/>
              <p:nvPr/>
            </p:nvCxnSpPr>
            <p:spPr>
              <a:xfrm>
                <a:off x="10317428" y="2313389"/>
                <a:ext cx="156718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8" name="Conector recto 57">
                <a:extLst>
                  <a:ext uri="{FF2B5EF4-FFF2-40B4-BE49-F238E27FC236}">
                    <a16:creationId xmlns:a16="http://schemas.microsoft.com/office/drawing/2014/main" id="{2E6C4E79-3EFC-4A66-8401-A46220A50BF7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59" name="Conector recto 58">
                <a:extLst>
                  <a:ext uri="{FF2B5EF4-FFF2-40B4-BE49-F238E27FC236}">
                    <a16:creationId xmlns:a16="http://schemas.microsoft.com/office/drawing/2014/main" id="{58357DC1-53F6-4A2D-9534-3F32C4B0BC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102"/>
                <a:ext cx="73152" cy="10800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60" name="Conector recto 59">
                <a:extLst>
                  <a:ext uri="{FF2B5EF4-FFF2-40B4-BE49-F238E27FC236}">
                    <a16:creationId xmlns:a16="http://schemas.microsoft.com/office/drawing/2014/main" id="{E598A37F-2FDA-4218-9DCA-AE93B8853F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69" name="Elipse 68">
              <a:extLst>
                <a:ext uri="{FF2B5EF4-FFF2-40B4-BE49-F238E27FC236}">
                  <a16:creationId xmlns:a16="http://schemas.microsoft.com/office/drawing/2014/main" id="{9F8F5210-262B-43C4-907C-957F5760856D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6835676" y="5285750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id="{A020B7D2-760D-4FBE-B5C4-4977B4CA8607}"/>
                </a:ext>
              </a:extLst>
            </p:cNvPr>
            <p:cNvSpPr txBox="1"/>
            <p:nvPr/>
          </p:nvSpPr>
          <p:spPr>
            <a:xfrm>
              <a:off x="1087968" y="4809911"/>
              <a:ext cx="39369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a</a:t>
              </a:r>
            </a:p>
          </p:txBody>
        </p:sp>
        <p:sp>
          <p:nvSpPr>
            <p:cNvPr id="70" name="CuadroTexto 69">
              <a:extLst>
                <a:ext uri="{FF2B5EF4-FFF2-40B4-BE49-F238E27FC236}">
                  <a16:creationId xmlns:a16="http://schemas.microsoft.com/office/drawing/2014/main" id="{3E09637F-8B8C-4741-A0E5-3CE4C031AEFF}"/>
                </a:ext>
              </a:extLst>
            </p:cNvPr>
            <p:cNvSpPr txBox="1"/>
            <p:nvPr/>
          </p:nvSpPr>
          <p:spPr>
            <a:xfrm>
              <a:off x="6731354" y="4822227"/>
              <a:ext cx="40865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b</a:t>
              </a:r>
            </a:p>
          </p:txBody>
        </p:sp>
        <p:cxnSp>
          <p:nvCxnSpPr>
            <p:cNvPr id="71" name="Conector recto de flecha 70">
              <a:extLst>
                <a:ext uri="{FF2B5EF4-FFF2-40B4-BE49-F238E27FC236}">
                  <a16:creationId xmlns:a16="http://schemas.microsoft.com/office/drawing/2014/main" id="{9F6A773E-C817-4410-B1AC-426B0544902E}"/>
                </a:ext>
              </a:extLst>
            </p:cNvPr>
            <p:cNvCxnSpPr>
              <a:cxnSpLocks/>
            </p:cNvCxnSpPr>
            <p:nvPr/>
          </p:nvCxnSpPr>
          <p:spPr>
            <a:xfrm>
              <a:off x="2369754" y="6196280"/>
              <a:ext cx="163247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CuadroTexto 71">
                  <a:extLst>
                    <a:ext uri="{FF2B5EF4-FFF2-40B4-BE49-F238E27FC236}">
                      <a16:creationId xmlns:a16="http://schemas.microsoft.com/office/drawing/2014/main" id="{C495E0FE-40DF-4DD1-AE6C-82C382B2C8A9}"/>
                    </a:ext>
                  </a:extLst>
                </p:cNvPr>
                <p:cNvSpPr txBox="1"/>
                <p:nvPr/>
              </p:nvSpPr>
              <p:spPr>
                <a:xfrm>
                  <a:off x="3331607" y="5718765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2" name="CuadroTexto 71">
                  <a:extLst>
                    <a:ext uri="{FF2B5EF4-FFF2-40B4-BE49-F238E27FC236}">
                      <a16:creationId xmlns:a16="http://schemas.microsoft.com/office/drawing/2014/main" id="{C495E0FE-40DF-4DD1-AE6C-82C382B2C8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1607" y="5718765"/>
                  <a:ext cx="197832" cy="369332"/>
                </a:xfrm>
                <a:prstGeom prst="rect">
                  <a:avLst/>
                </a:prstGeom>
                <a:blipFill>
                  <a:blip r:embed="rId8"/>
                  <a:stretch>
                    <a:fillRect l="-41667" r="-29167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Rectángulo 89">
                <a:extLst>
                  <a:ext uri="{FF2B5EF4-FFF2-40B4-BE49-F238E27FC236}">
                    <a16:creationId xmlns:a16="http://schemas.microsoft.com/office/drawing/2014/main" id="{77F22A09-704F-4DEA-ABD6-672B937F5E04}"/>
                  </a:ext>
                </a:extLst>
              </p:cNvPr>
              <p:cNvSpPr/>
              <p:nvPr/>
            </p:nvSpPr>
            <p:spPr>
              <a:xfrm>
                <a:off x="945339" y="2651814"/>
                <a:ext cx="4830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90" name="Rectángulo 89">
                <a:extLst>
                  <a:ext uri="{FF2B5EF4-FFF2-40B4-BE49-F238E27FC236}">
                    <a16:creationId xmlns:a16="http://schemas.microsoft.com/office/drawing/2014/main" id="{77F22A09-704F-4DEA-ABD6-672B937F5E0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339" y="2651814"/>
                <a:ext cx="483081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1" name="Rectángulo 90">
                <a:extLst>
                  <a:ext uri="{FF2B5EF4-FFF2-40B4-BE49-F238E27FC236}">
                    <a16:creationId xmlns:a16="http://schemas.microsoft.com/office/drawing/2014/main" id="{13AFC914-0860-4342-8DF2-6CA60C86BCFD}"/>
                  </a:ext>
                </a:extLst>
              </p:cNvPr>
              <p:cNvSpPr/>
              <p:nvPr/>
            </p:nvSpPr>
            <p:spPr>
              <a:xfrm>
                <a:off x="3477181" y="2655851"/>
                <a:ext cx="48840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91" name="Rectángulo 90">
                <a:extLst>
                  <a:ext uri="{FF2B5EF4-FFF2-40B4-BE49-F238E27FC236}">
                    <a16:creationId xmlns:a16="http://schemas.microsoft.com/office/drawing/2014/main" id="{13AFC914-0860-4342-8DF2-6CA60C86BCF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7181" y="2655851"/>
                <a:ext cx="488403" cy="36933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61330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11" grpId="0"/>
      <p:bldP spid="7" grpId="0"/>
      <p:bldP spid="9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uadroTexto 2"/>
          <p:cNvSpPr txBox="1"/>
          <p:nvPr/>
        </p:nvSpPr>
        <p:spPr>
          <a:xfrm>
            <a:off x="126866" y="792479"/>
            <a:ext cx="59630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Resistencias en paralelo entre los terminales a y b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632453" y="1172377"/>
            <a:ext cx="78404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i="1" dirty="0">
                <a:solidFill>
                  <a:srgbClr val="0070C0"/>
                </a:solidFill>
              </a:rPr>
              <a:t>La intensidad de corriente tiene la opción de más de un recorrido, siendo la diferencia de potencial la misma en cada elemento del circuito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3929577" y="2442325"/>
                <a:ext cx="215802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9577" y="2442325"/>
                <a:ext cx="2158027" cy="307777"/>
              </a:xfrm>
              <a:prstGeom prst="rect">
                <a:avLst/>
              </a:prstGeom>
              <a:blipFill>
                <a:blip r:embed="rId4"/>
                <a:stretch>
                  <a:fillRect l="-2542" r="-847" b="-18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3991157" y="2948758"/>
                <a:ext cx="4328173" cy="7208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den>
                      </m:f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den>
                      </m:f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𝑽</m:t>
                      </m:r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f>
                        <m:f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den>
                      </m:f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0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den>
                      </m:f>
                      <m:r>
                        <a:rPr lang="es-ES" sz="2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800" b="1" i="1" dirty="0">
                  <a:solidFill>
                    <a:srgbClr val="0070C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1157" y="2948758"/>
                <a:ext cx="4328173" cy="72083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5793724" y="3888546"/>
                <a:ext cx="2055499" cy="8938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𝒆𝒒</m:t>
                              </m:r>
                            </m:sub>
                          </m:sSub>
                        </m:den>
                      </m:f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limLoc m:val="subSup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5"/>
                            </m:rPr>
                            <a:rPr lang="es-ES" sz="2400" b="1" i="1"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  <m:sup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sup>
                        <m:e>
                          <m:f>
                            <m:fPr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𝑹</m:t>
                                  </m:r>
                                </m:e>
                                <m:sub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𝒊</m:t>
                                  </m:r>
                                </m:sub>
                              </m:sSub>
                            </m:den>
                          </m:f>
                        </m:e>
                      </m:nary>
                    </m:oMath>
                  </m:oMathPara>
                </a14:m>
                <a:endParaRPr lang="es-ES" sz="2000" b="1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3724" y="3888546"/>
                <a:ext cx="2055499" cy="89389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5793724" y="1882746"/>
                <a:ext cx="1388393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3724" y="1882746"/>
                <a:ext cx="1388393" cy="400110"/>
              </a:xfrm>
              <a:prstGeom prst="rect">
                <a:avLst/>
              </a:prstGeom>
              <a:blipFill>
                <a:blip r:embed="rId7"/>
                <a:stretch>
                  <a:fillRect b="-153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6575150" y="2442325"/>
                <a:ext cx="216995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0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5150" y="2442325"/>
                <a:ext cx="2169953" cy="307777"/>
              </a:xfrm>
              <a:prstGeom prst="rect">
                <a:avLst/>
              </a:prstGeom>
              <a:blipFill>
                <a:blip r:embed="rId8"/>
                <a:stretch>
                  <a:fillRect l="-2528" r="-843" b="-18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1097129" y="3760499"/>
                <a:ext cx="3725764" cy="11499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𝑰</m:t>
                          </m:r>
                        </m:num>
                        <m:den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𝑽</m:t>
                          </m:r>
                        </m:den>
                      </m:f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latin typeface="Cambria Math" panose="02040503050406030204" pitchFamily="18" charset="0"/>
                                </a:rPr>
                                <m:t>𝒆𝒒</m:t>
                              </m:r>
                            </m:sub>
                          </m:sSub>
                        </m:den>
                      </m:f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den>
                      </m:f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den>
                      </m:f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800" b="1" i="1" dirty="0">
                  <a:solidFill>
                    <a:srgbClr val="0070C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7129" y="3760499"/>
                <a:ext cx="3725764" cy="114999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Asociaciones de resistencias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CF3857F5-8B5E-4EC5-A11F-7F8093EAAFA8}"/>
              </a:ext>
            </a:extLst>
          </p:cNvPr>
          <p:cNvGrpSpPr/>
          <p:nvPr/>
        </p:nvGrpSpPr>
        <p:grpSpPr>
          <a:xfrm>
            <a:off x="131421" y="1865863"/>
            <a:ext cx="3377896" cy="1917719"/>
            <a:chOff x="145926" y="2566442"/>
            <a:chExt cx="4503861" cy="2556959"/>
          </a:xfrm>
        </p:grpSpPr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C62C3F4F-6CB5-4A43-9880-18C13F0B753B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228955" y="3694877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1" name="Elipse 20">
              <a:extLst>
                <a:ext uri="{FF2B5EF4-FFF2-40B4-BE49-F238E27FC236}">
                  <a16:creationId xmlns:a16="http://schemas.microsoft.com/office/drawing/2014/main" id="{D628E8CE-43CF-4723-8D4A-56662D030957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4342414" y="3699315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2" name="CuadroTexto 21">
              <a:extLst>
                <a:ext uri="{FF2B5EF4-FFF2-40B4-BE49-F238E27FC236}">
                  <a16:creationId xmlns:a16="http://schemas.microsoft.com/office/drawing/2014/main" id="{BC7DC323-E913-4982-B058-3C7AD1DC3270}"/>
                </a:ext>
              </a:extLst>
            </p:cNvPr>
            <p:cNvSpPr txBox="1"/>
            <p:nvPr/>
          </p:nvSpPr>
          <p:spPr>
            <a:xfrm>
              <a:off x="145926" y="3207377"/>
              <a:ext cx="39369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a</a:t>
              </a:r>
            </a:p>
          </p:txBody>
        </p:sp>
        <p:sp>
          <p:nvSpPr>
            <p:cNvPr id="23" name="CuadroTexto 22">
              <a:extLst>
                <a:ext uri="{FF2B5EF4-FFF2-40B4-BE49-F238E27FC236}">
                  <a16:creationId xmlns:a16="http://schemas.microsoft.com/office/drawing/2014/main" id="{C34A81CB-D36F-498E-89FA-F761E6709B4D}"/>
                </a:ext>
              </a:extLst>
            </p:cNvPr>
            <p:cNvSpPr txBox="1"/>
            <p:nvPr/>
          </p:nvSpPr>
          <p:spPr>
            <a:xfrm>
              <a:off x="4241128" y="3117414"/>
              <a:ext cx="40865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b</a:t>
              </a:r>
            </a:p>
          </p:txBody>
        </p:sp>
        <p:cxnSp>
          <p:nvCxnSpPr>
            <p:cNvPr id="24" name="Conector recto 23">
              <a:extLst>
                <a:ext uri="{FF2B5EF4-FFF2-40B4-BE49-F238E27FC236}">
                  <a16:creationId xmlns:a16="http://schemas.microsoft.com/office/drawing/2014/main" id="{37EA59A3-2414-42C2-A190-7DD5981D916F}"/>
                </a:ext>
              </a:extLst>
            </p:cNvPr>
            <p:cNvCxnSpPr>
              <a:cxnSpLocks/>
            </p:cNvCxnSpPr>
            <p:nvPr/>
          </p:nvCxnSpPr>
          <p:spPr>
            <a:xfrm>
              <a:off x="376768" y="3752788"/>
              <a:ext cx="64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24">
              <a:extLst>
                <a:ext uri="{FF2B5EF4-FFF2-40B4-BE49-F238E27FC236}">
                  <a16:creationId xmlns:a16="http://schemas.microsoft.com/office/drawing/2014/main" id="{D71A08E3-AEC3-4699-83E2-E7891D5DAD5A}"/>
                </a:ext>
              </a:extLst>
            </p:cNvPr>
            <p:cNvCxnSpPr>
              <a:cxnSpLocks/>
            </p:cNvCxnSpPr>
            <p:nvPr/>
          </p:nvCxnSpPr>
          <p:spPr>
            <a:xfrm>
              <a:off x="3736524" y="3752788"/>
              <a:ext cx="64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25">
              <a:extLst>
                <a:ext uri="{FF2B5EF4-FFF2-40B4-BE49-F238E27FC236}">
                  <a16:creationId xmlns:a16="http://schemas.microsoft.com/office/drawing/2014/main" id="{86D27BC8-81FE-43A3-AB25-F64B3ED1FAB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82007" y="3762209"/>
              <a:ext cx="1296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8780F477-92C0-4A8D-92F7-031763BF01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0927" y="2977654"/>
              <a:ext cx="2733280" cy="396772"/>
              <a:chOff x="9433017" y="2251328"/>
              <a:chExt cx="1136411" cy="164965"/>
            </a:xfrm>
          </p:grpSpPr>
          <p:grpSp>
            <p:nvGrpSpPr>
              <p:cNvPr id="28" name="Grupo 27">
                <a:extLst>
                  <a:ext uri="{FF2B5EF4-FFF2-40B4-BE49-F238E27FC236}">
                    <a16:creationId xmlns:a16="http://schemas.microsoft.com/office/drawing/2014/main" id="{4E148B91-50B9-4D79-B3F3-049A5E367406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3" name="Conector recto 42">
                  <a:extLst>
                    <a:ext uri="{FF2B5EF4-FFF2-40B4-BE49-F238E27FC236}">
                      <a16:creationId xmlns:a16="http://schemas.microsoft.com/office/drawing/2014/main" id="{70A9EFD6-A251-429F-8527-0F9745FC3D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Conector recto 43">
                  <a:extLst>
                    <a:ext uri="{FF2B5EF4-FFF2-40B4-BE49-F238E27FC236}">
                      <a16:creationId xmlns:a16="http://schemas.microsoft.com/office/drawing/2014/main" id="{FFFC6660-F564-4E15-B2B2-EB1A696726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" name="Grupo 28">
                <a:extLst>
                  <a:ext uri="{FF2B5EF4-FFF2-40B4-BE49-F238E27FC236}">
                    <a16:creationId xmlns:a16="http://schemas.microsoft.com/office/drawing/2014/main" id="{789F3C01-CC3D-4210-B227-2C5505B23B10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1" name="Conector recto 40">
                  <a:extLst>
                    <a:ext uri="{FF2B5EF4-FFF2-40B4-BE49-F238E27FC236}">
                      <a16:creationId xmlns:a16="http://schemas.microsoft.com/office/drawing/2014/main" id="{356CC923-CD71-41B3-A80C-57A615B55A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Conector recto 41">
                  <a:extLst>
                    <a:ext uri="{FF2B5EF4-FFF2-40B4-BE49-F238E27FC236}">
                      <a16:creationId xmlns:a16="http://schemas.microsoft.com/office/drawing/2014/main" id="{B95EC52F-C5E3-4D8A-88D7-6E7AF77D74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" name="Grupo 29">
                <a:extLst>
                  <a:ext uri="{FF2B5EF4-FFF2-40B4-BE49-F238E27FC236}">
                    <a16:creationId xmlns:a16="http://schemas.microsoft.com/office/drawing/2014/main" id="{7FE52BA8-745F-49B6-8389-2C84BF89C313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39" name="Conector recto 38">
                  <a:extLst>
                    <a:ext uri="{FF2B5EF4-FFF2-40B4-BE49-F238E27FC236}">
                      <a16:creationId xmlns:a16="http://schemas.microsoft.com/office/drawing/2014/main" id="{2B98A663-8608-4FCF-A1FE-574CEF62AB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Conector recto 39">
                  <a:extLst>
                    <a:ext uri="{FF2B5EF4-FFF2-40B4-BE49-F238E27FC236}">
                      <a16:creationId xmlns:a16="http://schemas.microsoft.com/office/drawing/2014/main" id="{3E3B0F9F-BA47-47A2-B3FC-93221EAE12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1" name="Grupo 30">
                <a:extLst>
                  <a:ext uri="{FF2B5EF4-FFF2-40B4-BE49-F238E27FC236}">
                    <a16:creationId xmlns:a16="http://schemas.microsoft.com/office/drawing/2014/main" id="{82B0D35F-C9CC-463A-AE6C-552D9162B9C4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37" name="Conector recto 36">
                  <a:extLst>
                    <a:ext uri="{FF2B5EF4-FFF2-40B4-BE49-F238E27FC236}">
                      <a16:creationId xmlns:a16="http://schemas.microsoft.com/office/drawing/2014/main" id="{5DC2A531-A3A7-4DD3-A516-B904944B6F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Conector recto 37">
                  <a:extLst>
                    <a:ext uri="{FF2B5EF4-FFF2-40B4-BE49-F238E27FC236}">
                      <a16:creationId xmlns:a16="http://schemas.microsoft.com/office/drawing/2014/main" id="{F911AAD5-B568-42E2-9A71-BC51D30DB6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2" name="Conector recto 31">
                <a:extLst>
                  <a:ext uri="{FF2B5EF4-FFF2-40B4-BE49-F238E27FC236}">
                    <a16:creationId xmlns:a16="http://schemas.microsoft.com/office/drawing/2014/main" id="{D99D1427-E72D-439E-8288-E00AD48321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17428" y="2313389"/>
                <a:ext cx="2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Conector recto 32">
                <a:extLst>
                  <a:ext uri="{FF2B5EF4-FFF2-40B4-BE49-F238E27FC236}">
                    <a16:creationId xmlns:a16="http://schemas.microsoft.com/office/drawing/2014/main" id="{B20381F7-E8C9-46F8-8080-3C8C60B2048F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Conector recto 33">
                <a:extLst>
                  <a:ext uri="{FF2B5EF4-FFF2-40B4-BE49-F238E27FC236}">
                    <a16:creationId xmlns:a16="http://schemas.microsoft.com/office/drawing/2014/main" id="{23521B59-0887-4C2C-8ED1-754EF60A4A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097"/>
                <a:ext cx="7315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ector recto 34">
                <a:extLst>
                  <a:ext uri="{FF2B5EF4-FFF2-40B4-BE49-F238E27FC236}">
                    <a16:creationId xmlns:a16="http://schemas.microsoft.com/office/drawing/2014/main" id="{EA045F59-F768-4EF6-8891-69F7AEBC3C4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upo 44">
              <a:extLst>
                <a:ext uri="{FF2B5EF4-FFF2-40B4-BE49-F238E27FC236}">
                  <a16:creationId xmlns:a16="http://schemas.microsoft.com/office/drawing/2014/main" id="{01A7A5C9-83D6-4E25-A414-D4D55225305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24768" y="4232232"/>
              <a:ext cx="2733280" cy="396772"/>
              <a:chOff x="9433017" y="2251328"/>
              <a:chExt cx="1136411" cy="164965"/>
            </a:xfrm>
          </p:grpSpPr>
          <p:grpSp>
            <p:nvGrpSpPr>
              <p:cNvPr id="47" name="Grupo 46">
                <a:extLst>
                  <a:ext uri="{FF2B5EF4-FFF2-40B4-BE49-F238E27FC236}">
                    <a16:creationId xmlns:a16="http://schemas.microsoft.com/office/drawing/2014/main" id="{A0FEA833-FF1F-414E-8D64-6B2686FF6F5F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1" name="Conector recto 60">
                  <a:extLst>
                    <a:ext uri="{FF2B5EF4-FFF2-40B4-BE49-F238E27FC236}">
                      <a16:creationId xmlns:a16="http://schemas.microsoft.com/office/drawing/2014/main" id="{82A6A527-D203-488B-9453-52709CB72B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Conector recto 61">
                  <a:extLst>
                    <a:ext uri="{FF2B5EF4-FFF2-40B4-BE49-F238E27FC236}">
                      <a16:creationId xmlns:a16="http://schemas.microsoft.com/office/drawing/2014/main" id="{1322AC80-B7A4-445A-9E80-65FC60CD88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upo 47">
                <a:extLst>
                  <a:ext uri="{FF2B5EF4-FFF2-40B4-BE49-F238E27FC236}">
                    <a16:creationId xmlns:a16="http://schemas.microsoft.com/office/drawing/2014/main" id="{820206FF-AB17-46D1-8F0D-53DE1D75B34E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9" name="Conector recto 58">
                  <a:extLst>
                    <a:ext uri="{FF2B5EF4-FFF2-40B4-BE49-F238E27FC236}">
                      <a16:creationId xmlns:a16="http://schemas.microsoft.com/office/drawing/2014/main" id="{B2DB4256-CBCD-406E-ADE2-B3FBA49861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Conector recto 59">
                  <a:extLst>
                    <a:ext uri="{FF2B5EF4-FFF2-40B4-BE49-F238E27FC236}">
                      <a16:creationId xmlns:a16="http://schemas.microsoft.com/office/drawing/2014/main" id="{D4C540F2-6CAF-4390-B6FF-DA01287E9D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9" name="Grupo 48">
                <a:extLst>
                  <a:ext uri="{FF2B5EF4-FFF2-40B4-BE49-F238E27FC236}">
                    <a16:creationId xmlns:a16="http://schemas.microsoft.com/office/drawing/2014/main" id="{6EF38041-DAD6-4036-BD66-7BB0BFA44069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7" name="Conector recto 56">
                  <a:extLst>
                    <a:ext uri="{FF2B5EF4-FFF2-40B4-BE49-F238E27FC236}">
                      <a16:creationId xmlns:a16="http://schemas.microsoft.com/office/drawing/2014/main" id="{F708F281-12A2-498C-81CA-B968C3A8B6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Conector recto 57">
                  <a:extLst>
                    <a:ext uri="{FF2B5EF4-FFF2-40B4-BE49-F238E27FC236}">
                      <a16:creationId xmlns:a16="http://schemas.microsoft.com/office/drawing/2014/main" id="{86B49285-E4C6-482C-8566-2F9DF0A10E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0" name="Grupo 49">
                <a:extLst>
                  <a:ext uri="{FF2B5EF4-FFF2-40B4-BE49-F238E27FC236}">
                    <a16:creationId xmlns:a16="http://schemas.microsoft.com/office/drawing/2014/main" id="{C093040E-AF5A-4DD9-9D99-D7171BD96738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5" name="Conector recto 54">
                  <a:extLst>
                    <a:ext uri="{FF2B5EF4-FFF2-40B4-BE49-F238E27FC236}">
                      <a16:creationId xmlns:a16="http://schemas.microsoft.com/office/drawing/2014/main" id="{179B9A24-B7D5-47E0-85B0-B2454FD727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Conector recto 55">
                  <a:extLst>
                    <a:ext uri="{FF2B5EF4-FFF2-40B4-BE49-F238E27FC236}">
                      <a16:creationId xmlns:a16="http://schemas.microsoft.com/office/drawing/2014/main" id="{B1D1458E-D4F0-4F06-A52F-97BE89E80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1" name="Conector recto 50">
                <a:extLst>
                  <a:ext uri="{FF2B5EF4-FFF2-40B4-BE49-F238E27FC236}">
                    <a16:creationId xmlns:a16="http://schemas.microsoft.com/office/drawing/2014/main" id="{BC752D3D-93DD-42D6-909A-AE0B9066EE14}"/>
                  </a:ext>
                </a:extLst>
              </p:cNvPr>
              <p:cNvCxnSpPr/>
              <p:nvPr/>
            </p:nvCxnSpPr>
            <p:spPr>
              <a:xfrm>
                <a:off x="10317428" y="2313389"/>
                <a:ext cx="2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Conector recto 51">
                <a:extLst>
                  <a:ext uri="{FF2B5EF4-FFF2-40B4-BE49-F238E27FC236}">
                    <a16:creationId xmlns:a16="http://schemas.microsoft.com/office/drawing/2014/main" id="{89EDF4C0-5D2A-40C5-8142-F14DCDD5F0B6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Conector recto 52">
                <a:extLst>
                  <a:ext uri="{FF2B5EF4-FFF2-40B4-BE49-F238E27FC236}">
                    <a16:creationId xmlns:a16="http://schemas.microsoft.com/office/drawing/2014/main" id="{38E0BD2E-B859-4D37-815F-73D9469650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097"/>
                <a:ext cx="7315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Conector recto 53">
                <a:extLst>
                  <a:ext uri="{FF2B5EF4-FFF2-40B4-BE49-F238E27FC236}">
                    <a16:creationId xmlns:a16="http://schemas.microsoft.com/office/drawing/2014/main" id="{DF8EFF70-46AD-4B7A-90B1-860E8BC914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3" name="Conector recto 62">
              <a:extLst>
                <a:ext uri="{FF2B5EF4-FFF2-40B4-BE49-F238E27FC236}">
                  <a16:creationId xmlns:a16="http://schemas.microsoft.com/office/drawing/2014/main" id="{F965474B-A8F9-4F3A-A755-38074D79E59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96207" y="3732476"/>
              <a:ext cx="1296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ángulo 5">
                  <a:extLst>
                    <a:ext uri="{FF2B5EF4-FFF2-40B4-BE49-F238E27FC236}">
                      <a16:creationId xmlns:a16="http://schemas.microsoft.com/office/drawing/2014/main" id="{4F97D61F-2810-461C-B06F-4B762952408C}"/>
                    </a:ext>
                  </a:extLst>
                </p:cNvPr>
                <p:cNvSpPr/>
                <p:nvPr/>
              </p:nvSpPr>
              <p:spPr>
                <a:xfrm>
                  <a:off x="2110598" y="2566442"/>
                  <a:ext cx="644108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" name="Rectángulo 5">
                  <a:extLst>
                    <a:ext uri="{FF2B5EF4-FFF2-40B4-BE49-F238E27FC236}">
                      <a16:creationId xmlns:a16="http://schemas.microsoft.com/office/drawing/2014/main" id="{4F97D61F-2810-461C-B06F-4B762952408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10598" y="2566442"/>
                  <a:ext cx="644108" cy="492443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Rectángulo 63">
                  <a:extLst>
                    <a:ext uri="{FF2B5EF4-FFF2-40B4-BE49-F238E27FC236}">
                      <a16:creationId xmlns:a16="http://schemas.microsoft.com/office/drawing/2014/main" id="{1E45161D-203D-4FF7-9D9B-AFFA453EC445}"/>
                    </a:ext>
                  </a:extLst>
                </p:cNvPr>
                <p:cNvSpPr/>
                <p:nvPr/>
              </p:nvSpPr>
              <p:spPr>
                <a:xfrm>
                  <a:off x="2054895" y="4630958"/>
                  <a:ext cx="651204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4" name="Rectángulo 63">
                  <a:extLst>
                    <a:ext uri="{FF2B5EF4-FFF2-40B4-BE49-F238E27FC236}">
                      <a16:creationId xmlns:a16="http://schemas.microsoft.com/office/drawing/2014/main" id="{1E45161D-203D-4FF7-9D9B-AFFA453EC44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54895" y="4630958"/>
                  <a:ext cx="651204" cy="492443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5" name="Conector recto de flecha 64">
              <a:extLst>
                <a:ext uri="{FF2B5EF4-FFF2-40B4-BE49-F238E27FC236}">
                  <a16:creationId xmlns:a16="http://schemas.microsoft.com/office/drawing/2014/main" id="{CE3BE47C-C689-44D5-B46C-3491F7DAC0A1}"/>
                </a:ext>
              </a:extLst>
            </p:cNvPr>
            <p:cNvCxnSpPr>
              <a:cxnSpLocks/>
            </p:cNvCxnSpPr>
            <p:nvPr/>
          </p:nvCxnSpPr>
          <p:spPr>
            <a:xfrm>
              <a:off x="225142" y="4255122"/>
              <a:ext cx="67062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CuadroTexto 65">
                  <a:extLst>
                    <a:ext uri="{FF2B5EF4-FFF2-40B4-BE49-F238E27FC236}">
                      <a16:creationId xmlns:a16="http://schemas.microsoft.com/office/drawing/2014/main" id="{A4D449FE-EBE0-4ED8-8A79-1D8358F9D974}"/>
                    </a:ext>
                  </a:extLst>
                </p:cNvPr>
                <p:cNvSpPr txBox="1"/>
                <p:nvPr/>
              </p:nvSpPr>
              <p:spPr>
                <a:xfrm>
                  <a:off x="497537" y="3814513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6" name="CuadroTexto 65">
                  <a:extLst>
                    <a:ext uri="{FF2B5EF4-FFF2-40B4-BE49-F238E27FC236}">
                      <a16:creationId xmlns:a16="http://schemas.microsoft.com/office/drawing/2014/main" id="{A4D449FE-EBE0-4ED8-8A79-1D8358F9D97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7537" y="3814513"/>
                  <a:ext cx="197832" cy="369332"/>
                </a:xfrm>
                <a:prstGeom prst="rect">
                  <a:avLst/>
                </a:prstGeom>
                <a:blipFill>
                  <a:blip r:embed="rId12"/>
                  <a:stretch>
                    <a:fillRect l="-41667" r="-29167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7" name="Conector recto de flecha 66">
              <a:extLst>
                <a:ext uri="{FF2B5EF4-FFF2-40B4-BE49-F238E27FC236}">
                  <a16:creationId xmlns:a16="http://schemas.microsoft.com/office/drawing/2014/main" id="{6B9C5D73-8712-48EC-9E42-8735E63790B3}"/>
                </a:ext>
              </a:extLst>
            </p:cNvPr>
            <p:cNvCxnSpPr>
              <a:cxnSpLocks/>
            </p:cNvCxnSpPr>
            <p:nvPr/>
          </p:nvCxnSpPr>
          <p:spPr>
            <a:xfrm>
              <a:off x="3819292" y="4231950"/>
              <a:ext cx="67062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CuadroTexto 67">
                  <a:extLst>
                    <a:ext uri="{FF2B5EF4-FFF2-40B4-BE49-F238E27FC236}">
                      <a16:creationId xmlns:a16="http://schemas.microsoft.com/office/drawing/2014/main" id="{72F2817C-72ED-4EF8-A631-4D465F26895E}"/>
                    </a:ext>
                  </a:extLst>
                </p:cNvPr>
                <p:cNvSpPr txBox="1"/>
                <p:nvPr/>
              </p:nvSpPr>
              <p:spPr>
                <a:xfrm>
                  <a:off x="4091687" y="3791341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68" name="CuadroTexto 67">
                  <a:extLst>
                    <a:ext uri="{FF2B5EF4-FFF2-40B4-BE49-F238E27FC236}">
                      <a16:creationId xmlns:a16="http://schemas.microsoft.com/office/drawing/2014/main" id="{72F2817C-72ED-4EF8-A631-4D465F2689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91687" y="3791341"/>
                  <a:ext cx="197832" cy="369332"/>
                </a:xfrm>
                <a:prstGeom prst="rect">
                  <a:avLst/>
                </a:prstGeom>
                <a:blipFill>
                  <a:blip r:embed="rId13"/>
                  <a:stretch>
                    <a:fillRect l="-37500" r="-33333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9" name="Conector recto de flecha 68">
              <a:extLst>
                <a:ext uri="{FF2B5EF4-FFF2-40B4-BE49-F238E27FC236}">
                  <a16:creationId xmlns:a16="http://schemas.microsoft.com/office/drawing/2014/main" id="{B548534E-5831-4F27-9A25-0649A9A0B01F}"/>
                </a:ext>
              </a:extLst>
            </p:cNvPr>
            <p:cNvCxnSpPr>
              <a:cxnSpLocks/>
            </p:cNvCxnSpPr>
            <p:nvPr/>
          </p:nvCxnSpPr>
          <p:spPr>
            <a:xfrm>
              <a:off x="2143117" y="4118225"/>
              <a:ext cx="67062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CuadroTexto 69">
                  <a:extLst>
                    <a:ext uri="{FF2B5EF4-FFF2-40B4-BE49-F238E27FC236}">
                      <a16:creationId xmlns:a16="http://schemas.microsoft.com/office/drawing/2014/main" id="{31CD6352-787F-4ADC-9C80-CBC271BF2557}"/>
                    </a:ext>
                  </a:extLst>
                </p:cNvPr>
                <p:cNvSpPr txBox="1"/>
                <p:nvPr/>
              </p:nvSpPr>
              <p:spPr>
                <a:xfrm>
                  <a:off x="2898812" y="3933560"/>
                  <a:ext cx="313163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0" name="CuadroTexto 69">
                  <a:extLst>
                    <a:ext uri="{FF2B5EF4-FFF2-40B4-BE49-F238E27FC236}">
                      <a16:creationId xmlns:a16="http://schemas.microsoft.com/office/drawing/2014/main" id="{31CD6352-787F-4ADC-9C80-CBC271BF255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98812" y="3933560"/>
                  <a:ext cx="313163" cy="369332"/>
                </a:xfrm>
                <a:prstGeom prst="rect">
                  <a:avLst/>
                </a:prstGeom>
                <a:blipFill>
                  <a:blip r:embed="rId14"/>
                  <a:stretch>
                    <a:fillRect l="-23077" r="-7692" b="-1521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1" name="Conector recto de flecha 70">
              <a:extLst>
                <a:ext uri="{FF2B5EF4-FFF2-40B4-BE49-F238E27FC236}">
                  <a16:creationId xmlns:a16="http://schemas.microsoft.com/office/drawing/2014/main" id="{05D93C6C-3E4A-4E82-8E4C-E69DD5B71426}"/>
                </a:ext>
              </a:extLst>
            </p:cNvPr>
            <p:cNvCxnSpPr>
              <a:cxnSpLocks/>
            </p:cNvCxnSpPr>
            <p:nvPr/>
          </p:nvCxnSpPr>
          <p:spPr>
            <a:xfrm>
              <a:off x="2153202" y="3522907"/>
              <a:ext cx="67062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CuadroTexto 71">
                  <a:extLst>
                    <a:ext uri="{FF2B5EF4-FFF2-40B4-BE49-F238E27FC236}">
                      <a16:creationId xmlns:a16="http://schemas.microsoft.com/office/drawing/2014/main" id="{2E343B0F-6A14-41BF-ABFE-7DE0B1FFC454}"/>
                    </a:ext>
                  </a:extLst>
                </p:cNvPr>
                <p:cNvSpPr txBox="1"/>
                <p:nvPr/>
              </p:nvSpPr>
              <p:spPr>
                <a:xfrm>
                  <a:off x="2940763" y="3297534"/>
                  <a:ext cx="306067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2" name="CuadroTexto 71">
                  <a:extLst>
                    <a:ext uri="{FF2B5EF4-FFF2-40B4-BE49-F238E27FC236}">
                      <a16:creationId xmlns:a16="http://schemas.microsoft.com/office/drawing/2014/main" id="{2E343B0F-6A14-41BF-ABFE-7DE0B1FFC4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40763" y="3297534"/>
                  <a:ext cx="306067" cy="369332"/>
                </a:xfrm>
                <a:prstGeom prst="rect">
                  <a:avLst/>
                </a:prstGeom>
                <a:blipFill>
                  <a:blip r:embed="rId15"/>
                  <a:stretch>
                    <a:fillRect l="-23684" r="-7895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10433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9" grpId="0"/>
      <p:bldP spid="15" grpId="0"/>
      <p:bldP spid="16" grpId="0"/>
      <p:bldP spid="17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Asociaciones de resistencias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6" name="5 CuadroTexto"/>
          <p:cNvSpPr txBox="1"/>
          <p:nvPr/>
        </p:nvSpPr>
        <p:spPr>
          <a:xfrm>
            <a:off x="909721" y="995690"/>
            <a:ext cx="671315" cy="300082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s-ES" sz="1350" b="1" dirty="0"/>
              <a:t>Serie</a:t>
            </a:r>
          </a:p>
        </p:txBody>
      </p:sp>
      <p:sp>
        <p:nvSpPr>
          <p:cNvPr id="7" name="15 CuadroTexto"/>
          <p:cNvSpPr txBox="1"/>
          <p:nvPr/>
        </p:nvSpPr>
        <p:spPr>
          <a:xfrm>
            <a:off x="781820" y="2457967"/>
            <a:ext cx="927116" cy="300082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s-ES" sz="1350" b="1" dirty="0"/>
              <a:t>Paralelo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7935544-19AE-4BEB-BC45-90A7895FB7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5226" y="1430794"/>
            <a:ext cx="3672337" cy="95800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0CE24326-67B5-4C9A-BF9E-4C9B25FBC9A7}"/>
                  </a:ext>
                </a:extLst>
              </p:cNvPr>
              <p:cNvSpPr/>
              <p:nvPr/>
            </p:nvSpPr>
            <p:spPr>
              <a:xfrm>
                <a:off x="5566742" y="795586"/>
                <a:ext cx="2231508" cy="494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𝒆𝒒</m:t>
                          </m:r>
                        </m:sub>
                      </m:sSub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0CE24326-67B5-4C9A-BF9E-4C9B25FBC9A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66742" y="795586"/>
                <a:ext cx="2231508" cy="494879"/>
              </a:xfrm>
              <a:prstGeom prst="rect">
                <a:avLst/>
              </a:prstGeom>
              <a:blipFill>
                <a:blip r:embed="rId5"/>
                <a:stretch>
                  <a:fillRect b="-740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3F4CCF2A-CB0C-4E39-84F3-FC724C42E7E2}"/>
                  </a:ext>
                </a:extLst>
              </p:cNvPr>
              <p:cNvSpPr/>
              <p:nvPr/>
            </p:nvSpPr>
            <p:spPr>
              <a:xfrm>
                <a:off x="1274661" y="1290796"/>
                <a:ext cx="4830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3F4CCF2A-CB0C-4E39-84F3-FC724C42E7E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4661" y="1290796"/>
                <a:ext cx="483081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CBE731C-8911-45D8-81EC-6A77BA4CA176}"/>
                  </a:ext>
                </a:extLst>
              </p:cNvPr>
              <p:cNvSpPr/>
              <p:nvPr/>
            </p:nvSpPr>
            <p:spPr>
              <a:xfrm>
                <a:off x="3404386" y="1257669"/>
                <a:ext cx="48840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CBE731C-8911-45D8-81EC-6A77BA4CA17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4386" y="1257669"/>
                <a:ext cx="488403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upo 2">
            <a:extLst>
              <a:ext uri="{FF2B5EF4-FFF2-40B4-BE49-F238E27FC236}">
                <a16:creationId xmlns:a16="http://schemas.microsoft.com/office/drawing/2014/main" id="{A6193496-517D-4EF9-9792-8B64FF89762F}"/>
              </a:ext>
            </a:extLst>
          </p:cNvPr>
          <p:cNvGrpSpPr/>
          <p:nvPr/>
        </p:nvGrpSpPr>
        <p:grpSpPr>
          <a:xfrm>
            <a:off x="5483326" y="1275941"/>
            <a:ext cx="2221734" cy="1117376"/>
            <a:chOff x="7311102" y="1701255"/>
            <a:chExt cx="2962313" cy="1489834"/>
          </a:xfrm>
        </p:grpSpPr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37A8959A-49E5-4F1C-B5EB-7300BAE01331}"/>
                </a:ext>
              </a:extLst>
            </p:cNvPr>
            <p:cNvGrpSpPr/>
            <p:nvPr/>
          </p:nvGrpSpPr>
          <p:grpSpPr>
            <a:xfrm>
              <a:off x="7311102" y="1804720"/>
              <a:ext cx="2962313" cy="1386369"/>
              <a:chOff x="1087968" y="4809911"/>
              <a:chExt cx="2962313" cy="1386369"/>
            </a:xfrm>
          </p:grpSpPr>
          <p:grpSp>
            <p:nvGrpSpPr>
              <p:cNvPr id="15" name="Grupo 14">
                <a:extLst>
                  <a:ext uri="{FF2B5EF4-FFF2-40B4-BE49-F238E27FC236}">
                    <a16:creationId xmlns:a16="http://schemas.microsoft.com/office/drawing/2014/main" id="{B79A5AF9-9111-4193-A995-8EAEB04751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24155" y="5209389"/>
                <a:ext cx="2506076" cy="397084"/>
                <a:chOff x="9433017" y="2251328"/>
                <a:chExt cx="1041129" cy="164965"/>
              </a:xfrm>
            </p:grpSpPr>
            <p:grpSp>
              <p:nvGrpSpPr>
                <p:cNvPr id="40" name="Grupo 39">
                  <a:extLst>
                    <a:ext uri="{FF2B5EF4-FFF2-40B4-BE49-F238E27FC236}">
                      <a16:creationId xmlns:a16="http://schemas.microsoft.com/office/drawing/2014/main" id="{33D37FE3-952E-4BC0-A121-C016ABF580A8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4" name="Conector recto 53">
                    <a:extLst>
                      <a:ext uri="{FF2B5EF4-FFF2-40B4-BE49-F238E27FC236}">
                        <a16:creationId xmlns:a16="http://schemas.microsoft.com/office/drawing/2014/main" id="{523BD51C-1A98-4AD1-AA3C-25BE5FF374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55" name="Conector recto 54">
                    <a:extLst>
                      <a:ext uri="{FF2B5EF4-FFF2-40B4-BE49-F238E27FC236}">
                        <a16:creationId xmlns:a16="http://schemas.microsoft.com/office/drawing/2014/main" id="{B9746409-AEE9-43E3-AEF7-272B7B9910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41" name="Grupo 40">
                  <a:extLst>
                    <a:ext uri="{FF2B5EF4-FFF2-40B4-BE49-F238E27FC236}">
                      <a16:creationId xmlns:a16="http://schemas.microsoft.com/office/drawing/2014/main" id="{2DE30E6C-6373-4516-89A7-CC5210B9C848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2" name="Conector recto 51">
                    <a:extLst>
                      <a:ext uri="{FF2B5EF4-FFF2-40B4-BE49-F238E27FC236}">
                        <a16:creationId xmlns:a16="http://schemas.microsoft.com/office/drawing/2014/main" id="{27E799D9-002A-4D9C-9FAC-FCC966A603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53" name="Conector recto 52">
                    <a:extLst>
                      <a:ext uri="{FF2B5EF4-FFF2-40B4-BE49-F238E27FC236}">
                        <a16:creationId xmlns:a16="http://schemas.microsoft.com/office/drawing/2014/main" id="{F25DD5E9-0E7C-43B1-8436-8F63BA80DB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42" name="Grupo 41">
                  <a:extLst>
                    <a:ext uri="{FF2B5EF4-FFF2-40B4-BE49-F238E27FC236}">
                      <a16:creationId xmlns:a16="http://schemas.microsoft.com/office/drawing/2014/main" id="{03B84C59-EDA7-474C-A824-2087D7D4A721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0" name="Conector recto 49">
                    <a:extLst>
                      <a:ext uri="{FF2B5EF4-FFF2-40B4-BE49-F238E27FC236}">
                        <a16:creationId xmlns:a16="http://schemas.microsoft.com/office/drawing/2014/main" id="{AF8E2324-6661-499B-AA42-513EC04510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51" name="Conector recto 50">
                    <a:extLst>
                      <a:ext uri="{FF2B5EF4-FFF2-40B4-BE49-F238E27FC236}">
                        <a16:creationId xmlns:a16="http://schemas.microsoft.com/office/drawing/2014/main" id="{8EC4F375-9296-4C3D-9FB7-FFD71D38FD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43" name="Grupo 42">
                  <a:extLst>
                    <a:ext uri="{FF2B5EF4-FFF2-40B4-BE49-F238E27FC236}">
                      <a16:creationId xmlns:a16="http://schemas.microsoft.com/office/drawing/2014/main" id="{35D7B9D9-9AE3-49D1-B31A-F646BF3C25CD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48" name="Conector recto 47">
                    <a:extLst>
                      <a:ext uri="{FF2B5EF4-FFF2-40B4-BE49-F238E27FC236}">
                        <a16:creationId xmlns:a16="http://schemas.microsoft.com/office/drawing/2014/main" id="{D146371F-2D45-4F34-9855-8E21F66A9E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49" name="Conector recto 48">
                    <a:extLst>
                      <a:ext uri="{FF2B5EF4-FFF2-40B4-BE49-F238E27FC236}">
                        <a16:creationId xmlns:a16="http://schemas.microsoft.com/office/drawing/2014/main" id="{3A7F29C4-2579-4F5F-B274-FC27340B1D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4" name="Conector recto 43">
                  <a:extLst>
                    <a:ext uri="{FF2B5EF4-FFF2-40B4-BE49-F238E27FC236}">
                      <a16:creationId xmlns:a16="http://schemas.microsoft.com/office/drawing/2014/main" id="{1977666F-532F-404A-9E77-DB8BD464CE0C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5" name="Conector recto 44">
                  <a:extLst>
                    <a:ext uri="{FF2B5EF4-FFF2-40B4-BE49-F238E27FC236}">
                      <a16:creationId xmlns:a16="http://schemas.microsoft.com/office/drawing/2014/main" id="{AAC26717-0BED-4D18-B448-A554C56647DA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6" name="Conector recto 45">
                  <a:extLst>
                    <a:ext uri="{FF2B5EF4-FFF2-40B4-BE49-F238E27FC236}">
                      <a16:creationId xmlns:a16="http://schemas.microsoft.com/office/drawing/2014/main" id="{0690B114-51C4-42F7-8ACF-04983F9DB9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47" name="Conector recto 46">
                  <a:extLst>
                    <a:ext uri="{FF2B5EF4-FFF2-40B4-BE49-F238E27FC236}">
                      <a16:creationId xmlns:a16="http://schemas.microsoft.com/office/drawing/2014/main" id="{421A6926-DF1F-4F40-8A95-403712993C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16" name="Elipse 15">
                <a:extLst>
                  <a:ext uri="{FF2B5EF4-FFF2-40B4-BE49-F238E27FC236}">
                    <a16:creationId xmlns:a16="http://schemas.microsoft.com/office/drawing/2014/main" id="{EDA7509A-F188-4A60-81FA-87F0B984CF5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1170997" y="5297411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9" name="Elipse 18">
                <a:extLst>
                  <a:ext uri="{FF2B5EF4-FFF2-40B4-BE49-F238E27FC236}">
                    <a16:creationId xmlns:a16="http://schemas.microsoft.com/office/drawing/2014/main" id="{2890ECC3-DE8E-4EC2-91DE-AFA90699827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3745944" y="528575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0" name="CuadroTexto 19">
                <a:extLst>
                  <a:ext uri="{FF2B5EF4-FFF2-40B4-BE49-F238E27FC236}">
                    <a16:creationId xmlns:a16="http://schemas.microsoft.com/office/drawing/2014/main" id="{F0CDE2DC-2990-46ED-9ADA-93554B88CD8C}"/>
                  </a:ext>
                </a:extLst>
              </p:cNvPr>
              <p:cNvSpPr txBox="1"/>
              <p:nvPr/>
            </p:nvSpPr>
            <p:spPr>
              <a:xfrm>
                <a:off x="1087968" y="4809911"/>
                <a:ext cx="393699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/>
                  <a:t>a</a:t>
                </a:r>
              </a:p>
            </p:txBody>
          </p:sp>
          <p:sp>
            <p:nvSpPr>
              <p:cNvPr id="21" name="CuadroTexto 20">
                <a:extLst>
                  <a:ext uri="{FF2B5EF4-FFF2-40B4-BE49-F238E27FC236}">
                    <a16:creationId xmlns:a16="http://schemas.microsoft.com/office/drawing/2014/main" id="{31D45CAA-D7BC-4849-89AE-C5BF469B0357}"/>
                  </a:ext>
                </a:extLst>
              </p:cNvPr>
              <p:cNvSpPr txBox="1"/>
              <p:nvPr/>
            </p:nvSpPr>
            <p:spPr>
              <a:xfrm>
                <a:off x="3641622" y="4822227"/>
                <a:ext cx="408659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/>
                  <a:t>b</a:t>
                </a:r>
              </a:p>
            </p:txBody>
          </p:sp>
          <p:cxnSp>
            <p:nvCxnSpPr>
              <p:cNvPr id="22" name="Conector recto de flecha 21">
                <a:extLst>
                  <a:ext uri="{FF2B5EF4-FFF2-40B4-BE49-F238E27FC236}">
                    <a16:creationId xmlns:a16="http://schemas.microsoft.com/office/drawing/2014/main" id="{A8898920-09B6-41EC-84A0-E5C43EC232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9754" y="6196280"/>
                <a:ext cx="1632477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CuadroTexto 22">
                    <a:extLst>
                      <a:ext uri="{FF2B5EF4-FFF2-40B4-BE49-F238E27FC236}">
                        <a16:creationId xmlns:a16="http://schemas.microsoft.com/office/drawing/2014/main" id="{26621C9C-DF69-4650-A836-A0C79CE64293}"/>
                      </a:ext>
                    </a:extLst>
                  </p:cNvPr>
                  <p:cNvSpPr txBox="1"/>
                  <p:nvPr/>
                </p:nvSpPr>
                <p:spPr>
                  <a:xfrm>
                    <a:off x="3331607" y="5718765"/>
                    <a:ext cx="197832" cy="36933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23" name="CuadroTexto 22">
                    <a:extLst>
                      <a:ext uri="{FF2B5EF4-FFF2-40B4-BE49-F238E27FC236}">
                        <a16:creationId xmlns:a16="http://schemas.microsoft.com/office/drawing/2014/main" id="{26621C9C-DF69-4650-A836-A0C79CE6429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331607" y="5718765"/>
                    <a:ext cx="197832" cy="369332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41667" r="-29167"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Rectángulo 58">
                  <a:extLst>
                    <a:ext uri="{FF2B5EF4-FFF2-40B4-BE49-F238E27FC236}">
                      <a16:creationId xmlns:a16="http://schemas.microsoft.com/office/drawing/2014/main" id="{AC16AB76-D772-4804-953D-DC507EC4C079}"/>
                    </a:ext>
                  </a:extLst>
                </p:cNvPr>
                <p:cNvSpPr/>
                <p:nvPr/>
              </p:nvSpPr>
              <p:spPr>
                <a:xfrm>
                  <a:off x="8473562" y="1701255"/>
                  <a:ext cx="784062" cy="52099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𝑒𝑞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9" name="Rectángulo 58">
                  <a:extLst>
                    <a:ext uri="{FF2B5EF4-FFF2-40B4-BE49-F238E27FC236}">
                      <a16:creationId xmlns:a16="http://schemas.microsoft.com/office/drawing/2014/main" id="{AC16AB76-D772-4804-953D-DC507EC4C07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73562" y="1701255"/>
                  <a:ext cx="784062" cy="520997"/>
                </a:xfrm>
                <a:prstGeom prst="rect">
                  <a:avLst/>
                </a:prstGeom>
                <a:blipFill>
                  <a:blip r:embed="rId9"/>
                  <a:stretch>
                    <a:fillRect b="-468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0" name="Grupo 59">
            <a:extLst>
              <a:ext uri="{FF2B5EF4-FFF2-40B4-BE49-F238E27FC236}">
                <a16:creationId xmlns:a16="http://schemas.microsoft.com/office/drawing/2014/main" id="{E0CD4099-0801-47B5-9E3E-4674B9B1F6B2}"/>
              </a:ext>
            </a:extLst>
          </p:cNvPr>
          <p:cNvGrpSpPr/>
          <p:nvPr/>
        </p:nvGrpSpPr>
        <p:grpSpPr>
          <a:xfrm>
            <a:off x="5585466" y="2733475"/>
            <a:ext cx="2221734" cy="1117376"/>
            <a:chOff x="7311102" y="1701255"/>
            <a:chExt cx="2962313" cy="1489834"/>
          </a:xfrm>
        </p:grpSpPr>
        <p:grpSp>
          <p:nvGrpSpPr>
            <p:cNvPr id="61" name="Grupo 60">
              <a:extLst>
                <a:ext uri="{FF2B5EF4-FFF2-40B4-BE49-F238E27FC236}">
                  <a16:creationId xmlns:a16="http://schemas.microsoft.com/office/drawing/2014/main" id="{AB5DFCD2-EB80-4DC9-A141-563D0B1D9799}"/>
                </a:ext>
              </a:extLst>
            </p:cNvPr>
            <p:cNvGrpSpPr/>
            <p:nvPr/>
          </p:nvGrpSpPr>
          <p:grpSpPr>
            <a:xfrm>
              <a:off x="7311102" y="1804720"/>
              <a:ext cx="2962313" cy="1386369"/>
              <a:chOff x="1087968" y="4809911"/>
              <a:chExt cx="2962313" cy="1386369"/>
            </a:xfrm>
          </p:grpSpPr>
          <p:grpSp>
            <p:nvGrpSpPr>
              <p:cNvPr id="63" name="Grupo 62">
                <a:extLst>
                  <a:ext uri="{FF2B5EF4-FFF2-40B4-BE49-F238E27FC236}">
                    <a16:creationId xmlns:a16="http://schemas.microsoft.com/office/drawing/2014/main" id="{E294E595-6BFF-40F1-B411-725F4BDACF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24155" y="5209389"/>
                <a:ext cx="2506076" cy="397084"/>
                <a:chOff x="9433017" y="2251328"/>
                <a:chExt cx="1041129" cy="164965"/>
              </a:xfrm>
            </p:grpSpPr>
            <p:grpSp>
              <p:nvGrpSpPr>
                <p:cNvPr id="70" name="Grupo 69">
                  <a:extLst>
                    <a:ext uri="{FF2B5EF4-FFF2-40B4-BE49-F238E27FC236}">
                      <a16:creationId xmlns:a16="http://schemas.microsoft.com/office/drawing/2014/main" id="{025FD334-4448-4F4B-B59E-E5C51E6DB8BE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84" name="Conector recto 83">
                    <a:extLst>
                      <a:ext uri="{FF2B5EF4-FFF2-40B4-BE49-F238E27FC236}">
                        <a16:creationId xmlns:a16="http://schemas.microsoft.com/office/drawing/2014/main" id="{7F5AD596-9278-40A2-B09E-38CEF1E468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85" name="Conector recto 84">
                    <a:extLst>
                      <a:ext uri="{FF2B5EF4-FFF2-40B4-BE49-F238E27FC236}">
                        <a16:creationId xmlns:a16="http://schemas.microsoft.com/office/drawing/2014/main" id="{BAFF14C8-CCB7-49D0-86D5-C59CE26688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71" name="Grupo 70">
                  <a:extLst>
                    <a:ext uri="{FF2B5EF4-FFF2-40B4-BE49-F238E27FC236}">
                      <a16:creationId xmlns:a16="http://schemas.microsoft.com/office/drawing/2014/main" id="{3D88FD83-A2E9-4487-9A17-597317F0EF59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82" name="Conector recto 81">
                    <a:extLst>
                      <a:ext uri="{FF2B5EF4-FFF2-40B4-BE49-F238E27FC236}">
                        <a16:creationId xmlns:a16="http://schemas.microsoft.com/office/drawing/2014/main" id="{9993D234-B210-4271-9FC4-7407AE213C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83" name="Conector recto 82">
                    <a:extLst>
                      <a:ext uri="{FF2B5EF4-FFF2-40B4-BE49-F238E27FC236}">
                        <a16:creationId xmlns:a16="http://schemas.microsoft.com/office/drawing/2014/main" id="{C52ADDD2-E065-4F5E-AC15-24D8539B42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72" name="Grupo 71">
                  <a:extLst>
                    <a:ext uri="{FF2B5EF4-FFF2-40B4-BE49-F238E27FC236}">
                      <a16:creationId xmlns:a16="http://schemas.microsoft.com/office/drawing/2014/main" id="{FE0DA7AB-365F-4864-8889-ADB64D4C9E2F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80" name="Conector recto 79">
                    <a:extLst>
                      <a:ext uri="{FF2B5EF4-FFF2-40B4-BE49-F238E27FC236}">
                        <a16:creationId xmlns:a16="http://schemas.microsoft.com/office/drawing/2014/main" id="{EF09E9EF-72A9-41E9-99C0-7BEC8C118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81" name="Conector recto 80">
                    <a:extLst>
                      <a:ext uri="{FF2B5EF4-FFF2-40B4-BE49-F238E27FC236}">
                        <a16:creationId xmlns:a16="http://schemas.microsoft.com/office/drawing/2014/main" id="{09700B80-D0C7-4921-8C5F-D670636BDA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grpSp>
              <p:nvGrpSpPr>
                <p:cNvPr id="73" name="Grupo 72">
                  <a:extLst>
                    <a:ext uri="{FF2B5EF4-FFF2-40B4-BE49-F238E27FC236}">
                      <a16:creationId xmlns:a16="http://schemas.microsoft.com/office/drawing/2014/main" id="{E8D7624F-C044-450C-9A40-18271D394AD8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78" name="Conector recto 77">
                    <a:extLst>
                      <a:ext uri="{FF2B5EF4-FFF2-40B4-BE49-F238E27FC236}">
                        <a16:creationId xmlns:a16="http://schemas.microsoft.com/office/drawing/2014/main" id="{DF0B38EF-7AE5-4EC2-98D5-0D6BD97A5E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79" name="Conector recto 78">
                    <a:extLst>
                      <a:ext uri="{FF2B5EF4-FFF2-40B4-BE49-F238E27FC236}">
                        <a16:creationId xmlns:a16="http://schemas.microsoft.com/office/drawing/2014/main" id="{11031DFD-57B8-49E1-A101-E7AB75978C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74" name="Conector recto 73">
                  <a:extLst>
                    <a:ext uri="{FF2B5EF4-FFF2-40B4-BE49-F238E27FC236}">
                      <a16:creationId xmlns:a16="http://schemas.microsoft.com/office/drawing/2014/main" id="{F32E31BD-06FC-4937-B70E-04E88E64AE5E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75" name="Conector recto 74">
                  <a:extLst>
                    <a:ext uri="{FF2B5EF4-FFF2-40B4-BE49-F238E27FC236}">
                      <a16:creationId xmlns:a16="http://schemas.microsoft.com/office/drawing/2014/main" id="{85F786B2-A221-496F-8E45-6E15C4DC8312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76" name="Conector recto 75">
                  <a:extLst>
                    <a:ext uri="{FF2B5EF4-FFF2-40B4-BE49-F238E27FC236}">
                      <a16:creationId xmlns:a16="http://schemas.microsoft.com/office/drawing/2014/main" id="{45FCCF11-567C-4C9A-B14C-6715B2D6D2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77" name="Conector recto 76">
                  <a:extLst>
                    <a:ext uri="{FF2B5EF4-FFF2-40B4-BE49-F238E27FC236}">
                      <a16:creationId xmlns:a16="http://schemas.microsoft.com/office/drawing/2014/main" id="{02926EC0-1E54-4566-BFF3-D3CB8A7194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64" name="Elipse 63">
                <a:extLst>
                  <a:ext uri="{FF2B5EF4-FFF2-40B4-BE49-F238E27FC236}">
                    <a16:creationId xmlns:a16="http://schemas.microsoft.com/office/drawing/2014/main" id="{E5571FDA-834C-4CEA-B24A-C37F49465BB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1170997" y="5297411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65" name="Elipse 64">
                <a:extLst>
                  <a:ext uri="{FF2B5EF4-FFF2-40B4-BE49-F238E27FC236}">
                    <a16:creationId xmlns:a16="http://schemas.microsoft.com/office/drawing/2014/main" id="{CFBD022E-162D-4E4D-90F0-073A3DBD1E2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3745944" y="528575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66" name="CuadroTexto 65">
                <a:extLst>
                  <a:ext uri="{FF2B5EF4-FFF2-40B4-BE49-F238E27FC236}">
                    <a16:creationId xmlns:a16="http://schemas.microsoft.com/office/drawing/2014/main" id="{64226559-38F2-432A-A390-02F4075A1D42}"/>
                  </a:ext>
                </a:extLst>
              </p:cNvPr>
              <p:cNvSpPr txBox="1"/>
              <p:nvPr/>
            </p:nvSpPr>
            <p:spPr>
              <a:xfrm>
                <a:off x="1087968" y="4809911"/>
                <a:ext cx="393699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/>
                  <a:t>a</a:t>
                </a:r>
              </a:p>
            </p:txBody>
          </p:sp>
          <p:sp>
            <p:nvSpPr>
              <p:cNvPr id="67" name="CuadroTexto 66">
                <a:extLst>
                  <a:ext uri="{FF2B5EF4-FFF2-40B4-BE49-F238E27FC236}">
                    <a16:creationId xmlns:a16="http://schemas.microsoft.com/office/drawing/2014/main" id="{71FBD270-D785-416C-9D9B-9F0A01BBD5BA}"/>
                  </a:ext>
                </a:extLst>
              </p:cNvPr>
              <p:cNvSpPr txBox="1"/>
              <p:nvPr/>
            </p:nvSpPr>
            <p:spPr>
              <a:xfrm>
                <a:off x="3641622" y="4822227"/>
                <a:ext cx="408659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/>
                  <a:t>b</a:t>
                </a:r>
              </a:p>
            </p:txBody>
          </p:sp>
          <p:cxnSp>
            <p:nvCxnSpPr>
              <p:cNvPr id="68" name="Conector recto de flecha 67">
                <a:extLst>
                  <a:ext uri="{FF2B5EF4-FFF2-40B4-BE49-F238E27FC236}">
                    <a16:creationId xmlns:a16="http://schemas.microsoft.com/office/drawing/2014/main" id="{ACFBC921-5FF3-4FA5-B189-B0F129E4AD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9754" y="6196280"/>
                <a:ext cx="1632477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9" name="CuadroTexto 68">
                    <a:extLst>
                      <a:ext uri="{FF2B5EF4-FFF2-40B4-BE49-F238E27FC236}">
                        <a16:creationId xmlns:a16="http://schemas.microsoft.com/office/drawing/2014/main" id="{8137AC4F-81EA-4C11-A879-43A244593B70}"/>
                      </a:ext>
                    </a:extLst>
                  </p:cNvPr>
                  <p:cNvSpPr txBox="1"/>
                  <p:nvPr/>
                </p:nvSpPr>
                <p:spPr>
                  <a:xfrm>
                    <a:off x="3331607" y="5718765"/>
                    <a:ext cx="197832" cy="36933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69" name="CuadroTexto 68">
                    <a:extLst>
                      <a:ext uri="{FF2B5EF4-FFF2-40B4-BE49-F238E27FC236}">
                        <a16:creationId xmlns:a16="http://schemas.microsoft.com/office/drawing/2014/main" id="{8137AC4F-81EA-4C11-A879-43A244593B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331607" y="5718765"/>
                    <a:ext cx="197832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36000" r="-28000"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2" name="Rectángulo 61">
                  <a:extLst>
                    <a:ext uri="{FF2B5EF4-FFF2-40B4-BE49-F238E27FC236}">
                      <a16:creationId xmlns:a16="http://schemas.microsoft.com/office/drawing/2014/main" id="{C0BA2C85-B9D6-4111-BF3F-006F572DE279}"/>
                    </a:ext>
                  </a:extLst>
                </p:cNvPr>
                <p:cNvSpPr/>
                <p:nvPr/>
              </p:nvSpPr>
              <p:spPr>
                <a:xfrm>
                  <a:off x="8473562" y="1701255"/>
                  <a:ext cx="784062" cy="52099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𝑒𝑞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2" name="Rectángulo 61">
                  <a:extLst>
                    <a:ext uri="{FF2B5EF4-FFF2-40B4-BE49-F238E27FC236}">
                      <a16:creationId xmlns:a16="http://schemas.microsoft.com/office/drawing/2014/main" id="{C0BA2C85-B9D6-4111-BF3F-006F572DE27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73562" y="1701255"/>
                  <a:ext cx="784062" cy="520997"/>
                </a:xfrm>
                <a:prstGeom prst="rect">
                  <a:avLst/>
                </a:prstGeom>
                <a:blipFill>
                  <a:blip r:embed="rId11"/>
                  <a:stretch>
                    <a:fillRect b="-307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6" name="Rectángulo 85">
                <a:extLst>
                  <a:ext uri="{FF2B5EF4-FFF2-40B4-BE49-F238E27FC236}">
                    <a16:creationId xmlns:a16="http://schemas.microsoft.com/office/drawing/2014/main" id="{2BAA51E6-D50B-4FEC-8D97-D364B9A0F676}"/>
                  </a:ext>
                </a:extLst>
              </p:cNvPr>
              <p:cNvSpPr/>
              <p:nvPr/>
            </p:nvSpPr>
            <p:spPr>
              <a:xfrm>
                <a:off x="5290622" y="3889358"/>
                <a:ext cx="2918941" cy="10273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latin typeface="Cambria Math" panose="02040503050406030204" pitchFamily="18" charset="0"/>
                                </a:rPr>
                                <m:t>𝒆𝒒</m:t>
                              </m:r>
                            </m:sub>
                          </m:sSub>
                        </m:den>
                      </m:f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den>
                      </m:f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den>
                      </m:f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sz="2800" b="1" i="1" dirty="0">
                  <a:solidFill>
                    <a:srgbClr val="0070C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86" name="Rectángulo 85">
                <a:extLst>
                  <a:ext uri="{FF2B5EF4-FFF2-40B4-BE49-F238E27FC236}">
                    <a16:creationId xmlns:a16="http://schemas.microsoft.com/office/drawing/2014/main" id="{2BAA51E6-D50B-4FEC-8D97-D364B9A0F67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0622" y="3889358"/>
                <a:ext cx="2918941" cy="1027397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Imagen 3">
            <a:extLst>
              <a:ext uri="{FF2B5EF4-FFF2-40B4-BE49-F238E27FC236}">
                <a16:creationId xmlns:a16="http://schemas.microsoft.com/office/drawing/2014/main" id="{CA14E049-7A6E-4251-9A9C-8DAA637FB1C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03162" y="2811075"/>
            <a:ext cx="2873334" cy="1571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934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86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7178" y="3079352"/>
            <a:ext cx="826218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lvl="0" algn="l"/>
            <a:r>
              <a:rPr lang="es-ES" sz="2800" dirty="0"/>
              <a:t>Fuerza electromotriz</a:t>
            </a:r>
            <a:endParaRPr sz="26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4.3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4109935" y="1568101"/>
                <a:ext cx="2588209" cy="10156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66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𝜀</m:t>
                      </m:r>
                      <m:r>
                        <a:rPr lang="es-ES" sz="66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6600" i="1">
                          <a:latin typeface="Cambria Math" panose="02040503050406030204" pitchFamily="18" charset="0"/>
                        </a:rPr>
                        <m:t>𝐼𝑅</m:t>
                      </m:r>
                    </m:oMath>
                  </m:oMathPara>
                </a14:m>
                <a:endParaRPr lang="es-ES" sz="66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9935" y="1568101"/>
                <a:ext cx="2588209" cy="1015663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4.3 Fuerza electromotriz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76925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50935" y="801318"/>
                <a:ext cx="8803530" cy="10530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000" b="1" i="1" dirty="0">
                    <a:solidFill>
                      <a:srgbClr val="0070C0"/>
                    </a:solidFill>
                  </a:rPr>
                  <a:t>Fuente de fuerza electromotriz (V)</a:t>
                </a:r>
                <a:r>
                  <a:rPr lang="es-ES" sz="2000" dirty="0"/>
                  <a:t>: Dispositivo que suministra </a:t>
                </a:r>
                <a:r>
                  <a:rPr lang="es-ES" sz="2000" b="1" i="1" dirty="0"/>
                  <a:t>energía eléctrica </a:t>
                </a:r>
                <a:r>
                  <a:rPr lang="es-ES" sz="2000" dirty="0"/>
                  <a:t>para mantener una corriente estacionaria en un conductor. Lo realiza </a:t>
                </a:r>
                <a:r>
                  <a:rPr lang="es-ES" sz="2000" b="1" dirty="0">
                    <a:solidFill>
                      <a:srgbClr val="0070C0"/>
                    </a:solidFill>
                  </a:rPr>
                  <a:t>manteniendo constante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000" dirty="0"/>
                  <a:t> o lo que es lo mismo mediante una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diferencia de V constante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935" y="801318"/>
                <a:ext cx="8803530" cy="1053045"/>
              </a:xfrm>
              <a:prstGeom prst="rect">
                <a:avLst/>
              </a:prstGeom>
              <a:blipFill>
                <a:blip r:embed="rId4"/>
                <a:stretch>
                  <a:fillRect l="-762" t="-2890" r="-693" b="-924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uadroTexto 4"/>
          <p:cNvSpPr txBox="1"/>
          <p:nvPr/>
        </p:nvSpPr>
        <p:spPr>
          <a:xfrm>
            <a:off x="564203" y="2021893"/>
            <a:ext cx="75097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Ejemplos:</a:t>
            </a:r>
          </a:p>
          <a:p>
            <a:endParaRPr lang="es-ES" dirty="0"/>
          </a:p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dirty="0"/>
              <a:t>Batería o pila: convierte energía química en eléctrica</a:t>
            </a:r>
          </a:p>
        </p:txBody>
      </p:sp>
      <p:sp>
        <p:nvSpPr>
          <p:cNvPr id="13" name="CuadroTexto 12"/>
          <p:cNvSpPr txBox="1"/>
          <p:nvPr/>
        </p:nvSpPr>
        <p:spPr>
          <a:xfrm>
            <a:off x="472562" y="3681904"/>
            <a:ext cx="75097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ES" dirty="0"/>
          </a:p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dirty="0"/>
              <a:t>Generadores: convierte energía mecánica en eléctrica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4.3 Fuerza electromotriz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EB664F2-F2AA-4207-AF8A-C11FD0C27B6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86246" y="1947390"/>
            <a:ext cx="1607344" cy="1607344"/>
          </a:xfrm>
          <a:prstGeom prst="rect">
            <a:avLst/>
          </a:prstGeom>
        </p:spPr>
      </p:pic>
      <p:pic>
        <p:nvPicPr>
          <p:cNvPr id="11266" name="Picture 2" descr="Generator &amp; Light Tower Rentals Near Me in Saint Louis | Reliable Equipment  Rental | We Rent It — We Rent It">
            <a:extLst>
              <a:ext uri="{FF2B5EF4-FFF2-40B4-BE49-F238E27FC236}">
                <a16:creationId xmlns:a16="http://schemas.microsoft.com/office/drawing/2014/main" id="{DF2BE532-7660-457B-8189-D637C2FCD1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0222" y="3312094"/>
            <a:ext cx="2241110" cy="1678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28329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3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Imagen 187">
            <a:extLst>
              <a:ext uri="{FF2B5EF4-FFF2-40B4-BE49-F238E27FC236}">
                <a16:creationId xmlns:a16="http://schemas.microsoft.com/office/drawing/2014/main" id="{C1FDD5E1-05EE-4F99-A06F-E03553E292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54196" y="2674828"/>
            <a:ext cx="2798370" cy="1760465"/>
          </a:xfrm>
          <a:prstGeom prst="rect">
            <a:avLst/>
          </a:prstGeom>
        </p:spPr>
      </p:pic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268361" y="3248911"/>
            <a:ext cx="23574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42" name="Text Box 10"/>
          <p:cNvSpPr txBox="1">
            <a:spLocks noChangeArrowheads="1"/>
          </p:cNvSpPr>
          <p:nvPr/>
        </p:nvSpPr>
        <p:spPr bwMode="auto">
          <a:xfrm>
            <a:off x="3301697" y="2394344"/>
            <a:ext cx="230601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s-ES" altLang="es-ES" dirty="0"/>
              <a:t>Equivalencia Mecánica</a:t>
            </a:r>
          </a:p>
        </p:txBody>
      </p:sp>
      <p:cxnSp>
        <p:nvCxnSpPr>
          <p:cNvPr id="47" name="Conector recto 46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263820" y="4395575"/>
                <a:ext cx="888018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b="1" i="1" dirty="0"/>
                  <a:t>La fuerza electromotriz (</a:t>
                </a:r>
                <a:r>
                  <a:rPr lang="es-ES" b="1" i="1" dirty="0" err="1"/>
                  <a:t>fem</a:t>
                </a:r>
                <a:r>
                  <a:rPr lang="es-ES" b="1" i="1" dirty="0"/>
                  <a:t>, </a:t>
                </a:r>
                <a14:m>
                  <m:oMath xmlns:m="http://schemas.openxmlformats.org/officeDocument/2006/math">
                    <m:r>
                      <a:rPr lang="es-ES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𝜺</m:t>
                    </m:r>
                  </m:oMath>
                </a14:m>
                <a:r>
                  <a:rPr lang="es-ES" b="1" i="1" dirty="0"/>
                  <a:t>): es el trabajo de la fuente por unidad de carga </a:t>
                </a:r>
                <a14:m>
                  <m:oMath xmlns:m="http://schemas.openxmlformats.org/officeDocument/2006/math">
                    <m:r>
                      <a:rPr lang="es-ES" b="1" i="1">
                        <a:latin typeface="Cambria Math" panose="02040503050406030204" pitchFamily="18" charset="0"/>
                      </a:rPr>
                      <m:t>𝒅𝑼</m:t>
                    </m:r>
                    <m:r>
                      <a:rPr lang="es-ES" b="1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𝜺</m:t>
                    </m:r>
                    <m:r>
                      <a:rPr lang="es-ES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𝒅𝒒</m:t>
                    </m:r>
                  </m:oMath>
                </a14:m>
                <a:r>
                  <a:rPr lang="es-ES" b="1" i="1" dirty="0"/>
                  <a:t>. Eleva la carga de baja  a alta energía potencial.</a:t>
                </a: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820" y="4395575"/>
                <a:ext cx="8880180" cy="646331"/>
              </a:xfrm>
              <a:prstGeom prst="rect">
                <a:avLst/>
              </a:prstGeom>
              <a:blipFill>
                <a:blip r:embed="rId5"/>
                <a:stretch>
                  <a:fillRect t="-4717" r="-275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6485968" y="2930072"/>
                <a:ext cx="3561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𝜺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5968" y="2930072"/>
                <a:ext cx="35618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4.3 Fuerza electromotriz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CuadroTexto 1"/>
          <p:cNvSpPr txBox="1"/>
          <p:nvPr/>
        </p:nvSpPr>
        <p:spPr>
          <a:xfrm>
            <a:off x="0" y="1048966"/>
            <a:ext cx="6227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100" b="1" i="1" dirty="0"/>
              <a:t>Realiza trabajo sobre la carga que la atraviesa, aumentando su energía potencial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1613E944-B249-4903-9CB9-03CDF702B0BC}"/>
              </a:ext>
            </a:extLst>
          </p:cNvPr>
          <p:cNvGrpSpPr>
            <a:grpSpLocks noChangeAspect="1"/>
          </p:cNvGrpSpPr>
          <p:nvPr/>
        </p:nvGrpSpPr>
        <p:grpSpPr>
          <a:xfrm>
            <a:off x="277314" y="2082413"/>
            <a:ext cx="2884464" cy="1824204"/>
            <a:chOff x="4304827" y="-728208"/>
            <a:chExt cx="2504698" cy="2072416"/>
          </a:xfrm>
        </p:grpSpPr>
        <p:sp>
          <p:nvSpPr>
            <p:cNvPr id="174" name="CuadroTexto 173">
              <a:extLst>
                <a:ext uri="{FF2B5EF4-FFF2-40B4-BE49-F238E27FC236}">
                  <a16:creationId xmlns:a16="http://schemas.microsoft.com/office/drawing/2014/main" id="{E2211E61-4A67-4A11-8E89-FDE79D4BD716}"/>
                </a:ext>
              </a:extLst>
            </p:cNvPr>
            <p:cNvSpPr txBox="1"/>
            <p:nvPr/>
          </p:nvSpPr>
          <p:spPr>
            <a:xfrm>
              <a:off x="4563584" y="-728208"/>
              <a:ext cx="232734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sp>
          <p:nvSpPr>
            <p:cNvPr id="176" name="CuadroTexto 175">
              <a:extLst>
                <a:ext uri="{FF2B5EF4-FFF2-40B4-BE49-F238E27FC236}">
                  <a16:creationId xmlns:a16="http://schemas.microsoft.com/office/drawing/2014/main" id="{16DCE751-1E78-47CA-9C79-4C6B3D44DDDC}"/>
                </a:ext>
              </a:extLst>
            </p:cNvPr>
            <p:cNvSpPr txBox="1"/>
            <p:nvPr/>
          </p:nvSpPr>
          <p:spPr>
            <a:xfrm>
              <a:off x="6435369" y="-717073"/>
              <a:ext cx="224383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c</a:t>
              </a:r>
            </a:p>
          </p:txBody>
        </p: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B0A8147F-B99A-40DA-9D9E-47C2ED1E797F}"/>
                </a:ext>
              </a:extLst>
            </p:cNvPr>
            <p:cNvGrpSpPr/>
            <p:nvPr/>
          </p:nvGrpSpPr>
          <p:grpSpPr>
            <a:xfrm>
              <a:off x="4304827" y="-351204"/>
              <a:ext cx="2504698" cy="1695412"/>
              <a:chOff x="4304827" y="-351204"/>
              <a:chExt cx="2504698" cy="1695412"/>
            </a:xfrm>
          </p:grpSpPr>
          <p:cxnSp>
            <p:nvCxnSpPr>
              <p:cNvPr id="17" name="Conector recto 16">
                <a:extLst>
                  <a:ext uri="{FF2B5EF4-FFF2-40B4-BE49-F238E27FC236}">
                    <a16:creationId xmlns:a16="http://schemas.microsoft.com/office/drawing/2014/main" id="{97884C1C-B7D2-4529-A3E5-44E1018558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65226" y="349616"/>
                <a:ext cx="22021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ector recto 17">
                <a:extLst>
                  <a:ext uri="{FF2B5EF4-FFF2-40B4-BE49-F238E27FC236}">
                    <a16:creationId xmlns:a16="http://schemas.microsoft.com/office/drawing/2014/main" id="{BDD2FEBF-1042-4B81-AA64-C50B38C867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01242" y="313793"/>
                <a:ext cx="34819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" name="CuadroTexto 18">
                    <a:extLst>
                      <a:ext uri="{FF2B5EF4-FFF2-40B4-BE49-F238E27FC236}">
                        <a16:creationId xmlns:a16="http://schemas.microsoft.com/office/drawing/2014/main" id="{4904EE7D-00B2-47B7-9970-5F07AD8E93A9}"/>
                      </a:ext>
                    </a:extLst>
                  </p:cNvPr>
                  <p:cNvSpPr txBox="1"/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oMath>
                      </m:oMathPara>
                    </a14:m>
                    <a:endParaRPr lang="es-ES" sz="2100" dirty="0"/>
                  </a:p>
                </p:txBody>
              </p:sp>
            </mc:Choice>
            <mc:Fallback xmlns="">
              <p:sp>
                <p:nvSpPr>
                  <p:cNvPr id="19" name="CuadroTexto 18">
                    <a:extLst>
                      <a:ext uri="{FF2B5EF4-FFF2-40B4-BE49-F238E27FC236}">
                        <a16:creationId xmlns:a16="http://schemas.microsoft.com/office/drawing/2014/main" id="{4904EE7D-00B2-47B7-9970-5F07AD8E93A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18750" r="-125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2" name="Conector recto 21">
                <a:extLst>
                  <a:ext uri="{FF2B5EF4-FFF2-40B4-BE49-F238E27FC236}">
                    <a16:creationId xmlns:a16="http://schemas.microsoft.com/office/drawing/2014/main" id="{CC91B0CF-E1FF-4BAF-B9F6-E9F37B54A3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75332" y="-296847"/>
                <a:ext cx="0" cy="60353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Conector recto 23">
                <a:extLst>
                  <a:ext uri="{FF2B5EF4-FFF2-40B4-BE49-F238E27FC236}">
                    <a16:creationId xmlns:a16="http://schemas.microsoft.com/office/drawing/2014/main" id="{9D8568B0-C2A8-4C7E-AE5B-6433B35920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79501" y="-293582"/>
                <a:ext cx="183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Grupo 34">
                <a:extLst>
                  <a:ext uri="{FF2B5EF4-FFF2-40B4-BE49-F238E27FC236}">
                    <a16:creationId xmlns:a16="http://schemas.microsoft.com/office/drawing/2014/main" id="{F3BBAA32-A553-4CC0-9363-872443865907}"/>
                  </a:ext>
                </a:extLst>
              </p:cNvPr>
              <p:cNvGrpSpPr/>
              <p:nvPr/>
            </p:nvGrpSpPr>
            <p:grpSpPr>
              <a:xfrm rot="16200000">
                <a:off x="6214151" y="318229"/>
                <a:ext cx="671317" cy="106369"/>
                <a:chOff x="9433017" y="2251328"/>
                <a:chExt cx="1041129" cy="164965"/>
              </a:xfrm>
            </p:grpSpPr>
            <p:grpSp>
              <p:nvGrpSpPr>
                <p:cNvPr id="134" name="Grupo 133">
                  <a:extLst>
                    <a:ext uri="{FF2B5EF4-FFF2-40B4-BE49-F238E27FC236}">
                      <a16:creationId xmlns:a16="http://schemas.microsoft.com/office/drawing/2014/main" id="{9FBFB4A9-C18C-4F18-85A8-C4771B21A430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148" name="Conector recto 147">
                    <a:extLst>
                      <a:ext uri="{FF2B5EF4-FFF2-40B4-BE49-F238E27FC236}">
                        <a16:creationId xmlns:a16="http://schemas.microsoft.com/office/drawing/2014/main" id="{F88E991F-6C77-47FF-940A-62A2BCA663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Conector recto 148">
                    <a:extLst>
                      <a:ext uri="{FF2B5EF4-FFF2-40B4-BE49-F238E27FC236}">
                        <a16:creationId xmlns:a16="http://schemas.microsoft.com/office/drawing/2014/main" id="{651B6917-17B5-4F99-9E57-D8BDFE2586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5" name="Grupo 134">
                  <a:extLst>
                    <a:ext uri="{FF2B5EF4-FFF2-40B4-BE49-F238E27FC236}">
                      <a16:creationId xmlns:a16="http://schemas.microsoft.com/office/drawing/2014/main" id="{A9E9C86D-5232-49DD-AC4E-48243521F176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146" name="Conector recto 145">
                    <a:extLst>
                      <a:ext uri="{FF2B5EF4-FFF2-40B4-BE49-F238E27FC236}">
                        <a16:creationId xmlns:a16="http://schemas.microsoft.com/office/drawing/2014/main" id="{040C3FA1-5F7F-4030-A50F-C9A39609F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Conector recto 146">
                    <a:extLst>
                      <a:ext uri="{FF2B5EF4-FFF2-40B4-BE49-F238E27FC236}">
                        <a16:creationId xmlns:a16="http://schemas.microsoft.com/office/drawing/2014/main" id="{E151C1B0-2348-4089-B633-2014B8104A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" name="Grupo 135">
                  <a:extLst>
                    <a:ext uri="{FF2B5EF4-FFF2-40B4-BE49-F238E27FC236}">
                      <a16:creationId xmlns:a16="http://schemas.microsoft.com/office/drawing/2014/main" id="{2BF5D544-7C9C-4697-94FB-6EA793BC8B49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144" name="Conector recto 143">
                    <a:extLst>
                      <a:ext uri="{FF2B5EF4-FFF2-40B4-BE49-F238E27FC236}">
                        <a16:creationId xmlns:a16="http://schemas.microsoft.com/office/drawing/2014/main" id="{8E5EF360-2D42-42D3-AADE-3460BCCA15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" name="Conector recto 144">
                    <a:extLst>
                      <a:ext uri="{FF2B5EF4-FFF2-40B4-BE49-F238E27FC236}">
                        <a16:creationId xmlns:a16="http://schemas.microsoft.com/office/drawing/2014/main" id="{56194060-CBB6-4255-A092-1288DEA82B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" name="Grupo 136">
                  <a:extLst>
                    <a:ext uri="{FF2B5EF4-FFF2-40B4-BE49-F238E27FC236}">
                      <a16:creationId xmlns:a16="http://schemas.microsoft.com/office/drawing/2014/main" id="{D843520B-63E3-4AF6-8ED2-33B565142E76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142" name="Conector recto 141">
                    <a:extLst>
                      <a:ext uri="{FF2B5EF4-FFF2-40B4-BE49-F238E27FC236}">
                        <a16:creationId xmlns:a16="http://schemas.microsoft.com/office/drawing/2014/main" id="{C3890136-8B3C-4C77-AE37-9527A83064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" name="Conector recto 142">
                    <a:extLst>
                      <a:ext uri="{FF2B5EF4-FFF2-40B4-BE49-F238E27FC236}">
                        <a16:creationId xmlns:a16="http://schemas.microsoft.com/office/drawing/2014/main" id="{0B7E949F-6A21-4865-9E2B-1271EE9650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38" name="Conector recto 137">
                  <a:extLst>
                    <a:ext uri="{FF2B5EF4-FFF2-40B4-BE49-F238E27FC236}">
                      <a16:creationId xmlns:a16="http://schemas.microsoft.com/office/drawing/2014/main" id="{2301E141-26E2-45DB-B8B7-EAE9252CFE56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Conector recto 138">
                  <a:extLst>
                    <a:ext uri="{FF2B5EF4-FFF2-40B4-BE49-F238E27FC236}">
                      <a16:creationId xmlns:a16="http://schemas.microsoft.com/office/drawing/2014/main" id="{145EE56B-7888-4341-B1DA-0BD9D0D908FE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Conector recto 139">
                  <a:extLst>
                    <a:ext uri="{FF2B5EF4-FFF2-40B4-BE49-F238E27FC236}">
                      <a16:creationId xmlns:a16="http://schemas.microsoft.com/office/drawing/2014/main" id="{2B677895-F9AC-42A5-8B2E-BF216F2138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Conector recto 140">
                  <a:extLst>
                    <a:ext uri="{FF2B5EF4-FFF2-40B4-BE49-F238E27FC236}">
                      <a16:creationId xmlns:a16="http://schemas.microsoft.com/office/drawing/2014/main" id="{E7223CCE-BACD-4235-9362-443AB12138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ED44DBCD-49E1-4413-A281-B9F9EC6608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373" y="611819"/>
                <a:ext cx="0" cy="540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Conector recto 39">
                <a:extLst>
                  <a:ext uri="{FF2B5EF4-FFF2-40B4-BE49-F238E27FC236}">
                    <a16:creationId xmlns:a16="http://schemas.microsoft.com/office/drawing/2014/main" id="{FED4E442-2612-4991-8A8D-DF9A2805C3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8052" y="354801"/>
                <a:ext cx="0" cy="576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Conector recto 42">
                <a:extLst>
                  <a:ext uri="{FF2B5EF4-FFF2-40B4-BE49-F238E27FC236}">
                    <a16:creationId xmlns:a16="http://schemas.microsoft.com/office/drawing/2014/main" id="{780D0E38-D31E-4CAE-A403-1BFD548ED2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61830" y="1187961"/>
                <a:ext cx="190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9" name="CuadroTexto 58">
                    <a:extLst>
                      <a:ext uri="{FF2B5EF4-FFF2-40B4-BE49-F238E27FC236}">
                        <a16:creationId xmlns:a16="http://schemas.microsoft.com/office/drawing/2014/main" id="{63736BFB-9A13-4001-BBBB-6B1921A73BE9}"/>
                      </a:ext>
                    </a:extLst>
                  </p:cNvPr>
                  <p:cNvSpPr txBox="1"/>
                  <p:nvPr/>
                </p:nvSpPr>
                <p:spPr>
                  <a:xfrm>
                    <a:off x="6262291" y="231885"/>
                    <a:ext cx="179840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9" name="CuadroTexto 58">
                    <a:extLst>
                      <a:ext uri="{FF2B5EF4-FFF2-40B4-BE49-F238E27FC236}">
                        <a16:creationId xmlns:a16="http://schemas.microsoft.com/office/drawing/2014/main" id="{63736BFB-9A13-4001-BBBB-6B1921A73BE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2291" y="231885"/>
                    <a:ext cx="179840" cy="314689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6471" r="-23529" b="-65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66" name="Conector recto 65">
                <a:extLst>
                  <a:ext uri="{FF2B5EF4-FFF2-40B4-BE49-F238E27FC236}">
                    <a16:creationId xmlns:a16="http://schemas.microsoft.com/office/drawing/2014/main" id="{0452B721-80AB-4582-B5DB-B28423DC4C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5620" y="891261"/>
                <a:ext cx="0" cy="28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Conector recto 171">
                <a:extLst>
                  <a:ext uri="{FF2B5EF4-FFF2-40B4-BE49-F238E27FC236}">
                    <a16:creationId xmlns:a16="http://schemas.microsoft.com/office/drawing/2014/main" id="{FF42945F-876D-4375-BD1E-3891AE9702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38966" y="-278420"/>
                <a:ext cx="0" cy="34819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Elipse 172">
                <a:extLst>
                  <a:ext uri="{FF2B5EF4-FFF2-40B4-BE49-F238E27FC236}">
                    <a16:creationId xmlns:a16="http://schemas.microsoft.com/office/drawing/2014/main" id="{0E6A685C-1DAB-42D1-B120-AAC6DC75B3D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21331" y="-351204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75" name="Elipse 174">
                <a:extLst>
                  <a:ext uri="{FF2B5EF4-FFF2-40B4-BE49-F238E27FC236}">
                    <a16:creationId xmlns:a16="http://schemas.microsoft.com/office/drawing/2014/main" id="{DBFD080D-151A-4187-8E61-9340BEB0302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93116" y="-340069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77" name="Elipse 176">
                <a:extLst>
                  <a:ext uri="{FF2B5EF4-FFF2-40B4-BE49-F238E27FC236}">
                    <a16:creationId xmlns:a16="http://schemas.microsoft.com/office/drawing/2014/main" id="{18BCD680-AEB0-47AC-8CD1-F267783D1A0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07783" y="1113016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78" name="CuadroTexto 177">
                <a:extLst>
                  <a:ext uri="{FF2B5EF4-FFF2-40B4-BE49-F238E27FC236}">
                    <a16:creationId xmlns:a16="http://schemas.microsoft.com/office/drawing/2014/main" id="{7FEB3876-092B-4016-87F0-4D37498FBFA5}"/>
                  </a:ext>
                </a:extLst>
              </p:cNvPr>
              <p:cNvSpPr txBox="1"/>
              <p:nvPr/>
            </p:nvSpPr>
            <p:spPr>
              <a:xfrm>
                <a:off x="4383964" y="991730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b</a:t>
                </a:r>
              </a:p>
            </p:txBody>
          </p:sp>
          <p:sp>
            <p:nvSpPr>
              <p:cNvPr id="179" name="Elipse 178">
                <a:extLst>
                  <a:ext uri="{FF2B5EF4-FFF2-40B4-BE49-F238E27FC236}">
                    <a16:creationId xmlns:a16="http://schemas.microsoft.com/office/drawing/2014/main" id="{B913576C-41A0-4931-8922-EC365BB089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75055" y="11255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80" name="CuadroTexto 179">
                <a:extLst>
                  <a:ext uri="{FF2B5EF4-FFF2-40B4-BE49-F238E27FC236}">
                    <a16:creationId xmlns:a16="http://schemas.microsoft.com/office/drawing/2014/main" id="{AE57E465-4627-4D46-954A-2E381BB434E5}"/>
                  </a:ext>
                </a:extLst>
              </p:cNvPr>
              <p:cNvSpPr txBox="1"/>
              <p:nvPr/>
            </p:nvSpPr>
            <p:spPr>
              <a:xfrm>
                <a:off x="6569830" y="1003295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d</a:t>
                </a:r>
              </a:p>
            </p:txBody>
          </p:sp>
          <p:cxnSp>
            <p:nvCxnSpPr>
              <p:cNvPr id="183" name="Conector recto de flecha 182">
                <a:extLst>
                  <a:ext uri="{FF2B5EF4-FFF2-40B4-BE49-F238E27FC236}">
                    <a16:creationId xmlns:a16="http://schemas.microsoft.com/office/drawing/2014/main" id="{A49A88DD-A2E4-4420-94F4-4BDB13180B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3064" y="-212223"/>
                <a:ext cx="670624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4" name="CuadroTexto 183">
                    <a:extLst>
                      <a:ext uri="{FF2B5EF4-FFF2-40B4-BE49-F238E27FC236}">
                        <a16:creationId xmlns:a16="http://schemas.microsoft.com/office/drawing/2014/main" id="{59DE96B0-0838-4AD1-841E-B0886022F2F4}"/>
                      </a:ext>
                    </a:extLst>
                  </p:cNvPr>
                  <p:cNvSpPr txBox="1"/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184" name="CuadroTexto 183">
                    <a:extLst>
                      <a:ext uri="{FF2B5EF4-FFF2-40B4-BE49-F238E27FC236}">
                        <a16:creationId xmlns:a16="http://schemas.microsoft.com/office/drawing/2014/main" id="{59DE96B0-0838-4AD1-841E-B0886022F2F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41667" r="-29167"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76E1BF77-64AA-4342-AA1C-FAD1C78631C2}"/>
                  </a:ext>
                </a:extLst>
              </p:cNvPr>
              <p:cNvSpPr txBox="1"/>
              <p:nvPr/>
            </p:nvSpPr>
            <p:spPr>
              <a:xfrm>
                <a:off x="4381105" y="-42100"/>
                <a:ext cx="23551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+</a:t>
                </a:r>
              </a:p>
            </p:txBody>
          </p:sp>
          <p:sp>
            <p:nvSpPr>
              <p:cNvPr id="185" name="CuadroTexto 184">
                <a:extLst>
                  <a:ext uri="{FF2B5EF4-FFF2-40B4-BE49-F238E27FC236}">
                    <a16:creationId xmlns:a16="http://schemas.microsoft.com/office/drawing/2014/main" id="{C7810891-CD9A-4914-A951-66E3C0150D9E}"/>
                  </a:ext>
                </a:extLst>
              </p:cNvPr>
              <p:cNvSpPr txBox="1"/>
              <p:nvPr/>
            </p:nvSpPr>
            <p:spPr>
              <a:xfrm>
                <a:off x="4398173" y="332913"/>
                <a:ext cx="20628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-</a:t>
                </a:r>
              </a:p>
            </p:txBody>
          </p:sp>
        </p:grpSp>
      </p:grpSp>
      <p:pic>
        <p:nvPicPr>
          <p:cNvPr id="9" name="Imagen 8">
            <a:extLst>
              <a:ext uri="{FF2B5EF4-FFF2-40B4-BE49-F238E27FC236}">
                <a16:creationId xmlns:a16="http://schemas.microsoft.com/office/drawing/2014/main" id="{03CB19EF-7853-4610-9785-581ABB8F04D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280179" y="849858"/>
            <a:ext cx="2803074" cy="1824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210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/>
      <p:bldP spid="3" grpId="0"/>
      <p:bldP spid="5" grpId="0"/>
      <p:bldP spid="2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4.3 Fuerza electromotriz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>
                <a:extLst>
                  <a:ext uri="{FF2B5EF4-FFF2-40B4-BE49-F238E27FC236}">
                    <a16:creationId xmlns:a16="http://schemas.microsoft.com/office/drawing/2014/main" id="{F2C3AD2B-9F82-4C26-8912-7C39DFD127DA}"/>
                  </a:ext>
                </a:extLst>
              </p:cNvPr>
              <p:cNvSpPr txBox="1"/>
              <p:nvPr/>
            </p:nvSpPr>
            <p:spPr>
              <a:xfrm>
                <a:off x="5196231" y="3601563"/>
                <a:ext cx="2184081" cy="77803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l-GR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ℰ</m:t>
                          </m:r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n-U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14" name="CuadroTexto 13">
                <a:extLst>
                  <a:ext uri="{FF2B5EF4-FFF2-40B4-BE49-F238E27FC236}">
                    <a16:creationId xmlns:a16="http://schemas.microsoft.com/office/drawing/2014/main" id="{F2C3AD2B-9F82-4C26-8912-7C39DFD127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6231" y="3601563"/>
                <a:ext cx="2184081" cy="77803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0" y="897565"/>
                <a:ext cx="90004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b="1" i="1" dirty="0">
                    <a:solidFill>
                      <a:srgbClr val="0070C0"/>
                    </a:solidFill>
                  </a:rPr>
                  <a:t>Batería ideal: </a:t>
                </a:r>
                <a:r>
                  <a:rPr lang="es-ES" dirty="0"/>
                  <a:t>Fuente de </a:t>
                </a:r>
                <a:r>
                  <a:rPr lang="es-ES" dirty="0" err="1"/>
                  <a:t>fem</a:t>
                </a:r>
                <a:r>
                  <a:rPr lang="es-ES" dirty="0"/>
                  <a:t> ideal (</a:t>
                </a:r>
                <a14:m>
                  <m:oMath xmlns:m="http://schemas.openxmlformats.org/officeDocument/2006/math">
                    <m:r>
                      <a:rPr lang="el-GR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ℰ</m:t>
                    </m:r>
                  </m:oMath>
                </a14:m>
                <a:r>
                  <a:rPr lang="es-ES" dirty="0"/>
                  <a:t>) que mantiene una diferencia de potencial constante entre sus terminales,</a:t>
                </a:r>
                <a:r>
                  <a:rPr lang="el-GR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s-ES" dirty="0"/>
                  <a:t>, independientemente de la intensidad que fluye en el circuito. </a:t>
                </a:r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897565"/>
                <a:ext cx="9000492" cy="646331"/>
              </a:xfrm>
              <a:prstGeom prst="rect">
                <a:avLst/>
              </a:prstGeom>
              <a:blipFill>
                <a:blip r:embed="rId5"/>
                <a:stretch>
                  <a:fillRect l="-542" t="-4717" r="-542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5110055" y="2303572"/>
                <a:ext cx="1846339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l-GR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</m:oMath>
                  </m:oMathPara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0055" y="2303572"/>
                <a:ext cx="1846339" cy="6463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1858261" y="3904122"/>
                <a:ext cx="1201483" cy="3231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8261" y="3904122"/>
                <a:ext cx="1201483" cy="3231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1913275" y="2018368"/>
                <a:ext cx="1147558" cy="3231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3275" y="2018368"/>
                <a:ext cx="1147558" cy="3231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5162805" y="2722662"/>
                <a:ext cx="148290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𝐼𝑅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2805" y="2722662"/>
                <a:ext cx="1482906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6465568" y="2717273"/>
                <a:ext cx="61529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l-GR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5568" y="2717273"/>
                <a:ext cx="615297" cy="36933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ángulo 21"/>
              <p:cNvSpPr/>
              <p:nvPr/>
            </p:nvSpPr>
            <p:spPr>
              <a:xfrm>
                <a:off x="7596337" y="2376413"/>
                <a:ext cx="93852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2" name="Rectángulo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6337" y="2376413"/>
                <a:ext cx="938527" cy="36933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7596336" y="2895786"/>
                <a:ext cx="100348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6336" y="2895786"/>
                <a:ext cx="1003480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Abrir llave 23"/>
          <p:cNvSpPr/>
          <p:nvPr/>
        </p:nvSpPr>
        <p:spPr>
          <a:xfrm>
            <a:off x="7385521" y="2343969"/>
            <a:ext cx="210815" cy="1015290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cxnSp>
        <p:nvCxnSpPr>
          <p:cNvPr id="26" name="Conector recto de flecha 25"/>
          <p:cNvCxnSpPr>
            <a:endCxn id="21" idx="3"/>
          </p:cNvCxnSpPr>
          <p:nvPr/>
        </p:nvCxnSpPr>
        <p:spPr>
          <a:xfrm flipH="1">
            <a:off x="7080865" y="2662183"/>
            <a:ext cx="302807" cy="2397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412391" y="2835337"/>
                <a:ext cx="44172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2391" y="2835337"/>
                <a:ext cx="441724" cy="276999"/>
              </a:xfrm>
              <a:prstGeom prst="rect">
                <a:avLst/>
              </a:prstGeom>
              <a:blipFill>
                <a:blip r:embed="rId13"/>
                <a:stretch>
                  <a:fillRect l="-12500" r="-5556" b="-65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7" name="Grupo 26">
            <a:extLst>
              <a:ext uri="{FF2B5EF4-FFF2-40B4-BE49-F238E27FC236}">
                <a16:creationId xmlns:a16="http://schemas.microsoft.com/office/drawing/2014/main" id="{8FB5BDD9-7354-4DC7-AF0F-46F039537108}"/>
              </a:ext>
            </a:extLst>
          </p:cNvPr>
          <p:cNvGrpSpPr>
            <a:grpSpLocks noChangeAspect="1"/>
          </p:cNvGrpSpPr>
          <p:nvPr/>
        </p:nvGrpSpPr>
        <p:grpSpPr>
          <a:xfrm>
            <a:off x="879482" y="2054903"/>
            <a:ext cx="2884464" cy="1824204"/>
            <a:chOff x="4304827" y="-728208"/>
            <a:chExt cx="2504698" cy="2072416"/>
          </a:xfrm>
        </p:grpSpPr>
        <p:sp>
          <p:nvSpPr>
            <p:cNvPr id="28" name="CuadroTexto 27">
              <a:extLst>
                <a:ext uri="{FF2B5EF4-FFF2-40B4-BE49-F238E27FC236}">
                  <a16:creationId xmlns:a16="http://schemas.microsoft.com/office/drawing/2014/main" id="{110CFCA8-4096-45AB-8FB1-BB3A6C986410}"/>
                </a:ext>
              </a:extLst>
            </p:cNvPr>
            <p:cNvSpPr txBox="1"/>
            <p:nvPr/>
          </p:nvSpPr>
          <p:spPr>
            <a:xfrm>
              <a:off x="4563584" y="-728208"/>
              <a:ext cx="232734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sp>
          <p:nvSpPr>
            <p:cNvPr id="29" name="CuadroTexto 28">
              <a:extLst>
                <a:ext uri="{FF2B5EF4-FFF2-40B4-BE49-F238E27FC236}">
                  <a16:creationId xmlns:a16="http://schemas.microsoft.com/office/drawing/2014/main" id="{ED0F2A25-32D0-4192-996A-7D1BFEBD5400}"/>
                </a:ext>
              </a:extLst>
            </p:cNvPr>
            <p:cNvSpPr txBox="1"/>
            <p:nvPr/>
          </p:nvSpPr>
          <p:spPr>
            <a:xfrm>
              <a:off x="6435369" y="-717073"/>
              <a:ext cx="224383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c</a:t>
              </a:r>
            </a:p>
          </p:txBody>
        </p: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24CBAFA0-BCC9-4BFA-BE53-4A22DB6F22A5}"/>
                </a:ext>
              </a:extLst>
            </p:cNvPr>
            <p:cNvGrpSpPr/>
            <p:nvPr/>
          </p:nvGrpSpPr>
          <p:grpSpPr>
            <a:xfrm>
              <a:off x="4304827" y="-351204"/>
              <a:ext cx="2504698" cy="1695412"/>
              <a:chOff x="4304827" y="-351204"/>
              <a:chExt cx="2504698" cy="1695412"/>
            </a:xfrm>
          </p:grpSpPr>
          <p:cxnSp>
            <p:nvCxnSpPr>
              <p:cNvPr id="31" name="Conector recto 30">
                <a:extLst>
                  <a:ext uri="{FF2B5EF4-FFF2-40B4-BE49-F238E27FC236}">
                    <a16:creationId xmlns:a16="http://schemas.microsoft.com/office/drawing/2014/main" id="{CE63AA30-3554-49C1-8F95-E77A77D559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65226" y="349616"/>
                <a:ext cx="22021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Conector recto 31">
                <a:extLst>
                  <a:ext uri="{FF2B5EF4-FFF2-40B4-BE49-F238E27FC236}">
                    <a16:creationId xmlns:a16="http://schemas.microsoft.com/office/drawing/2014/main" id="{EDDCA5DD-8535-41B5-B205-4B4E871437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01242" y="313793"/>
                <a:ext cx="34819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CuadroTexto 32">
                    <a:extLst>
                      <a:ext uri="{FF2B5EF4-FFF2-40B4-BE49-F238E27FC236}">
                        <a16:creationId xmlns:a16="http://schemas.microsoft.com/office/drawing/2014/main" id="{2596AEA5-6EEF-4013-BF1B-4DD34C510D9C}"/>
                      </a:ext>
                    </a:extLst>
                  </p:cNvPr>
                  <p:cNvSpPr txBox="1"/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oMath>
                      </m:oMathPara>
                    </a14:m>
                    <a:endParaRPr lang="es-ES" sz="2100" dirty="0"/>
                  </a:p>
                </p:txBody>
              </p:sp>
            </mc:Choice>
            <mc:Fallback xmlns="">
              <p:sp>
                <p:nvSpPr>
                  <p:cNvPr id="33" name="CuadroTexto 32">
                    <a:extLst>
                      <a:ext uri="{FF2B5EF4-FFF2-40B4-BE49-F238E27FC236}">
                        <a16:creationId xmlns:a16="http://schemas.microsoft.com/office/drawing/2014/main" id="{2596AEA5-6EEF-4013-BF1B-4DD34C510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8750" r="-125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4" name="Conector recto 33">
                <a:extLst>
                  <a:ext uri="{FF2B5EF4-FFF2-40B4-BE49-F238E27FC236}">
                    <a16:creationId xmlns:a16="http://schemas.microsoft.com/office/drawing/2014/main" id="{30D6FB79-9EB0-48E7-9504-109760801D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75332" y="-296847"/>
                <a:ext cx="0" cy="60353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ector recto 34">
                <a:extLst>
                  <a:ext uri="{FF2B5EF4-FFF2-40B4-BE49-F238E27FC236}">
                    <a16:creationId xmlns:a16="http://schemas.microsoft.com/office/drawing/2014/main" id="{7835EE4C-8FDB-4FDE-8139-9680968F71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79501" y="-293582"/>
                <a:ext cx="183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6" name="Grupo 35">
                <a:extLst>
                  <a:ext uri="{FF2B5EF4-FFF2-40B4-BE49-F238E27FC236}">
                    <a16:creationId xmlns:a16="http://schemas.microsoft.com/office/drawing/2014/main" id="{946EEA2A-2951-48DF-B024-42FBBE4A134A}"/>
                  </a:ext>
                </a:extLst>
              </p:cNvPr>
              <p:cNvGrpSpPr/>
              <p:nvPr/>
            </p:nvGrpSpPr>
            <p:grpSpPr>
              <a:xfrm rot="16200000">
                <a:off x="6214151" y="318229"/>
                <a:ext cx="671317" cy="106369"/>
                <a:chOff x="9433017" y="2251328"/>
                <a:chExt cx="1041129" cy="164965"/>
              </a:xfrm>
            </p:grpSpPr>
            <p:grpSp>
              <p:nvGrpSpPr>
                <p:cNvPr id="53" name="Grupo 52">
                  <a:extLst>
                    <a:ext uri="{FF2B5EF4-FFF2-40B4-BE49-F238E27FC236}">
                      <a16:creationId xmlns:a16="http://schemas.microsoft.com/office/drawing/2014/main" id="{0A327B82-2D8B-43A8-BA32-68C47C8E0FF1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7" name="Conector recto 66">
                    <a:extLst>
                      <a:ext uri="{FF2B5EF4-FFF2-40B4-BE49-F238E27FC236}">
                        <a16:creationId xmlns:a16="http://schemas.microsoft.com/office/drawing/2014/main" id="{23E62CA5-1FB1-4E46-B022-5DE1E5E13F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ector recto 67">
                    <a:extLst>
                      <a:ext uri="{FF2B5EF4-FFF2-40B4-BE49-F238E27FC236}">
                        <a16:creationId xmlns:a16="http://schemas.microsoft.com/office/drawing/2014/main" id="{43071013-4BD0-4593-A6E2-187B18936A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" name="Grupo 53">
                  <a:extLst>
                    <a:ext uri="{FF2B5EF4-FFF2-40B4-BE49-F238E27FC236}">
                      <a16:creationId xmlns:a16="http://schemas.microsoft.com/office/drawing/2014/main" id="{A10F2D2E-A7E8-4864-805D-00F896CBCB5D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5" name="Conector recto 64">
                    <a:extLst>
                      <a:ext uri="{FF2B5EF4-FFF2-40B4-BE49-F238E27FC236}">
                        <a16:creationId xmlns:a16="http://schemas.microsoft.com/office/drawing/2014/main" id="{874091DE-C568-4787-AC5A-6977208A23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Conector recto 65">
                    <a:extLst>
                      <a:ext uri="{FF2B5EF4-FFF2-40B4-BE49-F238E27FC236}">
                        <a16:creationId xmlns:a16="http://schemas.microsoft.com/office/drawing/2014/main" id="{C1397EE9-6E66-4C35-87CF-9237737C23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5" name="Grupo 54">
                  <a:extLst>
                    <a:ext uri="{FF2B5EF4-FFF2-40B4-BE49-F238E27FC236}">
                      <a16:creationId xmlns:a16="http://schemas.microsoft.com/office/drawing/2014/main" id="{C0C79837-DDDC-4F9D-AB75-FD1289F20358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3" name="Conector recto 62">
                    <a:extLst>
                      <a:ext uri="{FF2B5EF4-FFF2-40B4-BE49-F238E27FC236}">
                        <a16:creationId xmlns:a16="http://schemas.microsoft.com/office/drawing/2014/main" id="{A99F079D-38D5-4C35-9087-71ADAA23E4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Conector recto 63">
                    <a:extLst>
                      <a:ext uri="{FF2B5EF4-FFF2-40B4-BE49-F238E27FC236}">
                        <a16:creationId xmlns:a16="http://schemas.microsoft.com/office/drawing/2014/main" id="{DD0FBB78-63A2-4802-9137-7C665EA42F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" name="Grupo 55">
                  <a:extLst>
                    <a:ext uri="{FF2B5EF4-FFF2-40B4-BE49-F238E27FC236}">
                      <a16:creationId xmlns:a16="http://schemas.microsoft.com/office/drawing/2014/main" id="{65783380-BC12-48B7-B26A-F6CEFC2E248F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1" name="Conector recto 60">
                    <a:extLst>
                      <a:ext uri="{FF2B5EF4-FFF2-40B4-BE49-F238E27FC236}">
                        <a16:creationId xmlns:a16="http://schemas.microsoft.com/office/drawing/2014/main" id="{01B2A13C-F313-4930-912F-1120CD50A9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Conector recto 61">
                    <a:extLst>
                      <a:ext uri="{FF2B5EF4-FFF2-40B4-BE49-F238E27FC236}">
                        <a16:creationId xmlns:a16="http://schemas.microsoft.com/office/drawing/2014/main" id="{ED73F125-7C34-450E-82E5-DF929146F0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57" name="Conector recto 56">
                  <a:extLst>
                    <a:ext uri="{FF2B5EF4-FFF2-40B4-BE49-F238E27FC236}">
                      <a16:creationId xmlns:a16="http://schemas.microsoft.com/office/drawing/2014/main" id="{18388EA6-0F87-4971-B742-8AA79E15569E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Conector recto 57">
                  <a:extLst>
                    <a:ext uri="{FF2B5EF4-FFF2-40B4-BE49-F238E27FC236}">
                      <a16:creationId xmlns:a16="http://schemas.microsoft.com/office/drawing/2014/main" id="{C4762998-C456-4CC0-953D-FDC82EE89DD7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Conector recto 58">
                  <a:extLst>
                    <a:ext uri="{FF2B5EF4-FFF2-40B4-BE49-F238E27FC236}">
                      <a16:creationId xmlns:a16="http://schemas.microsoft.com/office/drawing/2014/main" id="{E1314956-79FA-4703-B007-81EA3D6447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Conector recto 59">
                  <a:extLst>
                    <a:ext uri="{FF2B5EF4-FFF2-40B4-BE49-F238E27FC236}">
                      <a16:creationId xmlns:a16="http://schemas.microsoft.com/office/drawing/2014/main" id="{9778B452-6B2D-47B1-B658-06CB7FDD0A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9EECF4E0-B30B-4838-8777-37B0A05329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373" y="611819"/>
                <a:ext cx="0" cy="540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0C2A0D38-E0EF-4ED2-B572-52C1057BD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8052" y="354801"/>
                <a:ext cx="0" cy="576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Conector recto 38">
                <a:extLst>
                  <a:ext uri="{FF2B5EF4-FFF2-40B4-BE49-F238E27FC236}">
                    <a16:creationId xmlns:a16="http://schemas.microsoft.com/office/drawing/2014/main" id="{A43C6E68-EDCB-4952-94C0-AFA383A54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61830" y="1187961"/>
                <a:ext cx="190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" name="CuadroTexto 39">
                    <a:extLst>
                      <a:ext uri="{FF2B5EF4-FFF2-40B4-BE49-F238E27FC236}">
                        <a16:creationId xmlns:a16="http://schemas.microsoft.com/office/drawing/2014/main" id="{4E9B1863-61E5-47D7-B081-1444579217C3}"/>
                      </a:ext>
                    </a:extLst>
                  </p:cNvPr>
                  <p:cNvSpPr txBox="1"/>
                  <p:nvPr/>
                </p:nvSpPr>
                <p:spPr>
                  <a:xfrm>
                    <a:off x="6262177" y="192190"/>
                    <a:ext cx="179840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40" name="CuadroTexto 39">
                    <a:extLst>
                      <a:ext uri="{FF2B5EF4-FFF2-40B4-BE49-F238E27FC236}">
                        <a16:creationId xmlns:a16="http://schemas.microsoft.com/office/drawing/2014/main" id="{4E9B1863-61E5-47D7-B081-1444579217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2177" y="192190"/>
                    <a:ext cx="179840" cy="314689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26471" r="-23529"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ADCFD6D4-57BC-4A34-A762-104F0D22650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5620" y="891261"/>
                <a:ext cx="0" cy="28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31A0751D-53C7-4ABC-93AE-A39D55A931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38966" y="-278420"/>
                <a:ext cx="0" cy="34819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Elipse 42">
                <a:extLst>
                  <a:ext uri="{FF2B5EF4-FFF2-40B4-BE49-F238E27FC236}">
                    <a16:creationId xmlns:a16="http://schemas.microsoft.com/office/drawing/2014/main" id="{BA4D446C-5E9F-4982-B7F9-28C2D594326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21331" y="-351204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4" name="Elipse 43">
                <a:extLst>
                  <a:ext uri="{FF2B5EF4-FFF2-40B4-BE49-F238E27FC236}">
                    <a16:creationId xmlns:a16="http://schemas.microsoft.com/office/drawing/2014/main" id="{1A2AC52B-3372-49DC-9345-F7D3EA89C98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93116" y="-340069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5" name="Elipse 44">
                <a:extLst>
                  <a:ext uri="{FF2B5EF4-FFF2-40B4-BE49-F238E27FC236}">
                    <a16:creationId xmlns:a16="http://schemas.microsoft.com/office/drawing/2014/main" id="{ED85E904-850A-4FD6-9D83-271C7B16674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07783" y="1113016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6" name="CuadroTexto 45">
                <a:extLst>
                  <a:ext uri="{FF2B5EF4-FFF2-40B4-BE49-F238E27FC236}">
                    <a16:creationId xmlns:a16="http://schemas.microsoft.com/office/drawing/2014/main" id="{E1CC2299-7A9D-448F-B149-FF53A075A93A}"/>
                  </a:ext>
                </a:extLst>
              </p:cNvPr>
              <p:cNvSpPr txBox="1"/>
              <p:nvPr/>
            </p:nvSpPr>
            <p:spPr>
              <a:xfrm>
                <a:off x="4383964" y="991730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b</a:t>
                </a:r>
              </a:p>
            </p:txBody>
          </p:sp>
          <p:sp>
            <p:nvSpPr>
              <p:cNvPr id="47" name="Elipse 46">
                <a:extLst>
                  <a:ext uri="{FF2B5EF4-FFF2-40B4-BE49-F238E27FC236}">
                    <a16:creationId xmlns:a16="http://schemas.microsoft.com/office/drawing/2014/main" id="{50BBBB22-7D0D-4DF2-B861-1B2932DB2D9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75055" y="11255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98FF70C2-9ABA-4260-A9CB-AF27D8D50BD8}"/>
                  </a:ext>
                </a:extLst>
              </p:cNvPr>
              <p:cNvSpPr txBox="1"/>
              <p:nvPr/>
            </p:nvSpPr>
            <p:spPr>
              <a:xfrm>
                <a:off x="6569830" y="1003295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d</a:t>
                </a:r>
              </a:p>
            </p:txBody>
          </p:sp>
          <p:cxnSp>
            <p:nvCxnSpPr>
              <p:cNvPr id="49" name="Conector recto de flecha 48">
                <a:extLst>
                  <a:ext uri="{FF2B5EF4-FFF2-40B4-BE49-F238E27FC236}">
                    <a16:creationId xmlns:a16="http://schemas.microsoft.com/office/drawing/2014/main" id="{F4201C57-63C5-4783-A8AD-B6E14D89F1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3064" y="-212223"/>
                <a:ext cx="670624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0" name="CuadroTexto 49">
                    <a:extLst>
                      <a:ext uri="{FF2B5EF4-FFF2-40B4-BE49-F238E27FC236}">
                        <a16:creationId xmlns:a16="http://schemas.microsoft.com/office/drawing/2014/main" id="{2EE2A61D-9375-4D73-974B-3FEAEF3070BE}"/>
                      </a:ext>
                    </a:extLst>
                  </p:cNvPr>
                  <p:cNvSpPr txBox="1"/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0" name="CuadroTexto 49">
                    <a:extLst>
                      <a:ext uri="{FF2B5EF4-FFF2-40B4-BE49-F238E27FC236}">
                        <a16:creationId xmlns:a16="http://schemas.microsoft.com/office/drawing/2014/main" id="{2EE2A61D-9375-4D73-974B-3FEAEF3070B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41667" r="-29167" b="-65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1" name="CuadroTexto 50">
                <a:extLst>
                  <a:ext uri="{FF2B5EF4-FFF2-40B4-BE49-F238E27FC236}">
                    <a16:creationId xmlns:a16="http://schemas.microsoft.com/office/drawing/2014/main" id="{0FB7C052-EB90-4EE8-A570-10E1DB4F8DFB}"/>
                  </a:ext>
                </a:extLst>
              </p:cNvPr>
              <p:cNvSpPr txBox="1"/>
              <p:nvPr/>
            </p:nvSpPr>
            <p:spPr>
              <a:xfrm>
                <a:off x="4381105" y="-42100"/>
                <a:ext cx="23551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+</a:t>
                </a:r>
              </a:p>
            </p:txBody>
          </p:sp>
          <p:sp>
            <p:nvSpPr>
              <p:cNvPr id="52" name="CuadroTexto 51">
                <a:extLst>
                  <a:ext uri="{FF2B5EF4-FFF2-40B4-BE49-F238E27FC236}">
                    <a16:creationId xmlns:a16="http://schemas.microsoft.com/office/drawing/2014/main" id="{52DB48F5-1235-4EF9-BCBA-B15035998CA8}"/>
                  </a:ext>
                </a:extLst>
              </p:cNvPr>
              <p:cNvSpPr txBox="1"/>
              <p:nvPr/>
            </p:nvSpPr>
            <p:spPr>
              <a:xfrm>
                <a:off x="4398173" y="332913"/>
                <a:ext cx="20628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-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3793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/>
      <p:bldP spid="18" grpId="0"/>
      <p:bldP spid="19" grpId="0"/>
      <p:bldP spid="21" grpId="0"/>
      <p:bldP spid="22" grpId="0"/>
      <p:bldP spid="23" grpId="0"/>
      <p:bldP spid="24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4.3 Fuerza electromotriz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0" y="897564"/>
                <a:ext cx="90004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b="1" i="1" dirty="0">
                    <a:solidFill>
                      <a:srgbClr val="0070C0"/>
                    </a:solidFill>
                  </a:rPr>
                  <a:t>Batería real: </a:t>
                </a:r>
                <a:r>
                  <a:rPr lang="es-ES" dirty="0"/>
                  <a:t>Fuente de </a:t>
                </a:r>
                <a:r>
                  <a:rPr lang="es-ES" dirty="0" err="1"/>
                  <a:t>fem</a:t>
                </a:r>
                <a:r>
                  <a:rPr lang="es-ES" dirty="0"/>
                  <a:t>  (</a:t>
                </a:r>
                <a14:m>
                  <m:oMath xmlns:m="http://schemas.openxmlformats.org/officeDocument/2006/math">
                    <m:r>
                      <a:rPr lang="el-GR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ℰ</m:t>
                    </m:r>
                  </m:oMath>
                </a14:m>
                <a:r>
                  <a:rPr lang="es-ES" dirty="0"/>
                  <a:t>) cuya diferencia de potencial </a:t>
                </a:r>
                <a:r>
                  <a:rPr lang="es-ES" b="1" i="1" dirty="0">
                    <a:solidFill>
                      <a:srgbClr val="FF0000"/>
                    </a:solidFill>
                  </a:rPr>
                  <a:t>NO permanece constante.</a:t>
                </a:r>
                <a:endParaRPr lang="es-ES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897564"/>
                <a:ext cx="9000492" cy="369332"/>
              </a:xfrm>
              <a:prstGeom prst="rect">
                <a:avLst/>
              </a:prstGeom>
              <a:blipFill>
                <a:blip r:embed="rId4"/>
                <a:stretch>
                  <a:fillRect l="-542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uadroTexto 28">
                <a:extLst>
                  <a:ext uri="{FF2B5EF4-FFF2-40B4-BE49-F238E27FC236}">
                    <a16:creationId xmlns:a16="http://schemas.microsoft.com/office/drawing/2014/main" id="{532F3333-A9D6-4C8A-BBB7-033C333AA1D9}"/>
                  </a:ext>
                </a:extLst>
              </p:cNvPr>
              <p:cNvSpPr txBox="1"/>
              <p:nvPr/>
            </p:nvSpPr>
            <p:spPr>
              <a:xfrm>
                <a:off x="4443814" y="4002677"/>
                <a:ext cx="1650965" cy="8752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</m:t>
                      </m:r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l-GR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ℰ</m:t>
                          </m:r>
                        </m:num>
                        <m:den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n-U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29" name="CuadroTexto 28">
                <a:extLst>
                  <a:ext uri="{FF2B5EF4-FFF2-40B4-BE49-F238E27FC236}">
                    <a16:creationId xmlns:a16="http://schemas.microsoft.com/office/drawing/2014/main" id="{532F3333-A9D6-4C8A-BBB7-033C333AA1D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3814" y="4002677"/>
                <a:ext cx="1650965" cy="87524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CuadroTexto 55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/>
              <p:nvPr/>
            </p:nvSpPr>
            <p:spPr>
              <a:xfrm>
                <a:off x="4824985" y="2806957"/>
                <a:ext cx="1965923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l-GR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𝐼𝑟</m:t>
                      </m:r>
                    </m:oMath>
                  </m:oMathPara>
                </a14:m>
                <a:endParaRPr lang="en-U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56" name="CuadroTexto 55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4985" y="2806957"/>
                <a:ext cx="1965923" cy="323165"/>
              </a:xfrm>
              <a:prstGeom prst="rect">
                <a:avLst/>
              </a:prstGeom>
              <a:blipFill>
                <a:blip r:embed="rId6"/>
                <a:stretch>
                  <a:fillRect l="-3106" r="-2484" b="-1698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uadroTexto 56">
                <a:extLst>
                  <a:ext uri="{FF2B5EF4-FFF2-40B4-BE49-F238E27FC236}">
                    <a16:creationId xmlns:a16="http://schemas.microsoft.com/office/drawing/2014/main" id="{9B5F3414-0B39-451F-847B-DE0A0ADF1359}"/>
                  </a:ext>
                </a:extLst>
              </p:cNvPr>
              <p:cNvSpPr txBox="1"/>
              <p:nvPr/>
            </p:nvSpPr>
            <p:spPr>
              <a:xfrm>
                <a:off x="4803312" y="2278822"/>
                <a:ext cx="1526765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𝐼𝑅</m:t>
                      </m:r>
                    </m:oMath>
                  </m:oMathPara>
                </a14:m>
                <a:endParaRPr lang="en-US" sz="2100" i="1" dirty="0">
                  <a:latin typeface="+mj-lt"/>
                </a:endParaRPr>
              </a:p>
            </p:txBody>
          </p:sp>
        </mc:Choice>
        <mc:Fallback xmlns="">
          <p:sp>
            <p:nvSpPr>
              <p:cNvPr id="57" name="CuadroTexto 56">
                <a:extLst>
                  <a:ext uri="{FF2B5EF4-FFF2-40B4-BE49-F238E27FC236}">
                    <a16:creationId xmlns:a16="http://schemas.microsoft.com/office/drawing/2014/main" id="{9B5F3414-0B39-451F-847B-DE0A0ADF13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3312" y="2278822"/>
                <a:ext cx="1526765" cy="323165"/>
              </a:xfrm>
              <a:prstGeom prst="rect">
                <a:avLst/>
              </a:prstGeom>
              <a:blipFill>
                <a:blip r:embed="rId7"/>
                <a:stretch>
                  <a:fillRect l="-4000" r="-3200" b="-1509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897814" y="3641743"/>
                <a:ext cx="5832648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b="1" i="1" dirty="0">
                    <a:solidFill>
                      <a:srgbClr val="0070C0"/>
                    </a:solidFill>
                  </a:rPr>
                  <a:t>La diferencia de potencial disminuye al aumentar </a:t>
                </a:r>
                <a14:m>
                  <m:oMath xmlns:m="http://schemas.openxmlformats.org/officeDocument/2006/math">
                    <m:r>
                      <a:rPr lang="es-ES" sz="21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𝑰</m:t>
                    </m:r>
                  </m:oMath>
                </a14:m>
                <a:r>
                  <a:rPr lang="es-ES" sz="2100" b="1" i="1" dirty="0">
                    <a:solidFill>
                      <a:srgbClr val="0070C0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97814" y="3641743"/>
                <a:ext cx="5832648" cy="415498"/>
              </a:xfrm>
              <a:prstGeom prst="rect">
                <a:avLst/>
              </a:prstGeom>
              <a:blipFill>
                <a:blip r:embed="rId8"/>
                <a:stretch>
                  <a:fillRect l="-1254" t="-8696" b="-275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5" name="Imagen 94">
            <a:extLst>
              <a:ext uri="{FF2B5EF4-FFF2-40B4-BE49-F238E27FC236}">
                <a16:creationId xmlns:a16="http://schemas.microsoft.com/office/drawing/2014/main" id="{07A5F89C-E4BD-4B47-B4FC-8DB069647A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0419" y="1920412"/>
            <a:ext cx="1403099" cy="2208707"/>
          </a:xfrm>
          <a:prstGeom prst="rect">
            <a:avLst/>
          </a:prstGeom>
        </p:spPr>
      </p:pic>
      <p:sp>
        <p:nvSpPr>
          <p:cNvPr id="3" name="CuadroTexto 2"/>
          <p:cNvSpPr txBox="1"/>
          <p:nvPr/>
        </p:nvSpPr>
        <p:spPr>
          <a:xfrm>
            <a:off x="337406" y="1307504"/>
            <a:ext cx="77583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Consiste en una fuente ideal </a:t>
            </a:r>
            <a:r>
              <a:rPr lang="es-ES" b="1" i="1" dirty="0">
                <a:solidFill>
                  <a:srgbClr val="FF0000"/>
                </a:solidFill>
              </a:rPr>
              <a:t>más una pequeña resistencia interna </a:t>
            </a:r>
            <a:r>
              <a:rPr lang="es-ES" dirty="0"/>
              <a:t>denominada, </a:t>
            </a:r>
            <a:r>
              <a:rPr lang="es-ES" i="1" dirty="0"/>
              <a:t>r</a:t>
            </a:r>
            <a:r>
              <a:rPr lang="es-ES" dirty="0"/>
              <a:t>.</a:t>
            </a:r>
          </a:p>
        </p:txBody>
      </p:sp>
      <p:grpSp>
        <p:nvGrpSpPr>
          <p:cNvPr id="94" name="Grupo 93">
            <a:extLst>
              <a:ext uri="{FF2B5EF4-FFF2-40B4-BE49-F238E27FC236}">
                <a16:creationId xmlns:a16="http://schemas.microsoft.com/office/drawing/2014/main" id="{0F5F329D-52BF-4095-9A47-C897B0DA2483}"/>
              </a:ext>
            </a:extLst>
          </p:cNvPr>
          <p:cNvGrpSpPr/>
          <p:nvPr/>
        </p:nvGrpSpPr>
        <p:grpSpPr>
          <a:xfrm>
            <a:off x="889903" y="2040196"/>
            <a:ext cx="2594270" cy="1575357"/>
            <a:chOff x="8232070" y="2712644"/>
            <a:chExt cx="3459026" cy="2100475"/>
          </a:xfrm>
        </p:grpSpPr>
        <p:sp>
          <p:nvSpPr>
            <p:cNvPr id="14" name="CuadroTexto 13">
              <a:extLst>
                <a:ext uri="{FF2B5EF4-FFF2-40B4-BE49-F238E27FC236}">
                  <a16:creationId xmlns:a16="http://schemas.microsoft.com/office/drawing/2014/main" id="{C65BF79C-839B-425A-B669-BA3E3043BB79}"/>
                </a:ext>
              </a:extLst>
            </p:cNvPr>
            <p:cNvSpPr txBox="1"/>
            <p:nvPr/>
          </p:nvSpPr>
          <p:spPr>
            <a:xfrm>
              <a:off x="8372721" y="2712644"/>
              <a:ext cx="35736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cxnSp>
          <p:nvCxnSpPr>
            <p:cNvPr id="17" name="Conector recto 16">
              <a:extLst>
                <a:ext uri="{FF2B5EF4-FFF2-40B4-BE49-F238E27FC236}">
                  <a16:creationId xmlns:a16="http://schemas.microsoft.com/office/drawing/2014/main" id="{09B26BAA-355E-4E49-B2DA-A475F5E57890}"/>
                </a:ext>
              </a:extLst>
            </p:cNvPr>
            <p:cNvCxnSpPr>
              <a:cxnSpLocks/>
            </p:cNvCxnSpPr>
            <p:nvPr/>
          </p:nvCxnSpPr>
          <p:spPr>
            <a:xfrm>
              <a:off x="8562113" y="4074649"/>
              <a:ext cx="338136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ector recto 17">
              <a:extLst>
                <a:ext uri="{FF2B5EF4-FFF2-40B4-BE49-F238E27FC236}">
                  <a16:creationId xmlns:a16="http://schemas.microsoft.com/office/drawing/2014/main" id="{6805F5F7-705F-4AB5-BB44-0FD37A345FED}"/>
                </a:ext>
              </a:extLst>
            </p:cNvPr>
            <p:cNvCxnSpPr>
              <a:cxnSpLocks/>
            </p:cNvCxnSpPr>
            <p:nvPr/>
          </p:nvCxnSpPr>
          <p:spPr>
            <a:xfrm>
              <a:off x="8463866" y="3959992"/>
              <a:ext cx="53464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F17AC153-79C0-461C-B6E1-E887E0DC7188}"/>
                    </a:ext>
                  </a:extLst>
                </p:cNvPr>
                <p:cNvSpPr txBox="1"/>
                <p:nvPr/>
              </p:nvSpPr>
              <p:spPr>
                <a:xfrm>
                  <a:off x="8232070" y="3739893"/>
                  <a:ext cx="255028" cy="4308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1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oMath>
                    </m:oMathPara>
                  </a14:m>
                  <a:endParaRPr lang="es-ES" sz="2100" dirty="0"/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F17AC153-79C0-461C-B6E1-E887E0DC71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2070" y="3739893"/>
                  <a:ext cx="255028" cy="430887"/>
                </a:xfrm>
                <a:prstGeom prst="rect">
                  <a:avLst/>
                </a:prstGeom>
                <a:blipFill>
                  <a:blip r:embed="rId10"/>
                  <a:stretch>
                    <a:fillRect l="-19355" r="-1612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id="{FDB25336-BE32-4853-9D5F-FF520374CE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31181" y="2900684"/>
              <a:ext cx="0" cy="40446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recto 20">
              <a:extLst>
                <a:ext uri="{FF2B5EF4-FFF2-40B4-BE49-F238E27FC236}">
                  <a16:creationId xmlns:a16="http://schemas.microsoft.com/office/drawing/2014/main" id="{64B22482-E3CB-44B3-9E84-86ABFA0ED62F}"/>
                </a:ext>
              </a:extLst>
            </p:cNvPr>
            <p:cNvCxnSpPr>
              <a:cxnSpLocks/>
            </p:cNvCxnSpPr>
            <p:nvPr/>
          </p:nvCxnSpPr>
          <p:spPr>
            <a:xfrm>
              <a:off x="8737582" y="2904516"/>
              <a:ext cx="2842430" cy="1779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3116673F-6662-4B2D-A84A-5919267C8067}"/>
                </a:ext>
              </a:extLst>
            </p:cNvPr>
            <p:cNvGrpSpPr/>
            <p:nvPr/>
          </p:nvGrpSpPr>
          <p:grpSpPr>
            <a:xfrm rot="16200000">
              <a:off x="11215489" y="3603317"/>
              <a:ext cx="787885" cy="163329"/>
              <a:chOff x="9433017" y="2251328"/>
              <a:chExt cx="1041129" cy="164965"/>
            </a:xfrm>
          </p:grpSpPr>
          <p:grpSp>
            <p:nvGrpSpPr>
              <p:cNvPr id="41" name="Grupo 40">
                <a:extLst>
                  <a:ext uri="{FF2B5EF4-FFF2-40B4-BE49-F238E27FC236}">
                    <a16:creationId xmlns:a16="http://schemas.microsoft.com/office/drawing/2014/main" id="{3F8138FB-F9B5-4E66-89D3-A66E6EDFE640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5" name="Conector recto 54">
                  <a:extLst>
                    <a:ext uri="{FF2B5EF4-FFF2-40B4-BE49-F238E27FC236}">
                      <a16:creationId xmlns:a16="http://schemas.microsoft.com/office/drawing/2014/main" id="{AB9BFAA5-8E8B-4F06-A55A-B9448FF1F0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Conector recto 57">
                  <a:extLst>
                    <a:ext uri="{FF2B5EF4-FFF2-40B4-BE49-F238E27FC236}">
                      <a16:creationId xmlns:a16="http://schemas.microsoft.com/office/drawing/2014/main" id="{0A91F7C1-23E3-4063-B908-08318E54DC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" name="Grupo 41">
                <a:extLst>
                  <a:ext uri="{FF2B5EF4-FFF2-40B4-BE49-F238E27FC236}">
                    <a16:creationId xmlns:a16="http://schemas.microsoft.com/office/drawing/2014/main" id="{5863D415-736A-402E-8391-A6B0C79BA5D7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3" name="Conector recto 52">
                  <a:extLst>
                    <a:ext uri="{FF2B5EF4-FFF2-40B4-BE49-F238E27FC236}">
                      <a16:creationId xmlns:a16="http://schemas.microsoft.com/office/drawing/2014/main" id="{175DCFFE-EBC7-432F-9552-07B4340285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Conector recto 53">
                  <a:extLst>
                    <a:ext uri="{FF2B5EF4-FFF2-40B4-BE49-F238E27FC236}">
                      <a16:creationId xmlns:a16="http://schemas.microsoft.com/office/drawing/2014/main" id="{A0114D3E-B652-4FE8-AFAB-1C5604AF21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3" name="Grupo 42">
                <a:extLst>
                  <a:ext uri="{FF2B5EF4-FFF2-40B4-BE49-F238E27FC236}">
                    <a16:creationId xmlns:a16="http://schemas.microsoft.com/office/drawing/2014/main" id="{37DAD7AB-E91D-4897-BE6D-9A1487469BF5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51" name="Conector recto 50">
                  <a:extLst>
                    <a:ext uri="{FF2B5EF4-FFF2-40B4-BE49-F238E27FC236}">
                      <a16:creationId xmlns:a16="http://schemas.microsoft.com/office/drawing/2014/main" id="{4B43B4D7-7827-4019-AFF7-5970283B94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Conector recto 51">
                  <a:extLst>
                    <a:ext uri="{FF2B5EF4-FFF2-40B4-BE49-F238E27FC236}">
                      <a16:creationId xmlns:a16="http://schemas.microsoft.com/office/drawing/2014/main" id="{2F5EC0A3-C0D3-4DC2-AEDE-6ABD57A133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" name="Grupo 43">
                <a:extLst>
                  <a:ext uri="{FF2B5EF4-FFF2-40B4-BE49-F238E27FC236}">
                    <a16:creationId xmlns:a16="http://schemas.microsoft.com/office/drawing/2014/main" id="{A57B2CB9-4696-4DF7-838F-1F993B6491E3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49" name="Conector recto 48">
                  <a:extLst>
                    <a:ext uri="{FF2B5EF4-FFF2-40B4-BE49-F238E27FC236}">
                      <a16:creationId xmlns:a16="http://schemas.microsoft.com/office/drawing/2014/main" id="{6B35D5A5-B66E-43FA-BAC4-7F9B81DE1C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Conector recto 49">
                  <a:extLst>
                    <a:ext uri="{FF2B5EF4-FFF2-40B4-BE49-F238E27FC236}">
                      <a16:creationId xmlns:a16="http://schemas.microsoft.com/office/drawing/2014/main" id="{4F603ADB-0A05-43BF-A697-E77CA317A9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5" name="Conector recto 44">
                <a:extLst>
                  <a:ext uri="{FF2B5EF4-FFF2-40B4-BE49-F238E27FC236}">
                    <a16:creationId xmlns:a16="http://schemas.microsoft.com/office/drawing/2014/main" id="{41BB414D-0D38-4AF6-8656-45772E1C9BB0}"/>
                  </a:ext>
                </a:extLst>
              </p:cNvPr>
              <p:cNvCxnSpPr/>
              <p:nvPr/>
            </p:nvCxnSpPr>
            <p:spPr>
              <a:xfrm>
                <a:off x="10317428" y="2313389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Conector recto 45">
                <a:extLst>
                  <a:ext uri="{FF2B5EF4-FFF2-40B4-BE49-F238E27FC236}">
                    <a16:creationId xmlns:a16="http://schemas.microsoft.com/office/drawing/2014/main" id="{228B765F-F344-4CE2-8272-58118D174F7B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ector recto 46">
                <a:extLst>
                  <a:ext uri="{FF2B5EF4-FFF2-40B4-BE49-F238E27FC236}">
                    <a16:creationId xmlns:a16="http://schemas.microsoft.com/office/drawing/2014/main" id="{FB5CD5BB-639D-4703-AA6F-43510336E9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097"/>
                <a:ext cx="7315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ector recto 47">
                <a:extLst>
                  <a:ext uri="{FF2B5EF4-FFF2-40B4-BE49-F238E27FC236}">
                    <a16:creationId xmlns:a16="http://schemas.microsoft.com/office/drawing/2014/main" id="{B23117C4-877B-4D90-8F75-FBA66E2818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Conector recto 22">
              <a:extLst>
                <a:ext uri="{FF2B5EF4-FFF2-40B4-BE49-F238E27FC236}">
                  <a16:creationId xmlns:a16="http://schemas.microsoft.com/office/drawing/2014/main" id="{F9521115-6B99-49BA-AD44-67083AF491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88791" y="3967132"/>
              <a:ext cx="9222" cy="67618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23">
              <a:extLst>
                <a:ext uri="{FF2B5EF4-FFF2-40B4-BE49-F238E27FC236}">
                  <a16:creationId xmlns:a16="http://schemas.microsoft.com/office/drawing/2014/main" id="{D02DA9DB-2BB9-4186-A20B-7A9F90AB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20002" y="4077072"/>
              <a:ext cx="0" cy="468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25">
              <a:extLst>
                <a:ext uri="{FF2B5EF4-FFF2-40B4-BE49-F238E27FC236}">
                  <a16:creationId xmlns:a16="http://schemas.microsoft.com/office/drawing/2014/main" id="{BA8B7F8D-579A-42FD-9027-91B42DA0A3BF}"/>
                </a:ext>
              </a:extLst>
            </p:cNvPr>
            <p:cNvCxnSpPr>
              <a:cxnSpLocks/>
            </p:cNvCxnSpPr>
            <p:nvPr/>
          </p:nvCxnSpPr>
          <p:spPr>
            <a:xfrm>
              <a:off x="8710448" y="4643316"/>
              <a:ext cx="287834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CuadroTexto 26">
                  <a:extLst>
                    <a:ext uri="{FF2B5EF4-FFF2-40B4-BE49-F238E27FC236}">
                      <a16:creationId xmlns:a16="http://schemas.microsoft.com/office/drawing/2014/main" id="{AEA20DCD-0E28-4723-ACD7-10A0223BCA72}"/>
                    </a:ext>
                  </a:extLst>
                </p:cNvPr>
                <p:cNvSpPr txBox="1"/>
                <p:nvPr/>
              </p:nvSpPr>
              <p:spPr>
                <a:xfrm>
                  <a:off x="11167948" y="3521225"/>
                  <a:ext cx="276144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7" name="CuadroTexto 26">
                  <a:extLst>
                    <a:ext uri="{FF2B5EF4-FFF2-40B4-BE49-F238E27FC236}">
                      <a16:creationId xmlns:a16="http://schemas.microsoft.com/office/drawing/2014/main" id="{AEA20DCD-0E28-4723-ACD7-10A0223BCA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167948" y="3521225"/>
                  <a:ext cx="276144" cy="369332"/>
                </a:xfrm>
                <a:prstGeom prst="rect">
                  <a:avLst/>
                </a:prstGeom>
                <a:blipFill>
                  <a:blip r:embed="rId11"/>
                  <a:stretch>
                    <a:fillRect l="-26471" r="-23529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0" name="Conector recto 29">
              <a:extLst>
                <a:ext uri="{FF2B5EF4-FFF2-40B4-BE49-F238E27FC236}">
                  <a16:creationId xmlns:a16="http://schemas.microsoft.com/office/drawing/2014/main" id="{A4EA52DF-9734-4FCB-A8AD-2A571DE318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92781" y="2922310"/>
              <a:ext cx="0" cy="4086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lipse 30">
              <a:extLst>
                <a:ext uri="{FF2B5EF4-FFF2-40B4-BE49-F238E27FC236}">
                  <a16:creationId xmlns:a16="http://schemas.microsoft.com/office/drawing/2014/main" id="{F8EADBC7-D8E4-4E86-9E5B-5DFE4DDDAEDC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8667802" y="2817348"/>
              <a:ext cx="126753" cy="16583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33" name="Elipse 32">
              <a:extLst>
                <a:ext uri="{FF2B5EF4-FFF2-40B4-BE49-F238E27FC236}">
                  <a16:creationId xmlns:a16="http://schemas.microsoft.com/office/drawing/2014/main" id="{A5377B12-37C7-4250-BB6F-445ECC3FE475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8647000" y="4535817"/>
              <a:ext cx="126753" cy="16583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34" name="CuadroTexto 33">
              <a:extLst>
                <a:ext uri="{FF2B5EF4-FFF2-40B4-BE49-F238E27FC236}">
                  <a16:creationId xmlns:a16="http://schemas.microsoft.com/office/drawing/2014/main" id="{DF869E9A-6412-4E7E-9B75-3E856EB4F29D}"/>
                </a:ext>
              </a:extLst>
            </p:cNvPr>
            <p:cNvSpPr txBox="1"/>
            <p:nvPr/>
          </p:nvSpPr>
          <p:spPr>
            <a:xfrm>
              <a:off x="8283786" y="4413010"/>
              <a:ext cx="368051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b</a:t>
              </a:r>
            </a:p>
          </p:txBody>
        </p:sp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3A834884-005F-4665-BC7C-3C6F4E817F4A}"/>
                </a:ext>
              </a:extLst>
            </p:cNvPr>
            <p:cNvCxnSpPr>
              <a:cxnSpLocks/>
            </p:cNvCxnSpPr>
            <p:nvPr/>
          </p:nvCxnSpPr>
          <p:spPr>
            <a:xfrm>
              <a:off x="9756480" y="3000002"/>
              <a:ext cx="1029740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CuadroTexto 37">
                  <a:extLst>
                    <a:ext uri="{FF2B5EF4-FFF2-40B4-BE49-F238E27FC236}">
                      <a16:creationId xmlns:a16="http://schemas.microsoft.com/office/drawing/2014/main" id="{890F7C4B-A8D5-49BD-B2D2-77D40D016EC2}"/>
                    </a:ext>
                  </a:extLst>
                </p:cNvPr>
                <p:cNvSpPr txBox="1"/>
                <p:nvPr/>
              </p:nvSpPr>
              <p:spPr>
                <a:xfrm>
                  <a:off x="10042418" y="3095861"/>
                  <a:ext cx="197832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8" name="CuadroTexto 37">
                  <a:extLst>
                    <a:ext uri="{FF2B5EF4-FFF2-40B4-BE49-F238E27FC236}">
                      <a16:creationId xmlns:a16="http://schemas.microsoft.com/office/drawing/2014/main" id="{890F7C4B-A8D5-49BD-B2D2-77D40D016E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042418" y="3095861"/>
                  <a:ext cx="197832" cy="369332"/>
                </a:xfrm>
                <a:prstGeom prst="rect">
                  <a:avLst/>
                </a:prstGeom>
                <a:blipFill>
                  <a:blip r:embed="rId12"/>
                  <a:stretch>
                    <a:fillRect l="-41667" r="-29167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9" name="CuadroTexto 38">
              <a:extLst>
                <a:ext uri="{FF2B5EF4-FFF2-40B4-BE49-F238E27FC236}">
                  <a16:creationId xmlns:a16="http://schemas.microsoft.com/office/drawing/2014/main" id="{10AC073A-9DFE-4F36-A912-69C95C9EC899}"/>
                </a:ext>
              </a:extLst>
            </p:cNvPr>
            <p:cNvSpPr txBox="1"/>
            <p:nvPr/>
          </p:nvSpPr>
          <p:spPr>
            <a:xfrm>
              <a:off x="8384903" y="3602250"/>
              <a:ext cx="36163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+</a:t>
              </a:r>
            </a:p>
          </p:txBody>
        </p:sp>
        <p:sp>
          <p:nvSpPr>
            <p:cNvPr id="40" name="CuadroTexto 39">
              <a:extLst>
                <a:ext uri="{FF2B5EF4-FFF2-40B4-BE49-F238E27FC236}">
                  <a16:creationId xmlns:a16="http://schemas.microsoft.com/office/drawing/2014/main" id="{A854A6CB-7975-4851-9D74-48C0682A8385}"/>
                </a:ext>
              </a:extLst>
            </p:cNvPr>
            <p:cNvSpPr txBox="1"/>
            <p:nvPr/>
          </p:nvSpPr>
          <p:spPr>
            <a:xfrm>
              <a:off x="8361542" y="3996778"/>
              <a:ext cx="316755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-</a:t>
              </a:r>
            </a:p>
          </p:txBody>
        </p:sp>
        <p:grpSp>
          <p:nvGrpSpPr>
            <p:cNvPr id="59" name="Grupo 58">
              <a:extLst>
                <a:ext uri="{FF2B5EF4-FFF2-40B4-BE49-F238E27FC236}">
                  <a16:creationId xmlns:a16="http://schemas.microsoft.com/office/drawing/2014/main" id="{B42B34B8-D9CB-4A97-BD76-65DE6E04F097}"/>
                </a:ext>
              </a:extLst>
            </p:cNvPr>
            <p:cNvGrpSpPr/>
            <p:nvPr/>
          </p:nvGrpSpPr>
          <p:grpSpPr>
            <a:xfrm rot="16200000">
              <a:off x="8352921" y="3475058"/>
              <a:ext cx="787885" cy="163329"/>
              <a:chOff x="9433017" y="2251328"/>
              <a:chExt cx="1041129" cy="164965"/>
            </a:xfrm>
          </p:grpSpPr>
          <p:grpSp>
            <p:nvGrpSpPr>
              <p:cNvPr id="60" name="Grupo 59">
                <a:extLst>
                  <a:ext uri="{FF2B5EF4-FFF2-40B4-BE49-F238E27FC236}">
                    <a16:creationId xmlns:a16="http://schemas.microsoft.com/office/drawing/2014/main" id="{A6490787-D0A0-4087-9066-CCB85ED727AD}"/>
                  </a:ext>
                </a:extLst>
              </p:cNvPr>
              <p:cNvGrpSpPr/>
              <p:nvPr/>
            </p:nvGrpSpPr>
            <p:grpSpPr>
              <a:xfrm>
                <a:off x="9617811" y="2251328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74" name="Conector recto 73">
                  <a:extLst>
                    <a:ext uri="{FF2B5EF4-FFF2-40B4-BE49-F238E27FC236}">
                      <a16:creationId xmlns:a16="http://schemas.microsoft.com/office/drawing/2014/main" id="{995570E5-B771-4944-9470-B027B4D673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Conector recto 74">
                  <a:extLst>
                    <a:ext uri="{FF2B5EF4-FFF2-40B4-BE49-F238E27FC236}">
                      <a16:creationId xmlns:a16="http://schemas.microsoft.com/office/drawing/2014/main" id="{B02EF273-1A60-49B9-952F-5DD5AD36D5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1" name="Grupo 60">
                <a:extLst>
                  <a:ext uri="{FF2B5EF4-FFF2-40B4-BE49-F238E27FC236}">
                    <a16:creationId xmlns:a16="http://schemas.microsoft.com/office/drawing/2014/main" id="{A3DEFC95-5F3F-4614-A8CA-3D362C8B8FCC}"/>
                  </a:ext>
                </a:extLst>
              </p:cNvPr>
              <p:cNvGrpSpPr/>
              <p:nvPr/>
            </p:nvGrpSpPr>
            <p:grpSpPr>
              <a:xfrm>
                <a:off x="9764697" y="2260845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72" name="Conector recto 71">
                  <a:extLst>
                    <a:ext uri="{FF2B5EF4-FFF2-40B4-BE49-F238E27FC236}">
                      <a16:creationId xmlns:a16="http://schemas.microsoft.com/office/drawing/2014/main" id="{0A35292A-2F82-42FC-9044-A34734CBC1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Conector recto 72">
                  <a:extLst>
                    <a:ext uri="{FF2B5EF4-FFF2-40B4-BE49-F238E27FC236}">
                      <a16:creationId xmlns:a16="http://schemas.microsoft.com/office/drawing/2014/main" id="{8082A9BC-6E5F-430C-935B-FFCBD97A2E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2" name="Grupo 61">
                <a:extLst>
                  <a:ext uri="{FF2B5EF4-FFF2-40B4-BE49-F238E27FC236}">
                    <a16:creationId xmlns:a16="http://schemas.microsoft.com/office/drawing/2014/main" id="{42D2D716-67D0-468C-B682-0BFD0D15CF4B}"/>
                  </a:ext>
                </a:extLst>
              </p:cNvPr>
              <p:cNvGrpSpPr/>
              <p:nvPr/>
            </p:nvGrpSpPr>
            <p:grpSpPr>
              <a:xfrm>
                <a:off x="9909788" y="2258747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70" name="Conector recto 69">
                  <a:extLst>
                    <a:ext uri="{FF2B5EF4-FFF2-40B4-BE49-F238E27FC236}">
                      <a16:creationId xmlns:a16="http://schemas.microsoft.com/office/drawing/2014/main" id="{92D66A7C-09D7-45A7-A15D-E5F4FF54C8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Conector recto 70">
                  <a:extLst>
                    <a:ext uri="{FF2B5EF4-FFF2-40B4-BE49-F238E27FC236}">
                      <a16:creationId xmlns:a16="http://schemas.microsoft.com/office/drawing/2014/main" id="{3FFA503F-CD9A-4718-AD73-E2346BAF24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3" name="Grupo 62">
                <a:extLst>
                  <a:ext uri="{FF2B5EF4-FFF2-40B4-BE49-F238E27FC236}">
                    <a16:creationId xmlns:a16="http://schemas.microsoft.com/office/drawing/2014/main" id="{3A954F6D-0557-486D-A9F7-F8341161525C}"/>
                  </a:ext>
                </a:extLst>
              </p:cNvPr>
              <p:cNvGrpSpPr/>
              <p:nvPr/>
            </p:nvGrpSpPr>
            <p:grpSpPr>
              <a:xfrm>
                <a:off x="10053393" y="2256649"/>
                <a:ext cx="183237" cy="155448"/>
                <a:chOff x="5303163" y="1581912"/>
                <a:chExt cx="183237" cy="155448"/>
              </a:xfrm>
            </p:grpSpPr>
            <p:cxnSp>
              <p:nvCxnSpPr>
                <p:cNvPr id="68" name="Conector recto 67">
                  <a:extLst>
                    <a:ext uri="{FF2B5EF4-FFF2-40B4-BE49-F238E27FC236}">
                      <a16:creationId xmlns:a16="http://schemas.microsoft.com/office/drawing/2014/main" id="{02649E7B-A985-4B84-9100-F221A13BEF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13248" y="1581912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Conector recto 68">
                  <a:extLst>
                    <a:ext uri="{FF2B5EF4-FFF2-40B4-BE49-F238E27FC236}">
                      <a16:creationId xmlns:a16="http://schemas.microsoft.com/office/drawing/2014/main" id="{DF159281-72B9-4BC6-9B30-0A02B188CF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3120000">
                  <a:off x="5344311" y="1580864"/>
                  <a:ext cx="73152" cy="1554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64" name="Conector recto 63">
                <a:extLst>
                  <a:ext uri="{FF2B5EF4-FFF2-40B4-BE49-F238E27FC236}">
                    <a16:creationId xmlns:a16="http://schemas.microsoft.com/office/drawing/2014/main" id="{166B4A7B-D0CC-4D21-A4B2-8A29DF0D5A08}"/>
                  </a:ext>
                </a:extLst>
              </p:cNvPr>
              <p:cNvCxnSpPr/>
              <p:nvPr/>
            </p:nvCxnSpPr>
            <p:spPr>
              <a:xfrm>
                <a:off x="10317428" y="2313389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Conector recto 64">
                <a:extLst>
                  <a:ext uri="{FF2B5EF4-FFF2-40B4-BE49-F238E27FC236}">
                    <a16:creationId xmlns:a16="http://schemas.microsoft.com/office/drawing/2014/main" id="{87C56617-081E-4EE0-B8E4-79CD0471E65A}"/>
                  </a:ext>
                </a:extLst>
              </p:cNvPr>
              <p:cNvCxnSpPr/>
              <p:nvPr/>
            </p:nvCxnSpPr>
            <p:spPr>
              <a:xfrm>
                <a:off x="9433017" y="2312963"/>
                <a:ext cx="15671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Conector recto 65">
                <a:extLst>
                  <a:ext uri="{FF2B5EF4-FFF2-40B4-BE49-F238E27FC236}">
                    <a16:creationId xmlns:a16="http://schemas.microsoft.com/office/drawing/2014/main" id="{D4FF0903-3834-4596-A7F5-230C1DD8FB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83088" y="2304097"/>
                <a:ext cx="7315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Conector recto 66">
                <a:extLst>
                  <a:ext uri="{FF2B5EF4-FFF2-40B4-BE49-F238E27FC236}">
                    <a16:creationId xmlns:a16="http://schemas.microsoft.com/office/drawing/2014/main" id="{0AC71D92-E101-4A69-8240-AE5F256E70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233839" y="2304097"/>
                <a:ext cx="88282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" name="CuadroTexto 92">
                  <a:extLst>
                    <a:ext uri="{FF2B5EF4-FFF2-40B4-BE49-F238E27FC236}">
                      <a16:creationId xmlns:a16="http://schemas.microsoft.com/office/drawing/2014/main" id="{78CC2E4B-3C3E-4BBC-A78B-F5D95D41ED33}"/>
                    </a:ext>
                  </a:extLst>
                </p:cNvPr>
                <p:cNvSpPr txBox="1"/>
                <p:nvPr/>
              </p:nvSpPr>
              <p:spPr>
                <a:xfrm>
                  <a:off x="8878085" y="3285118"/>
                  <a:ext cx="222625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93" name="CuadroTexto 92">
                  <a:extLst>
                    <a:ext uri="{FF2B5EF4-FFF2-40B4-BE49-F238E27FC236}">
                      <a16:creationId xmlns:a16="http://schemas.microsoft.com/office/drawing/2014/main" id="{78CC2E4B-3C3E-4BBC-A78B-F5D95D41ED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878085" y="3285118"/>
                  <a:ext cx="222625" cy="369332"/>
                </a:xfrm>
                <a:prstGeom prst="rect">
                  <a:avLst/>
                </a:prstGeom>
                <a:blipFill>
                  <a:blip r:embed="rId13"/>
                  <a:stretch>
                    <a:fillRect l="-21429" r="-1428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586644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6" grpId="0"/>
      <p:bldP spid="57" grpId="0"/>
      <p:bldP spid="4" grpId="0"/>
      <p:bldP spid="3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463524" y="2871148"/>
            <a:ext cx="6431262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/>
              <a:t>Reglas de </a:t>
            </a:r>
            <a:r>
              <a:rPr lang="es-ES" sz="2800" dirty="0" err="1"/>
              <a:t>Kirchoff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4.4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E1566D89-D146-40AD-BD6A-A194DDD1CA45}"/>
              </a:ext>
            </a:extLst>
          </p:cNvPr>
          <p:cNvGrpSpPr/>
          <p:nvPr/>
        </p:nvGrpSpPr>
        <p:grpSpPr>
          <a:xfrm>
            <a:off x="3224724" y="1550311"/>
            <a:ext cx="2238727" cy="1269028"/>
            <a:chOff x="3188858" y="1907864"/>
            <a:chExt cx="2238727" cy="1269027"/>
          </a:xfrm>
        </p:grpSpPr>
        <p:cxnSp>
          <p:nvCxnSpPr>
            <p:cNvPr id="12" name="Conector recto de flecha 11">
              <a:extLst>
                <a:ext uri="{FF2B5EF4-FFF2-40B4-BE49-F238E27FC236}">
                  <a16:creationId xmlns:a16="http://schemas.microsoft.com/office/drawing/2014/main" id="{6F3CE7E2-84C1-4038-87F4-E23ECE7A1B86}"/>
                </a:ext>
              </a:extLst>
            </p:cNvPr>
            <p:cNvCxnSpPr/>
            <p:nvPr/>
          </p:nvCxnSpPr>
          <p:spPr>
            <a:xfrm>
              <a:off x="4180342" y="2498139"/>
              <a:ext cx="12192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Elipse 12">
              <a:extLst>
                <a:ext uri="{FF2B5EF4-FFF2-40B4-BE49-F238E27FC236}">
                  <a16:creationId xmlns:a16="http://schemas.microsoft.com/office/drawing/2014/main" id="{2E975544-6512-496C-A23E-F5BB21266D66}"/>
                </a:ext>
              </a:extLst>
            </p:cNvPr>
            <p:cNvSpPr/>
            <p:nvPr/>
          </p:nvSpPr>
          <p:spPr>
            <a:xfrm>
              <a:off x="3991156" y="2408801"/>
              <a:ext cx="189186" cy="1786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4" name="Conector recto de flecha 13">
              <a:extLst>
                <a:ext uri="{FF2B5EF4-FFF2-40B4-BE49-F238E27FC236}">
                  <a16:creationId xmlns:a16="http://schemas.microsoft.com/office/drawing/2014/main" id="{5236892B-9C33-4FDB-AC1F-1AD4B0A653A5}"/>
                </a:ext>
              </a:extLst>
            </p:cNvPr>
            <p:cNvCxnSpPr/>
            <p:nvPr/>
          </p:nvCxnSpPr>
          <p:spPr>
            <a:xfrm>
              <a:off x="4152298" y="2496753"/>
              <a:ext cx="1275287" cy="65164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de flecha 14">
              <a:extLst>
                <a:ext uri="{FF2B5EF4-FFF2-40B4-BE49-F238E27FC236}">
                  <a16:creationId xmlns:a16="http://schemas.microsoft.com/office/drawing/2014/main" id="{269621C9-E40F-48FF-9D47-8FD414C513FB}"/>
                </a:ext>
              </a:extLst>
            </p:cNvPr>
            <p:cNvCxnSpPr/>
            <p:nvPr/>
          </p:nvCxnSpPr>
          <p:spPr>
            <a:xfrm flipV="1">
              <a:off x="3188858" y="2528141"/>
              <a:ext cx="840828" cy="28363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Conector recto de flecha 15">
              <a:extLst>
                <a:ext uri="{FF2B5EF4-FFF2-40B4-BE49-F238E27FC236}">
                  <a16:creationId xmlns:a16="http://schemas.microsoft.com/office/drawing/2014/main" id="{54451766-45F4-4809-AF2A-84EB4178EF29}"/>
                </a:ext>
              </a:extLst>
            </p:cNvPr>
            <p:cNvCxnSpPr/>
            <p:nvPr/>
          </p:nvCxnSpPr>
          <p:spPr>
            <a:xfrm>
              <a:off x="3881804" y="1907864"/>
              <a:ext cx="242450" cy="58888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D40C616F-923D-4BC6-BA7C-C55CC030974E}"/>
                </a:ext>
              </a:extLst>
            </p:cNvPr>
            <p:cNvCxnSpPr/>
            <p:nvPr/>
          </p:nvCxnSpPr>
          <p:spPr>
            <a:xfrm flipV="1">
              <a:off x="3743132" y="2575175"/>
              <a:ext cx="342617" cy="56440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EF424815-BC3B-4C8E-88F4-1F297CC6F1EC}"/>
                    </a:ext>
                  </a:extLst>
                </p:cNvPr>
                <p:cNvSpPr txBox="1"/>
                <p:nvPr/>
              </p:nvSpPr>
              <p:spPr>
                <a:xfrm>
                  <a:off x="4009480" y="1923339"/>
                  <a:ext cx="229550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EF424815-BC3B-4C8E-88F4-1F297CC6F1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09480" y="1923339"/>
                  <a:ext cx="229550" cy="276999"/>
                </a:xfrm>
                <a:prstGeom prst="rect">
                  <a:avLst/>
                </a:prstGeom>
                <a:blipFill>
                  <a:blip r:embed="rId4"/>
                  <a:stretch>
                    <a:fillRect l="-27027" r="-8108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92A52EDF-1B3D-4E4A-8567-E11535236B8D}"/>
                    </a:ext>
                  </a:extLst>
                </p:cNvPr>
                <p:cNvSpPr txBox="1"/>
                <p:nvPr/>
              </p:nvSpPr>
              <p:spPr>
                <a:xfrm>
                  <a:off x="4982639" y="2148634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92A52EDF-1B3D-4E4A-8567-E11535236B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82639" y="2148634"/>
                  <a:ext cx="234872" cy="276999"/>
                </a:xfrm>
                <a:prstGeom prst="rect">
                  <a:avLst/>
                </a:prstGeom>
                <a:blipFill>
                  <a:blip r:embed="rId5"/>
                  <a:stretch>
                    <a:fillRect l="-23077" r="-769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3409B1A4-4E7C-4AAE-8E1F-50A36DF50A33}"/>
                    </a:ext>
                  </a:extLst>
                </p:cNvPr>
                <p:cNvSpPr txBox="1"/>
                <p:nvPr/>
              </p:nvSpPr>
              <p:spPr>
                <a:xfrm>
                  <a:off x="5042763" y="2673276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3409B1A4-4E7C-4AAE-8E1F-50A36DF50A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42763" y="2673276"/>
                  <a:ext cx="234872" cy="276999"/>
                </a:xfrm>
                <a:prstGeom prst="rect">
                  <a:avLst/>
                </a:prstGeom>
                <a:blipFill>
                  <a:blip r:embed="rId6"/>
                  <a:stretch>
                    <a:fillRect l="-23077" r="-769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FF89FEA9-523E-4CBA-9294-C9541B88B9C5}"/>
                    </a:ext>
                  </a:extLst>
                </p:cNvPr>
                <p:cNvSpPr txBox="1"/>
                <p:nvPr/>
              </p:nvSpPr>
              <p:spPr>
                <a:xfrm>
                  <a:off x="3899170" y="2899892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FF89FEA9-523E-4CBA-9294-C9541B88B9C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99170" y="2899892"/>
                  <a:ext cx="234872" cy="276999"/>
                </a:xfrm>
                <a:prstGeom prst="rect">
                  <a:avLst/>
                </a:prstGeom>
                <a:blipFill>
                  <a:blip r:embed="rId7"/>
                  <a:stretch>
                    <a:fillRect l="-26316" r="-7895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6E968D03-97AA-4FB9-AE9D-38CA1C1456A8}"/>
                    </a:ext>
                  </a:extLst>
                </p:cNvPr>
                <p:cNvSpPr txBox="1"/>
                <p:nvPr/>
              </p:nvSpPr>
              <p:spPr>
                <a:xfrm>
                  <a:off x="3199164" y="2389640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6E968D03-97AA-4FB9-AE9D-38CA1C145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9164" y="2389640"/>
                  <a:ext cx="234872" cy="276999"/>
                </a:xfrm>
                <a:prstGeom prst="rect">
                  <a:avLst/>
                </a:prstGeom>
                <a:blipFill>
                  <a:blip r:embed="rId8"/>
                  <a:stretch>
                    <a:fillRect l="-26316" r="-10526" b="-1521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0F4D978A-E871-4376-8CC9-1E1F79B56FA5}"/>
                </a:ext>
              </a:extLst>
            </p:cNvPr>
            <p:cNvCxnSpPr>
              <a:stCxn id="22" idx="3"/>
            </p:cNvCxnSpPr>
            <p:nvPr/>
          </p:nvCxnSpPr>
          <p:spPr>
            <a:xfrm flipV="1">
              <a:off x="3434036" y="2496755"/>
              <a:ext cx="447770" cy="31385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D8674582-0C89-449F-9ED4-9DC515674E79}"/>
                </a:ext>
              </a:extLst>
            </p:cNvPr>
            <p:cNvCxnSpPr/>
            <p:nvPr/>
          </p:nvCxnSpPr>
          <p:spPr>
            <a:xfrm flipV="1">
              <a:off x="3881649" y="2727243"/>
              <a:ext cx="153769" cy="287328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de flecha 24">
              <a:extLst>
                <a:ext uri="{FF2B5EF4-FFF2-40B4-BE49-F238E27FC236}">
                  <a16:creationId xmlns:a16="http://schemas.microsoft.com/office/drawing/2014/main" id="{8EFE40B2-9013-4183-8E7C-A306A4FD1095}"/>
                </a:ext>
              </a:extLst>
            </p:cNvPr>
            <p:cNvCxnSpPr/>
            <p:nvPr/>
          </p:nvCxnSpPr>
          <p:spPr>
            <a:xfrm flipH="1" flipV="1">
              <a:off x="4640023" y="2700737"/>
              <a:ext cx="588770" cy="308639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de flecha 25">
              <a:extLst>
                <a:ext uri="{FF2B5EF4-FFF2-40B4-BE49-F238E27FC236}">
                  <a16:creationId xmlns:a16="http://schemas.microsoft.com/office/drawing/2014/main" id="{0DF1B553-41B5-49BF-905E-62F9B45680F1}"/>
                </a:ext>
              </a:extLst>
            </p:cNvPr>
            <p:cNvCxnSpPr/>
            <p:nvPr/>
          </p:nvCxnSpPr>
          <p:spPr>
            <a:xfrm>
              <a:off x="3970562" y="2031445"/>
              <a:ext cx="131948" cy="320964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200AA319-4D89-4862-A5EE-A50C5F5CBEBF}"/>
                </a:ext>
              </a:extLst>
            </p:cNvPr>
            <p:cNvCxnSpPr/>
            <p:nvPr/>
          </p:nvCxnSpPr>
          <p:spPr>
            <a:xfrm flipH="1">
              <a:off x="4582599" y="2425635"/>
              <a:ext cx="703617" cy="13773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0BDA4422-C3C5-4232-BE04-A1E235632A9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35448" y="1413350"/>
            <a:ext cx="1700213" cy="1514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8711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7177" y="3079352"/>
            <a:ext cx="8262187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eléctrico</a:t>
            </a:r>
            <a:endParaRPr sz="2800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1.2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Campo eléctrico</a:t>
            </a: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D8570691-070E-4C66-AE52-2C4EDDAC76E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27017" y="1296648"/>
            <a:ext cx="3230205" cy="2307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6738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217183" y="972121"/>
            <a:ext cx="8671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/>
              <a:t>Se aplican para el análisis de cualquier tipo de circuito eléctrico:</a:t>
            </a:r>
          </a:p>
        </p:txBody>
      </p:sp>
      <p:sp>
        <p:nvSpPr>
          <p:cNvPr id="6" name="CuadroTexto 5"/>
          <p:cNvSpPr txBox="1"/>
          <p:nvPr/>
        </p:nvSpPr>
        <p:spPr>
          <a:xfrm>
            <a:off x="217183" y="1419781"/>
            <a:ext cx="8671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2" indent="-342892">
              <a:buFont typeface="Arial" panose="020B0604020202020204" pitchFamily="34" charset="0"/>
              <a:buChar char="•"/>
            </a:pPr>
            <a:r>
              <a:rPr lang="es-ES" sz="2000" b="1" i="1" dirty="0">
                <a:solidFill>
                  <a:srgbClr val="0070C0"/>
                </a:solidFill>
              </a:rPr>
              <a:t>Nudo o nodo</a:t>
            </a:r>
            <a:r>
              <a:rPr lang="es-ES" sz="2000" dirty="0"/>
              <a:t>: cualquier punto donde se unen tres o más conductores</a:t>
            </a:r>
          </a:p>
        </p:txBody>
      </p:sp>
      <p:sp>
        <p:nvSpPr>
          <p:cNvPr id="7" name="CuadroTexto 6"/>
          <p:cNvSpPr txBox="1"/>
          <p:nvPr/>
        </p:nvSpPr>
        <p:spPr>
          <a:xfrm>
            <a:off x="217183" y="3679641"/>
            <a:ext cx="8671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2" indent="-342892">
              <a:buFont typeface="Arial" panose="020B0604020202020204" pitchFamily="34" charset="0"/>
              <a:buChar char="•"/>
            </a:pPr>
            <a:r>
              <a:rPr lang="es-ES" sz="2000" b="1" i="1" dirty="0">
                <a:solidFill>
                  <a:srgbClr val="0070C0"/>
                </a:solidFill>
              </a:rPr>
              <a:t>Rama</a:t>
            </a:r>
            <a:r>
              <a:rPr lang="es-ES" sz="2000" dirty="0"/>
              <a:t>: trayecto que une dos nudos</a:t>
            </a:r>
          </a:p>
        </p:txBody>
      </p:sp>
      <p:grpSp>
        <p:nvGrpSpPr>
          <p:cNvPr id="33" name="Grupo 32"/>
          <p:cNvGrpSpPr/>
          <p:nvPr/>
        </p:nvGrpSpPr>
        <p:grpSpPr>
          <a:xfrm>
            <a:off x="1117890" y="1914270"/>
            <a:ext cx="2238727" cy="1269028"/>
            <a:chOff x="3188858" y="1907864"/>
            <a:chExt cx="2238727" cy="1269027"/>
          </a:xfrm>
        </p:grpSpPr>
        <p:cxnSp>
          <p:nvCxnSpPr>
            <p:cNvPr id="4" name="Conector recto de flecha 3"/>
            <p:cNvCxnSpPr/>
            <p:nvPr/>
          </p:nvCxnSpPr>
          <p:spPr>
            <a:xfrm>
              <a:off x="4180342" y="2498139"/>
              <a:ext cx="12192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Elipse 4"/>
            <p:cNvSpPr/>
            <p:nvPr/>
          </p:nvSpPr>
          <p:spPr>
            <a:xfrm>
              <a:off x="3991156" y="2408801"/>
              <a:ext cx="189186" cy="1786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2" name="Conector recto de flecha 11"/>
            <p:cNvCxnSpPr/>
            <p:nvPr/>
          </p:nvCxnSpPr>
          <p:spPr>
            <a:xfrm>
              <a:off x="4152298" y="2496753"/>
              <a:ext cx="1275287" cy="65164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Conector recto de flecha 13"/>
            <p:cNvCxnSpPr/>
            <p:nvPr/>
          </p:nvCxnSpPr>
          <p:spPr>
            <a:xfrm flipV="1">
              <a:off x="3188858" y="2528141"/>
              <a:ext cx="840828" cy="28363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recto de flecha 16"/>
            <p:cNvCxnSpPr/>
            <p:nvPr/>
          </p:nvCxnSpPr>
          <p:spPr>
            <a:xfrm>
              <a:off x="3881804" y="1907864"/>
              <a:ext cx="242450" cy="58888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recto de flecha 18"/>
            <p:cNvCxnSpPr/>
            <p:nvPr/>
          </p:nvCxnSpPr>
          <p:spPr>
            <a:xfrm flipV="1">
              <a:off x="3743132" y="2575175"/>
              <a:ext cx="342617" cy="56440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CuadroTexto 15"/>
                <p:cNvSpPr txBox="1"/>
                <p:nvPr/>
              </p:nvSpPr>
              <p:spPr>
                <a:xfrm>
                  <a:off x="4009480" y="1923339"/>
                  <a:ext cx="229550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6" name="CuadroTexto 1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09480" y="1923339"/>
                  <a:ext cx="229550" cy="276999"/>
                </a:xfrm>
                <a:prstGeom prst="rect">
                  <a:avLst/>
                </a:prstGeom>
                <a:blipFill>
                  <a:blip r:embed="rId4"/>
                  <a:stretch>
                    <a:fillRect l="-26316" r="-5263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CuadroTexto 21"/>
                <p:cNvSpPr txBox="1"/>
                <p:nvPr/>
              </p:nvSpPr>
              <p:spPr>
                <a:xfrm>
                  <a:off x="4982639" y="2148634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2" name="CuadroTexto 2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82639" y="2148634"/>
                  <a:ext cx="234872" cy="276999"/>
                </a:xfrm>
                <a:prstGeom prst="rect">
                  <a:avLst/>
                </a:prstGeom>
                <a:blipFill>
                  <a:blip r:embed="rId5"/>
                  <a:stretch>
                    <a:fillRect l="-26316" r="-7895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CuadroTexto 22"/>
                <p:cNvSpPr txBox="1"/>
                <p:nvPr/>
              </p:nvSpPr>
              <p:spPr>
                <a:xfrm>
                  <a:off x="5042763" y="2673276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3" name="CuadroTexto 2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42763" y="2673276"/>
                  <a:ext cx="234872" cy="276999"/>
                </a:xfrm>
                <a:prstGeom prst="rect">
                  <a:avLst/>
                </a:prstGeom>
                <a:blipFill>
                  <a:blip r:embed="rId6"/>
                  <a:stretch>
                    <a:fillRect l="-23077" r="-769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uadroTexto 23"/>
                <p:cNvSpPr txBox="1"/>
                <p:nvPr/>
              </p:nvSpPr>
              <p:spPr>
                <a:xfrm>
                  <a:off x="3899170" y="2899892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4" name="CuadroTexto 2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99170" y="2899892"/>
                  <a:ext cx="234872" cy="276999"/>
                </a:xfrm>
                <a:prstGeom prst="rect">
                  <a:avLst/>
                </a:prstGeom>
                <a:blipFill>
                  <a:blip r:embed="rId7"/>
                  <a:stretch>
                    <a:fillRect l="-26316" r="-7895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uadroTexto 24"/>
                <p:cNvSpPr txBox="1"/>
                <p:nvPr/>
              </p:nvSpPr>
              <p:spPr>
                <a:xfrm>
                  <a:off x="3199164" y="2389640"/>
                  <a:ext cx="23487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5" name="CuadroTexto 2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9164" y="2389640"/>
                  <a:ext cx="234872" cy="276999"/>
                </a:xfrm>
                <a:prstGeom prst="rect">
                  <a:avLst/>
                </a:prstGeom>
                <a:blipFill>
                  <a:blip r:embed="rId8"/>
                  <a:stretch>
                    <a:fillRect l="-23077" r="-7692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ector recto de flecha 19"/>
            <p:cNvCxnSpPr>
              <a:stCxn id="25" idx="3"/>
            </p:cNvCxnSpPr>
            <p:nvPr/>
          </p:nvCxnSpPr>
          <p:spPr>
            <a:xfrm flipV="1">
              <a:off x="3434036" y="2496755"/>
              <a:ext cx="447770" cy="31385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/>
            <p:cNvCxnSpPr/>
            <p:nvPr/>
          </p:nvCxnSpPr>
          <p:spPr>
            <a:xfrm flipV="1">
              <a:off x="3881649" y="2727243"/>
              <a:ext cx="153769" cy="287328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/>
            <p:cNvCxnSpPr/>
            <p:nvPr/>
          </p:nvCxnSpPr>
          <p:spPr>
            <a:xfrm flipH="1" flipV="1">
              <a:off x="4640023" y="2700737"/>
              <a:ext cx="588770" cy="308639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ector recto de flecha 31"/>
            <p:cNvCxnSpPr/>
            <p:nvPr/>
          </p:nvCxnSpPr>
          <p:spPr>
            <a:xfrm>
              <a:off x="3970562" y="2031445"/>
              <a:ext cx="131948" cy="320964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Conector recto de flecha 33"/>
            <p:cNvCxnSpPr/>
            <p:nvPr/>
          </p:nvCxnSpPr>
          <p:spPr>
            <a:xfrm flipH="1">
              <a:off x="4582599" y="2425635"/>
              <a:ext cx="703617" cy="13773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CuadroTexto 37"/>
          <p:cNvSpPr txBox="1"/>
          <p:nvPr/>
        </p:nvSpPr>
        <p:spPr>
          <a:xfrm>
            <a:off x="217183" y="4399460"/>
            <a:ext cx="8671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2" indent="-342892">
              <a:buFont typeface="Arial" panose="020B0604020202020204" pitchFamily="34" charset="0"/>
              <a:buChar char="•"/>
            </a:pPr>
            <a:r>
              <a:rPr lang="es-ES" sz="2000" b="1" i="1" dirty="0">
                <a:solidFill>
                  <a:srgbClr val="0070C0"/>
                </a:solidFill>
              </a:rPr>
              <a:t>Malla</a:t>
            </a:r>
            <a:r>
              <a:rPr lang="es-ES" sz="2000" dirty="0"/>
              <a:t>: cualquier trayectoria cerrada de un circuito</a:t>
            </a:r>
          </a:p>
        </p:txBody>
      </p:sp>
      <p:sp>
        <p:nvSpPr>
          <p:cNvPr id="2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2EC1D9A5-B360-45CA-8183-4D68C59266BA}"/>
              </a:ext>
            </a:extLst>
          </p:cNvPr>
          <p:cNvGrpSpPr/>
          <p:nvPr/>
        </p:nvGrpSpPr>
        <p:grpSpPr>
          <a:xfrm>
            <a:off x="4896036" y="1742049"/>
            <a:ext cx="3895946" cy="2736831"/>
            <a:chOff x="5448493" y="2530179"/>
            <a:chExt cx="5194594" cy="3649107"/>
          </a:xfrm>
        </p:grpSpPr>
        <p:pic>
          <p:nvPicPr>
            <p:cNvPr id="3" name="Imagen 2">
              <a:extLst>
                <a:ext uri="{FF2B5EF4-FFF2-40B4-BE49-F238E27FC236}">
                  <a16:creationId xmlns:a16="http://schemas.microsoft.com/office/drawing/2014/main" id="{9DBB39F4-575E-4010-9396-B1BF3810A31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254481" y="2530179"/>
              <a:ext cx="3707967" cy="3299293"/>
            </a:xfrm>
            <a:prstGeom prst="rect">
              <a:avLst/>
            </a:prstGeom>
          </p:spPr>
        </p:pic>
        <p:sp>
          <p:nvSpPr>
            <p:cNvPr id="8" name="CuadroTexto 7">
              <a:extLst>
                <a:ext uri="{FF2B5EF4-FFF2-40B4-BE49-F238E27FC236}">
                  <a16:creationId xmlns:a16="http://schemas.microsoft.com/office/drawing/2014/main" id="{A3B98BA3-DB2C-46E3-A857-536FE764F9C0}"/>
                </a:ext>
              </a:extLst>
            </p:cNvPr>
            <p:cNvSpPr txBox="1"/>
            <p:nvPr/>
          </p:nvSpPr>
          <p:spPr>
            <a:xfrm>
              <a:off x="7559285" y="3348852"/>
              <a:ext cx="102488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Malla 1</a:t>
              </a:r>
            </a:p>
          </p:txBody>
        </p:sp>
        <p:sp>
          <p:nvSpPr>
            <p:cNvPr id="31" name="CuadroTexto 30">
              <a:extLst>
                <a:ext uri="{FF2B5EF4-FFF2-40B4-BE49-F238E27FC236}">
                  <a16:creationId xmlns:a16="http://schemas.microsoft.com/office/drawing/2014/main" id="{17632C28-D798-4960-B5D0-4008724A5715}"/>
                </a:ext>
              </a:extLst>
            </p:cNvPr>
            <p:cNvSpPr txBox="1"/>
            <p:nvPr/>
          </p:nvSpPr>
          <p:spPr>
            <a:xfrm>
              <a:off x="7596021" y="4686288"/>
              <a:ext cx="102488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Malla 2</a:t>
              </a:r>
            </a:p>
          </p:txBody>
        </p:sp>
        <p:sp>
          <p:nvSpPr>
            <p:cNvPr id="37" name="CuadroTexto 36">
              <a:extLst>
                <a:ext uri="{FF2B5EF4-FFF2-40B4-BE49-F238E27FC236}">
                  <a16:creationId xmlns:a16="http://schemas.microsoft.com/office/drawing/2014/main" id="{8BDFCCE3-B1E7-4AAF-A039-2A9A03516F3D}"/>
                </a:ext>
              </a:extLst>
            </p:cNvPr>
            <p:cNvSpPr txBox="1"/>
            <p:nvPr/>
          </p:nvSpPr>
          <p:spPr>
            <a:xfrm>
              <a:off x="5448493" y="4043566"/>
              <a:ext cx="102488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Nodo A</a:t>
              </a:r>
            </a:p>
          </p:txBody>
        </p:sp>
        <p:sp>
          <p:nvSpPr>
            <p:cNvPr id="39" name="CuadroTexto 38">
              <a:extLst>
                <a:ext uri="{FF2B5EF4-FFF2-40B4-BE49-F238E27FC236}">
                  <a16:creationId xmlns:a16="http://schemas.microsoft.com/office/drawing/2014/main" id="{EEBC72F1-D7EB-4CA5-BA44-ED38466E920E}"/>
                </a:ext>
              </a:extLst>
            </p:cNvPr>
            <p:cNvSpPr txBox="1"/>
            <p:nvPr/>
          </p:nvSpPr>
          <p:spPr>
            <a:xfrm>
              <a:off x="9618202" y="4066748"/>
              <a:ext cx="102488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Nodo B</a:t>
              </a:r>
            </a:p>
          </p:txBody>
        </p: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09A5D324-5CCF-4ACB-878F-E4B8A93A2075}"/>
                </a:ext>
              </a:extLst>
            </p:cNvPr>
            <p:cNvGrpSpPr/>
            <p:nvPr/>
          </p:nvGrpSpPr>
          <p:grpSpPr>
            <a:xfrm>
              <a:off x="6096000" y="4390509"/>
              <a:ext cx="3708000" cy="1438964"/>
              <a:chOff x="6096000" y="4390509"/>
              <a:chExt cx="3708000" cy="1438964"/>
            </a:xfrm>
          </p:grpSpPr>
          <p:cxnSp>
            <p:nvCxnSpPr>
              <p:cNvPr id="13" name="Conector recto 12">
                <a:extLst>
                  <a:ext uri="{FF2B5EF4-FFF2-40B4-BE49-F238E27FC236}">
                    <a16:creationId xmlns:a16="http://schemas.microsoft.com/office/drawing/2014/main" id="{D2936D6B-B3BA-4EDA-8DF1-607827AE57AB}"/>
                  </a:ext>
                </a:extLst>
              </p:cNvPr>
              <p:cNvCxnSpPr/>
              <p:nvPr/>
            </p:nvCxnSpPr>
            <p:spPr>
              <a:xfrm>
                <a:off x="6096000" y="4412898"/>
                <a:ext cx="0" cy="1416574"/>
              </a:xfrm>
              <a:prstGeom prst="line">
                <a:avLst/>
              </a:prstGeom>
              <a:ln w="317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Conector recto 39">
                <a:extLst>
                  <a:ext uri="{FF2B5EF4-FFF2-40B4-BE49-F238E27FC236}">
                    <a16:creationId xmlns:a16="http://schemas.microsoft.com/office/drawing/2014/main" id="{2A1494EF-0694-42F6-BAE0-6D6920F700B2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9804000" y="4390509"/>
                <a:ext cx="0" cy="1416574"/>
              </a:xfrm>
              <a:prstGeom prst="line">
                <a:avLst/>
              </a:prstGeom>
              <a:ln w="3175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953FA345-BF5C-4B23-A7BA-89447DB699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96000" y="5807083"/>
                <a:ext cx="3708000" cy="22390"/>
              </a:xfrm>
              <a:prstGeom prst="line">
                <a:avLst/>
              </a:prstGeom>
              <a:ln w="317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CuadroTexto 41">
              <a:extLst>
                <a:ext uri="{FF2B5EF4-FFF2-40B4-BE49-F238E27FC236}">
                  <a16:creationId xmlns:a16="http://schemas.microsoft.com/office/drawing/2014/main" id="{4AEA1824-AB20-4F93-A0EA-120A2A0F9B0E}"/>
                </a:ext>
              </a:extLst>
            </p:cNvPr>
            <p:cNvSpPr txBox="1"/>
            <p:nvPr/>
          </p:nvSpPr>
          <p:spPr>
            <a:xfrm>
              <a:off x="8071727" y="5779177"/>
              <a:ext cx="1024885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>
                  <a:solidFill>
                    <a:srgbClr val="0070C0"/>
                  </a:solidFill>
                </a:rPr>
                <a:t>Rama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344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8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75099" y="1103586"/>
            <a:ext cx="86851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b="1" i="1" dirty="0">
                <a:solidFill>
                  <a:srgbClr val="0070C0"/>
                </a:solidFill>
              </a:rPr>
              <a:t>1ª ley. </a:t>
            </a:r>
            <a:r>
              <a:rPr lang="es-ES" sz="2400" b="1" i="1" dirty="0"/>
              <a:t>Regla de los nudos:</a:t>
            </a:r>
            <a:r>
              <a:rPr lang="es-ES" sz="2400" b="1" i="1" dirty="0">
                <a:solidFill>
                  <a:srgbClr val="0070C0"/>
                </a:solidFill>
              </a:rPr>
              <a:t> la suma algebraica de las corrientes que entran en nudo es igual a la suma de las corrientes que salen de él.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469337" y="2219319"/>
                <a:ext cx="839088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Consecuencia de la ley de la </a:t>
                </a:r>
                <a:r>
                  <a:rPr lang="es-ES" sz="2400" b="1" i="1" dirty="0"/>
                  <a:t>conservación de la carga</a:t>
                </a:r>
                <a:r>
                  <a:rPr lang="es-ES" sz="2400" dirty="0"/>
                  <a:t>.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bHide m:val="on"/>
                        <m:supHide m:val="on"/>
                        <m:ctrlP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𝑰</m:t>
                        </m:r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</m:e>
                    </m:nary>
                  </m:oMath>
                </a14:m>
                <a:endParaRPr lang="es-ES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337" y="2219319"/>
                <a:ext cx="8390883" cy="461665"/>
              </a:xfrm>
              <a:prstGeom prst="rect">
                <a:avLst/>
              </a:prstGeom>
              <a:blipFill>
                <a:blip r:embed="rId5"/>
                <a:stretch>
                  <a:fillRect l="-1163" t="-130263" b="-19473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55"/>
          <p:cNvGrpSpPr>
            <a:grpSpLocks/>
          </p:cNvGrpSpPr>
          <p:nvPr/>
        </p:nvGrpSpPr>
        <p:grpSpPr bwMode="auto">
          <a:xfrm>
            <a:off x="4753510" y="3076016"/>
            <a:ext cx="1679575" cy="1233488"/>
            <a:chOff x="189" y="1088"/>
            <a:chExt cx="1058" cy="777"/>
          </a:xfrm>
        </p:grpSpPr>
        <p:sp>
          <p:nvSpPr>
            <p:cNvPr id="12" name="Line 56"/>
            <p:cNvSpPr>
              <a:spLocks noChangeShapeType="1"/>
            </p:cNvSpPr>
            <p:nvPr/>
          </p:nvSpPr>
          <p:spPr bwMode="auto">
            <a:xfrm>
              <a:off x="189" y="1577"/>
              <a:ext cx="640" cy="0"/>
            </a:xfrm>
            <a:prstGeom prst="line">
              <a:avLst/>
            </a:prstGeom>
            <a:noFill/>
            <a:ln w="28575">
              <a:solidFill>
                <a:srgbClr val="0070C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13" name="Line 57"/>
            <p:cNvSpPr>
              <a:spLocks noChangeShapeType="1"/>
            </p:cNvSpPr>
            <p:nvPr/>
          </p:nvSpPr>
          <p:spPr bwMode="auto">
            <a:xfrm flipV="1">
              <a:off x="824" y="1088"/>
              <a:ext cx="293" cy="507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14" name="Line 58"/>
            <p:cNvSpPr>
              <a:spLocks noChangeShapeType="1"/>
            </p:cNvSpPr>
            <p:nvPr/>
          </p:nvSpPr>
          <p:spPr bwMode="auto">
            <a:xfrm>
              <a:off x="833" y="1577"/>
              <a:ext cx="395" cy="228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p:sp>
          <p:nvSpPr>
            <p:cNvPr id="15" name="Text Box 59"/>
            <p:cNvSpPr txBox="1">
              <a:spLocks noChangeArrowheads="1"/>
            </p:cNvSpPr>
            <p:nvPr/>
          </p:nvSpPr>
          <p:spPr bwMode="auto">
            <a:xfrm>
              <a:off x="411" y="1563"/>
              <a:ext cx="37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s-ES" altLang="es-ES" dirty="0">
                  <a:solidFill>
                    <a:srgbClr val="3333CC"/>
                  </a:solidFill>
                  <a:latin typeface="Times New Roman" panose="02020603050405020304" pitchFamily="18" charset="0"/>
                </a:rPr>
                <a:t>I</a:t>
              </a:r>
              <a:r>
                <a:rPr lang="es-ES" altLang="es-ES" baseline="-25000" dirty="0">
                  <a:solidFill>
                    <a:srgbClr val="3333CC"/>
                  </a:solidFill>
                </a:rPr>
                <a:t>1</a:t>
              </a:r>
            </a:p>
          </p:txBody>
        </p:sp>
        <p:sp>
          <p:nvSpPr>
            <p:cNvPr id="16" name="Text Box 60"/>
            <p:cNvSpPr txBox="1">
              <a:spLocks noChangeArrowheads="1"/>
            </p:cNvSpPr>
            <p:nvPr/>
          </p:nvSpPr>
          <p:spPr bwMode="auto">
            <a:xfrm>
              <a:off x="871" y="1632"/>
              <a:ext cx="37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s-ES" altLang="es-ES">
                  <a:solidFill>
                    <a:srgbClr val="FF3300"/>
                  </a:solidFill>
                  <a:latin typeface="Times New Roman" panose="02020603050405020304" pitchFamily="18" charset="0"/>
                </a:rPr>
                <a:t>I</a:t>
              </a:r>
              <a:r>
                <a:rPr lang="es-ES" altLang="es-ES" baseline="-25000">
                  <a:solidFill>
                    <a:srgbClr val="FF3300"/>
                  </a:solidFill>
                </a:rPr>
                <a:t>3</a:t>
              </a:r>
            </a:p>
          </p:txBody>
        </p:sp>
        <p:sp>
          <p:nvSpPr>
            <p:cNvPr id="17" name="Text Box 61"/>
            <p:cNvSpPr txBox="1">
              <a:spLocks noChangeArrowheads="1"/>
            </p:cNvSpPr>
            <p:nvPr/>
          </p:nvSpPr>
          <p:spPr bwMode="auto">
            <a:xfrm>
              <a:off x="751" y="1215"/>
              <a:ext cx="37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s-ES" altLang="es-ES">
                  <a:solidFill>
                    <a:srgbClr val="006600"/>
                  </a:solidFill>
                  <a:latin typeface="Times New Roman" panose="02020603050405020304" pitchFamily="18" charset="0"/>
                </a:rPr>
                <a:t>I</a:t>
              </a:r>
              <a:r>
                <a:rPr lang="es-ES" altLang="es-ES" baseline="-25000">
                  <a:solidFill>
                    <a:srgbClr val="006600"/>
                  </a:solidFill>
                </a:rPr>
                <a:t>2</a:t>
              </a:r>
            </a:p>
          </p:txBody>
        </p:sp>
      </p:grpSp>
      <p:graphicFrame>
        <p:nvGraphicFramePr>
          <p:cNvPr id="19" name="Object 63"/>
          <p:cNvGraphicFramePr>
            <a:graphicFrameLocks noChangeAspect="1"/>
          </p:cNvGraphicFramePr>
          <p:nvPr>
            <p:extLst/>
          </p:nvPr>
        </p:nvGraphicFramePr>
        <p:xfrm>
          <a:off x="632007" y="3269745"/>
          <a:ext cx="3359150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5" name="Ecuación" r:id="rId6" imgW="1384200" imgH="253800" progId="Equation.3">
                  <p:embed/>
                </p:oleObj>
              </mc:Choice>
              <mc:Fallback>
                <p:oleObj name="Ecuación" r:id="rId6" imgW="1384200" imgH="253800" progId="Equation.3">
                  <p:embed/>
                  <p:pic>
                    <p:nvPicPr>
                      <p:cNvPr id="19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007" y="3269745"/>
                        <a:ext cx="3359150" cy="615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6785172" y="3146833"/>
                <a:ext cx="1958613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2800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800" b="1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𝟑</m:t>
                          </m:r>
                        </m:sub>
                      </m:sSub>
                    </m:oMath>
                  </m:oMathPara>
                </a14:m>
                <a:endParaRPr lang="es-ES" sz="2800" b="1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5172" y="3146833"/>
                <a:ext cx="1958613" cy="43088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6089391" y="4425856"/>
                <a:ext cx="2873159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  <m:r>
                        <a:rPr lang="es-ES" sz="2800" b="1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2800" b="1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8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</a:rPr>
                            <m:t>𝟑</m:t>
                          </m:r>
                        </m:sub>
                      </m:sSub>
                      <m:r>
                        <a:rPr lang="es-ES" sz="28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9391" y="4425856"/>
                <a:ext cx="2873159" cy="43088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9285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21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uadroTexto 6"/>
          <p:cNvSpPr txBox="1"/>
          <p:nvPr/>
        </p:nvSpPr>
        <p:spPr>
          <a:xfrm>
            <a:off x="241739" y="848868"/>
            <a:ext cx="85028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b="1" i="1" dirty="0"/>
              <a:t>2ª ley. Regla de las mallas: </a:t>
            </a:r>
            <a:r>
              <a:rPr lang="es-ES" sz="2400" b="1" i="1" dirty="0">
                <a:solidFill>
                  <a:srgbClr val="0070C0"/>
                </a:solidFill>
              </a:rPr>
              <a:t>la suma algebraica de las diferencias de potencial a lo largo de cualquier bucle o malla debe ser cero</a:t>
            </a:r>
            <a:endParaRPr lang="es-ES" sz="2400" b="1" dirty="0">
              <a:solidFill>
                <a:srgbClr val="0070C0"/>
              </a:solidFill>
            </a:endParaRPr>
          </a:p>
          <a:p>
            <a:pPr algn="ctr"/>
            <a:endParaRPr lang="es-ES" sz="2400" b="1" i="1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89300" y="1724049"/>
                <a:ext cx="8807746" cy="8757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400" dirty="0"/>
                  <a:t>Consecuencia del hecho de que 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/>
                  <a:t> es conservativo, es decir </a:t>
                </a:r>
                <a:r>
                  <a:rPr lang="es-ES" sz="2400" b="1" i="1" dirty="0"/>
                  <a:t>conservación de la energía</a:t>
                </a:r>
                <a:r>
                  <a:rPr lang="es-ES" sz="2400" b="1" dirty="0"/>
                  <a:t>.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bHide m:val="on"/>
                        <m:supHide m:val="on"/>
                        <m:ctrlP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𝜺</m:t>
                        </m:r>
                      </m:e>
                    </m:nary>
                    <m:r>
                      <a:rPr lang="es-ES" sz="24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nary>
                      <m:naryPr>
                        <m:chr m:val="∑"/>
                        <m:subHide m:val="on"/>
                        <m:supHide m:val="on"/>
                        <m:ctrlP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𝑰𝑹</m:t>
                        </m:r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</m:e>
                    </m:nary>
                  </m:oMath>
                </a14:m>
                <a:endParaRPr lang="es-ES" b="1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00" y="1724049"/>
                <a:ext cx="8807746" cy="875753"/>
              </a:xfrm>
              <a:prstGeom prst="rect">
                <a:avLst/>
              </a:prstGeom>
              <a:blipFill>
                <a:blip r:embed="rId4"/>
                <a:stretch>
                  <a:fillRect l="-69" t="-22378" r="-831" b="-1034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042160CB-844C-4A8F-9991-E61A53D6858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2841780"/>
            <a:ext cx="3786596" cy="191518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232360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262759" y="882870"/>
            <a:ext cx="8292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Resolución de problemas:</a:t>
            </a:r>
          </a:p>
          <a:p>
            <a:pPr marL="342892" indent="-342892">
              <a:buFont typeface="Arial" panose="020B0604020202020204" pitchFamily="34" charset="0"/>
              <a:buChar char="•"/>
            </a:pPr>
            <a:r>
              <a:rPr lang="es-ES" dirty="0"/>
              <a:t>Reemplazar asociaciones de resistencias en serie o paralelo por la equivalente. Reducir al máximo el circuito.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262759" y="1929908"/>
            <a:ext cx="7788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dirty="0"/>
              <a:t>Especificar las corrientes de cada rama</a:t>
            </a:r>
          </a:p>
        </p:txBody>
      </p:sp>
      <p:sp>
        <p:nvSpPr>
          <p:cNvPr id="8" name="CuadroTexto 7"/>
          <p:cNvSpPr txBox="1"/>
          <p:nvPr/>
        </p:nvSpPr>
        <p:spPr>
          <a:xfrm>
            <a:off x="262759" y="2379531"/>
            <a:ext cx="87446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dirty="0"/>
              <a:t>Aplicar la regla de los nudos.</a:t>
            </a:r>
          </a:p>
        </p:txBody>
      </p:sp>
      <p:sp>
        <p:nvSpPr>
          <p:cNvPr id="9" name="CuadroTexto 8"/>
          <p:cNvSpPr txBox="1"/>
          <p:nvPr/>
        </p:nvSpPr>
        <p:spPr>
          <a:xfrm>
            <a:off x="240327" y="2835088"/>
            <a:ext cx="87446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 algn="just">
              <a:buFont typeface="Arial" panose="020B0604020202020204" pitchFamily="34" charset="0"/>
              <a:buChar char="•"/>
            </a:pPr>
            <a:r>
              <a:rPr lang="es-ES" dirty="0"/>
              <a:t>Aplicar la regla de las mallas a cada uno de los bucles cerrados hasta obtener tantas ecuaciones como incógnitas. Se ha de tener en cuenta que:</a:t>
            </a:r>
          </a:p>
          <a:p>
            <a:pPr marL="742931" lvl="1" indent="-285743" algn="just">
              <a:buFont typeface="Arial" panose="020B0604020202020204" pitchFamily="34" charset="0"/>
              <a:buChar char="•"/>
            </a:pPr>
            <a:r>
              <a:rPr lang="es-ES" b="1" i="1" dirty="0">
                <a:solidFill>
                  <a:srgbClr val="0070C0"/>
                </a:solidFill>
              </a:rPr>
              <a:t>ε&gt;0 si                                 </a:t>
            </a:r>
            <a:r>
              <a:rPr lang="es-ES" dirty="0"/>
              <a:t>y </a:t>
            </a:r>
            <a:r>
              <a:rPr lang="el-GR" i="1" dirty="0">
                <a:solidFill>
                  <a:srgbClr val="0070C0"/>
                </a:solidFill>
              </a:rPr>
              <a:t>ε</a:t>
            </a:r>
            <a:r>
              <a:rPr lang="es-ES" i="1" dirty="0">
                <a:solidFill>
                  <a:srgbClr val="0070C0"/>
                </a:solidFill>
              </a:rPr>
              <a:t>&lt;0 </a:t>
            </a:r>
            <a:r>
              <a:rPr lang="es-ES" dirty="0"/>
              <a:t>en caso contrario.</a:t>
            </a:r>
          </a:p>
          <a:p>
            <a:pPr lvl="1" algn="just"/>
            <a:endParaRPr lang="es-ES" dirty="0"/>
          </a:p>
        </p:txBody>
      </p:sp>
      <p:sp>
        <p:nvSpPr>
          <p:cNvPr id="10" name="CuadroTexto 9"/>
          <p:cNvSpPr txBox="1"/>
          <p:nvPr/>
        </p:nvSpPr>
        <p:spPr>
          <a:xfrm>
            <a:off x="360794" y="4602886"/>
            <a:ext cx="7788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43" indent="-285743">
              <a:buFont typeface="Arial" panose="020B0604020202020204" pitchFamily="34" charset="0"/>
              <a:buChar char="•"/>
            </a:pPr>
            <a:r>
              <a:rPr lang="es-ES" dirty="0"/>
              <a:t>Resolver el sistema obtenido.</a:t>
            </a:r>
          </a:p>
        </p:txBody>
      </p:sp>
      <p:grpSp>
        <p:nvGrpSpPr>
          <p:cNvPr id="6" name="Grupo 5"/>
          <p:cNvGrpSpPr/>
          <p:nvPr/>
        </p:nvGrpSpPr>
        <p:grpSpPr>
          <a:xfrm>
            <a:off x="6022034" y="3271739"/>
            <a:ext cx="1141413" cy="479425"/>
            <a:chOff x="1916961" y="3379200"/>
            <a:chExt cx="1141413" cy="479425"/>
          </a:xfrm>
        </p:grpSpPr>
        <p:grpSp>
          <p:nvGrpSpPr>
            <p:cNvPr id="11" name="Group 18"/>
            <p:cNvGrpSpPr>
              <a:grpSpLocks/>
            </p:cNvGrpSpPr>
            <p:nvPr/>
          </p:nvGrpSpPr>
          <p:grpSpPr bwMode="auto">
            <a:xfrm>
              <a:off x="1916961" y="3379200"/>
              <a:ext cx="1141413" cy="479425"/>
              <a:chOff x="8541" y="4256"/>
              <a:chExt cx="909" cy="571"/>
            </a:xfrm>
          </p:grpSpPr>
          <p:sp>
            <p:nvSpPr>
              <p:cNvPr id="12" name="Line 19"/>
              <p:cNvSpPr>
                <a:spLocks noChangeShapeType="1"/>
              </p:cNvSpPr>
              <p:nvPr/>
            </p:nvSpPr>
            <p:spPr bwMode="auto">
              <a:xfrm>
                <a:off x="8934" y="4256"/>
                <a:ext cx="0" cy="5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3" name="Line 20"/>
              <p:cNvSpPr>
                <a:spLocks noChangeShapeType="1"/>
              </p:cNvSpPr>
              <p:nvPr/>
            </p:nvSpPr>
            <p:spPr bwMode="auto">
              <a:xfrm>
                <a:off x="9063" y="4437"/>
                <a:ext cx="0" cy="2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4" name="Line 21"/>
              <p:cNvSpPr>
                <a:spLocks noChangeShapeType="1"/>
              </p:cNvSpPr>
              <p:nvPr/>
            </p:nvSpPr>
            <p:spPr bwMode="auto">
              <a:xfrm flipH="1">
                <a:off x="8541" y="4560"/>
                <a:ext cx="3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5" name="Line 22"/>
              <p:cNvSpPr>
                <a:spLocks noChangeShapeType="1"/>
              </p:cNvSpPr>
              <p:nvPr/>
            </p:nvSpPr>
            <p:spPr bwMode="auto">
              <a:xfrm flipH="1">
                <a:off x="9057" y="4560"/>
                <a:ext cx="3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</p:grpSp>
        <p:cxnSp>
          <p:nvCxnSpPr>
            <p:cNvPr id="5" name="Conector recto de flecha 4"/>
            <p:cNvCxnSpPr/>
            <p:nvPr/>
          </p:nvCxnSpPr>
          <p:spPr>
            <a:xfrm>
              <a:off x="2059666" y="3858625"/>
              <a:ext cx="89467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upo 6"/>
          <p:cNvGrpSpPr/>
          <p:nvPr/>
        </p:nvGrpSpPr>
        <p:grpSpPr>
          <a:xfrm>
            <a:off x="2031526" y="3391871"/>
            <a:ext cx="924680" cy="511177"/>
            <a:chOff x="2031525" y="3391870"/>
            <a:chExt cx="924680" cy="511177"/>
          </a:xfrm>
        </p:grpSpPr>
        <p:grpSp>
          <p:nvGrpSpPr>
            <p:cNvPr id="19" name="Group 18"/>
            <p:cNvGrpSpPr>
              <a:grpSpLocks/>
            </p:cNvGrpSpPr>
            <p:nvPr/>
          </p:nvGrpSpPr>
          <p:grpSpPr bwMode="auto">
            <a:xfrm flipH="1">
              <a:off x="2031525" y="3391870"/>
              <a:ext cx="919662" cy="479425"/>
              <a:chOff x="8541" y="4256"/>
              <a:chExt cx="909" cy="571"/>
            </a:xfrm>
          </p:grpSpPr>
          <p:sp>
            <p:nvSpPr>
              <p:cNvPr id="21" name="Line 19"/>
              <p:cNvSpPr>
                <a:spLocks noChangeShapeType="1"/>
              </p:cNvSpPr>
              <p:nvPr/>
            </p:nvSpPr>
            <p:spPr bwMode="auto">
              <a:xfrm>
                <a:off x="8934" y="4256"/>
                <a:ext cx="0" cy="5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22" name="Line 20"/>
              <p:cNvSpPr>
                <a:spLocks noChangeShapeType="1"/>
              </p:cNvSpPr>
              <p:nvPr/>
            </p:nvSpPr>
            <p:spPr bwMode="auto">
              <a:xfrm>
                <a:off x="9063" y="4437"/>
                <a:ext cx="0" cy="2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23" name="Line 21"/>
              <p:cNvSpPr>
                <a:spLocks noChangeShapeType="1"/>
              </p:cNvSpPr>
              <p:nvPr/>
            </p:nvSpPr>
            <p:spPr bwMode="auto">
              <a:xfrm flipH="1">
                <a:off x="8541" y="4560"/>
                <a:ext cx="3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24" name="Line 22"/>
              <p:cNvSpPr>
                <a:spLocks noChangeShapeType="1"/>
              </p:cNvSpPr>
              <p:nvPr/>
            </p:nvSpPr>
            <p:spPr bwMode="auto">
              <a:xfrm flipH="1">
                <a:off x="9057" y="4560"/>
                <a:ext cx="39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/>
              </a:p>
            </p:txBody>
          </p:sp>
        </p:grpSp>
        <p:cxnSp>
          <p:nvCxnSpPr>
            <p:cNvPr id="20" name="Conector recto de flecha 19"/>
            <p:cNvCxnSpPr/>
            <p:nvPr/>
          </p:nvCxnSpPr>
          <p:spPr>
            <a:xfrm>
              <a:off x="2061533" y="3903047"/>
              <a:ext cx="89467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Rectángulo 15"/>
          <p:cNvSpPr/>
          <p:nvPr/>
        </p:nvSpPr>
        <p:spPr>
          <a:xfrm>
            <a:off x="-126522" y="3931172"/>
            <a:ext cx="89591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42931" lvl="1" indent="-285743" algn="just">
              <a:buFont typeface="Arial" panose="020B0604020202020204" pitchFamily="34" charset="0"/>
              <a:buChar char="•"/>
            </a:pPr>
            <a:r>
              <a:rPr lang="es-ES" dirty="0"/>
              <a:t>Para las resistencias (</a:t>
            </a:r>
            <a:r>
              <a:rPr lang="es-ES" i="1" dirty="0"/>
              <a:t>IR</a:t>
            </a:r>
            <a:r>
              <a:rPr lang="es-ES" dirty="0"/>
              <a:t>) </a:t>
            </a:r>
            <a:r>
              <a:rPr lang="es-ES" b="1" i="1" dirty="0">
                <a:solidFill>
                  <a:srgbClr val="0070C0"/>
                </a:solidFill>
              </a:rPr>
              <a:t>se suma si recorremos la malla en el sentido contrario al asignado a la I</a:t>
            </a:r>
            <a:r>
              <a:rPr lang="es-ES" dirty="0"/>
              <a:t> y se resta si lo recorremos en el mismo sentido que el asignado a </a:t>
            </a:r>
            <a:r>
              <a:rPr lang="es-ES" i="1" dirty="0"/>
              <a:t>I</a:t>
            </a:r>
            <a:endParaRPr lang="es-ES" dirty="0"/>
          </a:p>
        </p:txBody>
      </p:sp>
      <p:sp>
        <p:nvSpPr>
          <p:cNvPr id="2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6130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16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Reglas de </a:t>
            </a:r>
            <a:r>
              <a:rPr lang="es-ES" altLang="es-ES" sz="20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Kirchoff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20" name="Grupo 19"/>
          <p:cNvGrpSpPr/>
          <p:nvPr/>
        </p:nvGrpSpPr>
        <p:grpSpPr>
          <a:xfrm>
            <a:off x="2154844" y="1329613"/>
            <a:ext cx="4795712" cy="3197141"/>
            <a:chOff x="1577943" y="2118867"/>
            <a:chExt cx="6394282" cy="4262855"/>
          </a:xfrm>
        </p:grpSpPr>
        <p:pic>
          <p:nvPicPr>
            <p:cNvPr id="21" name="Picture 2" descr="C:\Documents and Settings\Pedram\Desktop\Arts\gallery\TiplerVol2\ch25\fig_25_35.jpg"/>
            <p:cNvPicPr preferRelativeResize="0"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43" y="2118867"/>
              <a:ext cx="6394282" cy="42628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2" name="Rectángulo 21"/>
            <p:cNvSpPr/>
            <p:nvPr/>
          </p:nvSpPr>
          <p:spPr>
            <a:xfrm>
              <a:off x="3203848" y="2339752"/>
              <a:ext cx="720080" cy="5211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5588036" y="2339752"/>
              <a:ext cx="720080" cy="5145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3707904" y="3838933"/>
              <a:ext cx="792088" cy="814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907431" y="4663522"/>
              <a:ext cx="1672607" cy="4936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5609919" y="5589240"/>
              <a:ext cx="720080" cy="5211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</p:grpSp>
      <p:sp>
        <p:nvSpPr>
          <p:cNvPr id="2" name="CuadroTexto 1"/>
          <p:cNvSpPr txBox="1"/>
          <p:nvPr/>
        </p:nvSpPr>
        <p:spPr>
          <a:xfrm>
            <a:off x="1115616" y="897564"/>
            <a:ext cx="113412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100" dirty="0"/>
              <a:t>Ejemplo</a:t>
            </a: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33621" y="1713017"/>
            <a:ext cx="292894" cy="300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770125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Corriente y movimiento de cargas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5" name="Picture 2" descr="C:\Documents and Settings\Pedram\Desktop\Arts\gallery\TiplerVol2\ch25\fig_25_36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6774" y="1184387"/>
            <a:ext cx="4921490" cy="32809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CuadroTexto 5"/>
          <p:cNvSpPr txBox="1"/>
          <p:nvPr/>
        </p:nvSpPr>
        <p:spPr>
          <a:xfrm>
            <a:off x="1115616" y="897564"/>
            <a:ext cx="113412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100" dirty="0"/>
              <a:t>Solución</a:t>
            </a:r>
          </a:p>
        </p:txBody>
      </p:sp>
    </p:spTree>
    <p:extLst>
      <p:ext uri="{BB962C8B-B14F-4D97-AF65-F5344CB8AC3E}">
        <p14:creationId xmlns:p14="http://schemas.microsoft.com/office/powerpoint/2010/main" val="326426507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463524" y="2871148"/>
            <a:ext cx="6431262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/>
              <a:t>Energía en los circuitos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4.5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en los circuitos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7156359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435888" y="839891"/>
                <a:ext cx="868498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una parte del circuito a una </a:t>
                </a:r>
                <a:r>
                  <a:rPr lang="es-ES" dirty="0" err="1"/>
                  <a:t>ddp</a:t>
                </a:r>
                <a:r>
                  <a:rPr lang="es-ES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𝑎𝑏</m:t>
                        </m:r>
                      </m:sub>
                    </m:sSub>
                  </m:oMath>
                </a14:m>
                <a:r>
                  <a:rPr lang="es-ES" dirty="0"/>
                  <a:t> y por el que pasa una corriente </a:t>
                </a:r>
                <a:r>
                  <a:rPr lang="es-ES" i="1" dirty="0"/>
                  <a:t>I</a:t>
                </a:r>
                <a:endParaRPr lang="es-ES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888" y="839891"/>
                <a:ext cx="8684986" cy="369332"/>
              </a:xfrm>
              <a:prstGeom prst="rect">
                <a:avLst/>
              </a:prstGeom>
              <a:blipFill>
                <a:blip r:embed="rId5"/>
                <a:stretch>
                  <a:fillRect l="-632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2" name="Group 18"/>
          <p:cNvGrpSpPr>
            <a:grpSpLocks/>
          </p:cNvGrpSpPr>
          <p:nvPr/>
        </p:nvGrpSpPr>
        <p:grpSpPr bwMode="auto">
          <a:xfrm>
            <a:off x="4434451" y="1624318"/>
            <a:ext cx="4427543" cy="795337"/>
            <a:chOff x="209" y="854"/>
            <a:chExt cx="2789" cy="501"/>
          </a:xfrm>
        </p:grpSpPr>
        <p:sp>
          <p:nvSpPr>
            <p:cNvPr id="43" name="Rectangle 6"/>
            <p:cNvSpPr>
              <a:spLocks noChangeArrowheads="1"/>
            </p:cNvSpPr>
            <p:nvPr/>
          </p:nvSpPr>
          <p:spPr bwMode="auto">
            <a:xfrm>
              <a:off x="943" y="1067"/>
              <a:ext cx="1113" cy="28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4" name="Rectangle 7"/>
            <p:cNvSpPr>
              <a:spLocks noChangeArrowheads="1"/>
            </p:cNvSpPr>
            <p:nvPr/>
          </p:nvSpPr>
          <p:spPr bwMode="auto">
            <a:xfrm>
              <a:off x="209" y="1173"/>
              <a:ext cx="734" cy="5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" name="Rectangle 8"/>
            <p:cNvSpPr>
              <a:spLocks noChangeArrowheads="1"/>
            </p:cNvSpPr>
            <p:nvPr/>
          </p:nvSpPr>
          <p:spPr bwMode="auto">
            <a:xfrm>
              <a:off x="2055" y="1173"/>
              <a:ext cx="943" cy="5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7" name="Text Box 9"/>
            <p:cNvSpPr txBox="1">
              <a:spLocks noChangeArrowheads="1"/>
            </p:cNvSpPr>
            <p:nvPr/>
          </p:nvSpPr>
          <p:spPr bwMode="auto">
            <a:xfrm>
              <a:off x="614" y="921"/>
              <a:ext cx="18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s-ES" altLang="es-ES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48" name="Text Box 10"/>
            <p:cNvSpPr txBox="1">
              <a:spLocks noChangeArrowheads="1"/>
            </p:cNvSpPr>
            <p:nvPr/>
          </p:nvSpPr>
          <p:spPr bwMode="auto">
            <a:xfrm>
              <a:off x="2298" y="900"/>
              <a:ext cx="18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s-ES" altLang="es-ES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672" y="1174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50" name="Oval 12"/>
            <p:cNvSpPr>
              <a:spLocks noChangeArrowheads="1"/>
            </p:cNvSpPr>
            <p:nvPr/>
          </p:nvSpPr>
          <p:spPr bwMode="auto">
            <a:xfrm>
              <a:off x="2338" y="1169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51" name="Line 15"/>
            <p:cNvSpPr>
              <a:spLocks noChangeShapeType="1"/>
            </p:cNvSpPr>
            <p:nvPr/>
          </p:nvSpPr>
          <p:spPr bwMode="auto">
            <a:xfrm>
              <a:off x="1107" y="1197"/>
              <a:ext cx="7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1422" y="854"/>
                  <a:ext cx="213" cy="2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altLang="es-ES" i="1" dirty="0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altLang="es-ES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52" name="Text Box 1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422" y="854"/>
                  <a:ext cx="213" cy="233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aphicFrame>
        <p:nvGraphicFramePr>
          <p:cNvPr id="53" name="Object 13"/>
          <p:cNvGraphicFramePr>
            <a:graphicFrameLocks noChangeAspect="1"/>
          </p:cNvGraphicFramePr>
          <p:nvPr>
            <p:extLst/>
          </p:nvPr>
        </p:nvGraphicFramePr>
        <p:xfrm>
          <a:off x="1284232" y="1818788"/>
          <a:ext cx="1662113" cy="490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9" name="Equation" r:id="rId7" imgW="774360" imgH="228600" progId="Equation.DSMT4">
                  <p:embed/>
                </p:oleObj>
              </mc:Choice>
              <mc:Fallback>
                <p:oleObj name="Equation" r:id="rId7" imgW="774360" imgH="228600" progId="Equation.DSMT4">
                  <p:embed/>
                  <p:pic>
                    <p:nvPicPr>
                      <p:cNvPr id="5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4232" y="1818788"/>
                        <a:ext cx="1662113" cy="490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4" name="CuadroTexto 53"/>
              <p:cNvSpPr txBox="1"/>
              <p:nvPr/>
            </p:nvSpPr>
            <p:spPr>
              <a:xfrm>
                <a:off x="863804" y="2948200"/>
                <a:ext cx="34880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En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∆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s-ES" dirty="0"/>
                  <a:t> pasa una cantidad de carga:</a:t>
                </a:r>
              </a:p>
            </p:txBody>
          </p:sp>
        </mc:Choice>
        <mc:Fallback xmlns="">
          <p:sp>
            <p:nvSpPr>
              <p:cNvPr id="54" name="CuadroTexto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804" y="2948200"/>
                <a:ext cx="3488039" cy="369332"/>
              </a:xfrm>
              <a:prstGeom prst="rect">
                <a:avLst/>
              </a:prstGeom>
              <a:blipFill>
                <a:blip r:embed="rId9"/>
                <a:stretch>
                  <a:fillRect l="-1573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5363137" y="2963938"/>
                <a:ext cx="1275606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𝑄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𝑡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3137" y="2963938"/>
                <a:ext cx="1275606" cy="400110"/>
              </a:xfrm>
              <a:prstGeom prst="rect">
                <a:avLst/>
              </a:prstGeom>
              <a:blipFill>
                <a:blip r:embed="rId10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Rectángulo 55"/>
              <p:cNvSpPr/>
              <p:nvPr/>
            </p:nvSpPr>
            <p:spPr>
              <a:xfrm>
                <a:off x="1284232" y="3996333"/>
                <a:ext cx="563481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𝑾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=∆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𝑸</m:t>
                      </m:r>
                      <m:d>
                        <m:d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𝒂</m:t>
                              </m:r>
                            </m:sub>
                          </m:sSub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𝒃</m:t>
                              </m:r>
                            </m:sub>
                          </m:sSub>
                        </m:e>
                      </m:d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𝒂</m:t>
                              </m:r>
                            </m:sub>
                          </m:sSub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𝒃</m:t>
                              </m:r>
                            </m:sub>
                          </m:sSub>
                        </m:e>
                      </m:d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𝑰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𝒕</m:t>
                      </m:r>
                    </m:oMath>
                  </m:oMathPara>
                </a14:m>
                <a:endParaRPr lang="es-ES" sz="2800" b="1" i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Rectángulo 5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4232" y="3996333"/>
                <a:ext cx="5634812" cy="52322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en los circuitos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4432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2" grpId="0"/>
      <p:bldP spid="56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65945" y="766337"/>
            <a:ext cx="8618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La potencia disipada (</a:t>
            </a:r>
            <a:r>
              <a:rPr lang="es-ES" i="1" dirty="0"/>
              <a:t>W: </a:t>
            </a:r>
            <a:r>
              <a:rPr lang="es-ES" i="1" dirty="0" err="1"/>
              <a:t>Watios</a:t>
            </a:r>
            <a:r>
              <a:rPr lang="es-ES" i="1" dirty="0"/>
              <a:t>) </a:t>
            </a:r>
            <a:r>
              <a:rPr lang="es-ES" dirty="0"/>
              <a:t>por un </a:t>
            </a:r>
            <a:r>
              <a:rPr lang="es-ES" b="1" i="1" dirty="0">
                <a:solidFill>
                  <a:srgbClr val="0070C0"/>
                </a:solidFill>
              </a:rPr>
              <a:t>conductor</a:t>
            </a:r>
            <a:r>
              <a:rPr lang="es-ES" dirty="0"/>
              <a:t> en la unidad de tiempo: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2221531" y="1151028"/>
                <a:ext cx="4961999" cy="101431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𝑷</m:t>
                      </m:r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𝑊</m:t>
                          </m:r>
                        </m:num>
                        <m:den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𝒕</m:t>
                          </m:r>
                        </m:den>
                      </m:f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𝒂</m:t>
                              </m:r>
                            </m:sub>
                          </m:sSub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𝒃</m:t>
                              </m:r>
                            </m:sub>
                          </m:sSub>
                        </m:e>
                      </m:d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𝑰</m:t>
                      </m:r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32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𝑽𝑰</m:t>
                      </m:r>
                    </m:oMath>
                  </m:oMathPara>
                </a14:m>
                <a:endParaRPr lang="es-ES" sz="3200" b="1" i="1" dirty="0">
                  <a:solidFill>
                    <a:srgbClr val="0070C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1531" y="1151028"/>
                <a:ext cx="4961999" cy="101431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uadroTexto 4"/>
          <p:cNvSpPr txBox="1"/>
          <p:nvPr/>
        </p:nvSpPr>
        <p:spPr>
          <a:xfrm>
            <a:off x="310055" y="2553356"/>
            <a:ext cx="79983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Si el conductor es una resistencia óhmica: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4475187" y="2250068"/>
                <a:ext cx="4107791" cy="6551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𝑷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𝑊</m:t>
                          </m:r>
                        </m:num>
                        <m:den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𝒕</m:t>
                          </m:r>
                        </m:den>
                      </m:f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𝒂</m:t>
                              </m:r>
                            </m:sub>
                          </m:sSub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b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𝒃</m:t>
                              </m:r>
                            </m:sub>
                          </m:sSub>
                        </m:e>
                      </m:d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𝑰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𝑽𝑰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𝑰</m:t>
                          </m:r>
                        </m:e>
                        <m:sup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𝑹</m:t>
                      </m:r>
                      <m:r>
                        <a:rPr lang="es-ES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𝑽</m:t>
                              </m:r>
                            </m:e>
                            <m:sup>
                              <m:r>
                                <a:rPr lang="es-ES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𝑹</m:t>
                          </m:r>
                        </m:den>
                      </m:f>
                    </m:oMath>
                  </m:oMathPara>
                </a14:m>
                <a:endParaRPr lang="es-ES" b="1" i="1" dirty="0">
                  <a:solidFill>
                    <a:srgbClr val="0070C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5187" y="2250068"/>
                <a:ext cx="4107791" cy="65517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155027" y="3314067"/>
                <a:ext cx="8795346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dirty="0"/>
                  <a:t>Durante la conducción eléctrica hay una transferencia de energía  a la resistencia </a:t>
                </a:r>
                <a:r>
                  <a:rPr lang="es-ES" dirty="0">
                    <a:sym typeface="Wingdings" panose="05000000000000000000" pitchFamily="2" charset="2"/>
                  </a:rPr>
                  <a:t> aumento de la temperatura de la misma debido a colisiones entre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sSupPr>
                      <m:e>
                        <m: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𝑒</m:t>
                        </m:r>
                      </m:e>
                      <m:sup>
                        <m:r>
                          <a:rPr lang="es-ES" i="1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s-ES" dirty="0"/>
                  <a:t> y núcleos red cristalina</a:t>
                </a:r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027" y="3314067"/>
                <a:ext cx="8795346" cy="646331"/>
              </a:xfrm>
              <a:prstGeom prst="rect">
                <a:avLst/>
              </a:prstGeom>
              <a:blipFill>
                <a:blip r:embed="rId6"/>
                <a:stretch>
                  <a:fillRect l="-554" t="-6604" r="-554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CuadroTexto 11"/>
          <p:cNvSpPr txBox="1"/>
          <p:nvPr/>
        </p:nvSpPr>
        <p:spPr>
          <a:xfrm>
            <a:off x="1" y="4171871"/>
            <a:ext cx="89503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i="1" dirty="0">
                <a:solidFill>
                  <a:srgbClr val="0070C0"/>
                </a:solidFill>
              </a:rPr>
              <a:t>Efecto Joule</a:t>
            </a:r>
            <a:r>
              <a:rPr lang="es-ES" sz="2000" dirty="0"/>
              <a:t>: incremento de la </a:t>
            </a:r>
            <a:r>
              <a:rPr lang="es-ES" sz="2000" b="1" i="1" dirty="0"/>
              <a:t>energía interna del conductor </a:t>
            </a:r>
            <a:r>
              <a:rPr lang="es-ES" sz="2000" dirty="0"/>
              <a:t>que da como resultado un </a:t>
            </a:r>
            <a:r>
              <a:rPr lang="es-ES" sz="2000" b="1" i="1" dirty="0"/>
              <a:t>aumento de la temperatura </a:t>
            </a:r>
            <a:r>
              <a:rPr lang="es-ES" sz="2000" dirty="0"/>
              <a:t>de la resistencia (disipan potencia en forma de calor)</a:t>
            </a:r>
          </a:p>
        </p:txBody>
      </p:sp>
      <p:sp>
        <p:nvSpPr>
          <p:cNvPr id="11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en los circuitos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9435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12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en los circuitos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9" name="14 CuadroTexto"/>
          <p:cNvSpPr txBox="1"/>
          <p:nvPr/>
        </p:nvSpPr>
        <p:spPr>
          <a:xfrm>
            <a:off x="575556" y="920738"/>
            <a:ext cx="46691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Potencia  suministrada por una fuente ideal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3 CuadroTexto"/>
              <p:cNvSpPr txBox="1"/>
              <p:nvPr/>
            </p:nvSpPr>
            <p:spPr>
              <a:xfrm>
                <a:off x="2465633" y="1385365"/>
                <a:ext cx="1118576" cy="553998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s-ES" sz="3000" i="1" dirty="0"/>
                  <a:t>P = I </a:t>
                </a:r>
                <a14:m>
                  <m:oMath xmlns:m="http://schemas.openxmlformats.org/officeDocument/2006/math"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endParaRPr lang="es-ES" sz="3000" i="1" dirty="0"/>
              </a:p>
            </p:txBody>
          </p:sp>
        </mc:Choice>
        <mc:Fallback xmlns="">
          <p:sp>
            <p:nvSpPr>
              <p:cNvPr id="30" name="3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65633" y="1385365"/>
                <a:ext cx="1118576" cy="553998"/>
              </a:xfrm>
              <a:prstGeom prst="rect">
                <a:avLst/>
              </a:prstGeom>
              <a:blipFill>
                <a:blip r:embed="rId4"/>
                <a:stretch>
                  <a:fillRect l="-11828" t="-11828" b="-32258"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14 CuadroTexto">
            <a:extLst>
              <a:ext uri="{FF2B5EF4-FFF2-40B4-BE49-F238E27FC236}">
                <a16:creationId xmlns:a16="http://schemas.microsoft.com/office/drawing/2014/main" id="{BE2E4365-4406-4D43-84FA-D112746329D1}"/>
              </a:ext>
            </a:extLst>
          </p:cNvPr>
          <p:cNvSpPr txBox="1"/>
          <p:nvPr/>
        </p:nvSpPr>
        <p:spPr>
          <a:xfrm>
            <a:off x="450851" y="2406254"/>
            <a:ext cx="42593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Potencia  suministrada por una fuente real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3 CuadroTexto">
                <a:extLst>
                  <a:ext uri="{FF2B5EF4-FFF2-40B4-BE49-F238E27FC236}">
                    <a16:creationId xmlns:a16="http://schemas.microsoft.com/office/drawing/2014/main" id="{F0282D07-7483-4D76-AEF4-09AF9744619B}"/>
                  </a:ext>
                </a:extLst>
              </p:cNvPr>
              <p:cNvSpPr txBox="1"/>
              <p:nvPr/>
            </p:nvSpPr>
            <p:spPr>
              <a:xfrm>
                <a:off x="3530920" y="3675396"/>
                <a:ext cx="2234138" cy="553998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s-ES" sz="3000" i="1" dirty="0"/>
                  <a:t>P = I </a:t>
                </a:r>
                <a14:m>
                  <m:oMath xmlns:m="http://schemas.openxmlformats.org/officeDocument/2006/math"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𝐼𝑟</m:t>
                    </m:r>
                    <m:r>
                      <a:rPr lang="es-ES" sz="3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s-ES" sz="2400" i="1" dirty="0"/>
              </a:p>
            </p:txBody>
          </p:sp>
        </mc:Choice>
        <mc:Fallback xmlns="">
          <p:sp>
            <p:nvSpPr>
              <p:cNvPr id="40" name="3 CuadroTexto">
                <a:extLst>
                  <a:ext uri="{FF2B5EF4-FFF2-40B4-BE49-F238E27FC236}">
                    <a16:creationId xmlns:a16="http://schemas.microsoft.com/office/drawing/2014/main" id="{F0282D07-7483-4D76-AEF4-09AF974461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30920" y="3675396"/>
                <a:ext cx="2234138" cy="553998"/>
              </a:xfrm>
              <a:prstGeom prst="rect">
                <a:avLst/>
              </a:prstGeom>
              <a:blipFill>
                <a:blip r:embed="rId5"/>
                <a:stretch>
                  <a:fillRect l="-5962" t="-11828" b="-32258"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CuadroTexto 42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/>
              <p:nvPr/>
            </p:nvSpPr>
            <p:spPr>
              <a:xfrm>
                <a:off x="137295" y="3540645"/>
                <a:ext cx="2494401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l-GR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𝐼𝑟</m:t>
                      </m:r>
                    </m:oMath>
                  </m:oMathPara>
                </a14:m>
                <a:endParaRPr lang="en-U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43" name="CuadroTexto 42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295" y="3540645"/>
                <a:ext cx="2494401" cy="323165"/>
              </a:xfrm>
              <a:prstGeom prst="rect">
                <a:avLst/>
              </a:prstGeom>
              <a:blipFill>
                <a:blip r:embed="rId6"/>
                <a:stretch>
                  <a:fillRect l="-2200" r="-1956" b="-1509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CuadroTexto 43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/>
              <p:nvPr/>
            </p:nvSpPr>
            <p:spPr>
              <a:xfrm>
                <a:off x="1142202" y="3917649"/>
                <a:ext cx="865301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𝑃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𝑉𝐼</m:t>
                      </m:r>
                    </m:oMath>
                  </m:oMathPara>
                </a14:m>
                <a:endParaRPr lang="en-US" sz="2100" dirty="0">
                  <a:latin typeface="+mj-lt"/>
                </a:endParaRPr>
              </a:p>
            </p:txBody>
          </p:sp>
        </mc:Choice>
        <mc:Fallback xmlns="">
          <p:sp>
            <p:nvSpPr>
              <p:cNvPr id="44" name="CuadroTexto 43">
                <a:extLst>
                  <a:ext uri="{FF2B5EF4-FFF2-40B4-BE49-F238E27FC236}">
                    <a16:creationId xmlns:a16="http://schemas.microsoft.com/office/drawing/2014/main" id="{735D6EF0-B607-4384-ABBE-19025FA71D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2202" y="3917649"/>
                <a:ext cx="865301" cy="323165"/>
              </a:xfrm>
              <a:prstGeom prst="rect">
                <a:avLst/>
              </a:prstGeom>
              <a:blipFill>
                <a:blip r:embed="rId7"/>
                <a:stretch>
                  <a:fillRect l="-6338" r="-7042" b="-566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Cerrar llave 1"/>
          <p:cNvSpPr/>
          <p:nvPr/>
        </p:nvSpPr>
        <p:spPr>
          <a:xfrm>
            <a:off x="2627784" y="3590575"/>
            <a:ext cx="209291" cy="736127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545EFD91-C338-4FE2-A34A-FE06D3A9F217}"/>
              </a:ext>
            </a:extLst>
          </p:cNvPr>
          <p:cNvGrpSpPr>
            <a:grpSpLocks noChangeAspect="1"/>
          </p:cNvGrpSpPr>
          <p:nvPr/>
        </p:nvGrpSpPr>
        <p:grpSpPr>
          <a:xfrm>
            <a:off x="5396049" y="794691"/>
            <a:ext cx="2884464" cy="1824204"/>
            <a:chOff x="4304827" y="-728208"/>
            <a:chExt cx="2504698" cy="2072416"/>
          </a:xfrm>
        </p:grpSpPr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07B4F4E-3F9A-41AF-9E19-C2771ADD8B40}"/>
                </a:ext>
              </a:extLst>
            </p:cNvPr>
            <p:cNvSpPr txBox="1"/>
            <p:nvPr/>
          </p:nvSpPr>
          <p:spPr>
            <a:xfrm>
              <a:off x="4563584" y="-728208"/>
              <a:ext cx="232734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a</a:t>
              </a:r>
            </a:p>
          </p:txBody>
        </p:sp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36D391BD-6062-4248-9EA7-51C8B0B92710}"/>
                </a:ext>
              </a:extLst>
            </p:cNvPr>
            <p:cNvSpPr txBox="1"/>
            <p:nvPr/>
          </p:nvSpPr>
          <p:spPr>
            <a:xfrm>
              <a:off x="6435369" y="-717073"/>
              <a:ext cx="224383" cy="3409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350" dirty="0"/>
                <a:t>c</a:t>
              </a:r>
            </a:p>
          </p:txBody>
        </p: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8014D5AC-F724-49D1-A8E4-B7481EB8242E}"/>
                </a:ext>
              </a:extLst>
            </p:cNvPr>
            <p:cNvGrpSpPr/>
            <p:nvPr/>
          </p:nvGrpSpPr>
          <p:grpSpPr>
            <a:xfrm>
              <a:off x="4304827" y="-351204"/>
              <a:ext cx="2504698" cy="1695412"/>
              <a:chOff x="4304827" y="-351204"/>
              <a:chExt cx="2504698" cy="1695412"/>
            </a:xfrm>
          </p:grpSpPr>
          <p:cxnSp>
            <p:nvCxnSpPr>
              <p:cNvPr id="22" name="Conector recto 21">
                <a:extLst>
                  <a:ext uri="{FF2B5EF4-FFF2-40B4-BE49-F238E27FC236}">
                    <a16:creationId xmlns:a16="http://schemas.microsoft.com/office/drawing/2014/main" id="{13DE80B7-7AFB-405B-A1EA-BD5CB70384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65226" y="349616"/>
                <a:ext cx="22021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Conector recto 22">
                <a:extLst>
                  <a:ext uri="{FF2B5EF4-FFF2-40B4-BE49-F238E27FC236}">
                    <a16:creationId xmlns:a16="http://schemas.microsoft.com/office/drawing/2014/main" id="{C30478B9-C44B-4354-8574-CE24ABA804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01242" y="313793"/>
                <a:ext cx="34819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" name="CuadroTexto 23">
                    <a:extLst>
                      <a:ext uri="{FF2B5EF4-FFF2-40B4-BE49-F238E27FC236}">
                        <a16:creationId xmlns:a16="http://schemas.microsoft.com/office/drawing/2014/main" id="{5EBC8670-4AEF-4200-A966-A748F107767B}"/>
                      </a:ext>
                    </a:extLst>
                  </p:cNvPr>
                  <p:cNvSpPr txBox="1"/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oMath>
                      </m:oMathPara>
                    </a14:m>
                    <a:endParaRPr lang="es-ES" sz="2100" dirty="0"/>
                  </a:p>
                </p:txBody>
              </p:sp>
            </mc:Choice>
            <mc:Fallback xmlns="">
              <p:sp>
                <p:nvSpPr>
                  <p:cNvPr id="24" name="CuadroTexto 23">
                    <a:extLst>
                      <a:ext uri="{FF2B5EF4-FFF2-40B4-BE49-F238E27FC236}">
                        <a16:creationId xmlns:a16="http://schemas.microsoft.com/office/drawing/2014/main" id="{5EBC8670-4AEF-4200-A966-A748F107767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04827" y="155586"/>
                    <a:ext cx="166088" cy="367137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18750" r="-125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5" name="Conector recto 24">
                <a:extLst>
                  <a:ext uri="{FF2B5EF4-FFF2-40B4-BE49-F238E27FC236}">
                    <a16:creationId xmlns:a16="http://schemas.microsoft.com/office/drawing/2014/main" id="{61F22BB4-6799-4252-92B6-E342E11FBC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75332" y="-296847"/>
                <a:ext cx="0" cy="60353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Conector recto 25">
                <a:extLst>
                  <a:ext uri="{FF2B5EF4-FFF2-40B4-BE49-F238E27FC236}">
                    <a16:creationId xmlns:a16="http://schemas.microsoft.com/office/drawing/2014/main" id="{ECE3935E-C32A-4121-93F9-106F3617E4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79501" y="-293582"/>
                <a:ext cx="183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" name="Grupo 26">
                <a:extLst>
                  <a:ext uri="{FF2B5EF4-FFF2-40B4-BE49-F238E27FC236}">
                    <a16:creationId xmlns:a16="http://schemas.microsoft.com/office/drawing/2014/main" id="{28CCE266-CD36-4AF0-9687-0730DCDB500F}"/>
                  </a:ext>
                </a:extLst>
              </p:cNvPr>
              <p:cNvGrpSpPr/>
              <p:nvPr/>
            </p:nvGrpSpPr>
            <p:grpSpPr>
              <a:xfrm rot="16200000">
                <a:off x="6214151" y="318229"/>
                <a:ext cx="671317" cy="106369"/>
                <a:chOff x="9433017" y="2251328"/>
                <a:chExt cx="1041129" cy="164965"/>
              </a:xfrm>
            </p:grpSpPr>
            <p:grpSp>
              <p:nvGrpSpPr>
                <p:cNvPr id="59" name="Grupo 58">
                  <a:extLst>
                    <a:ext uri="{FF2B5EF4-FFF2-40B4-BE49-F238E27FC236}">
                      <a16:creationId xmlns:a16="http://schemas.microsoft.com/office/drawing/2014/main" id="{F778B069-6BB7-4048-B227-06260275AD18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73" name="Conector recto 72">
                    <a:extLst>
                      <a:ext uri="{FF2B5EF4-FFF2-40B4-BE49-F238E27FC236}">
                        <a16:creationId xmlns:a16="http://schemas.microsoft.com/office/drawing/2014/main" id="{61CC9D54-C34C-4D29-8E96-A758C18089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Conector recto 73">
                    <a:extLst>
                      <a:ext uri="{FF2B5EF4-FFF2-40B4-BE49-F238E27FC236}">
                        <a16:creationId xmlns:a16="http://schemas.microsoft.com/office/drawing/2014/main" id="{F2C4FC5D-2EC3-42AA-9263-3D76C0C7A7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0" name="Grupo 59">
                  <a:extLst>
                    <a:ext uri="{FF2B5EF4-FFF2-40B4-BE49-F238E27FC236}">
                      <a16:creationId xmlns:a16="http://schemas.microsoft.com/office/drawing/2014/main" id="{4D8FB73B-784D-45A6-9B85-2B8AE5404975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71" name="Conector recto 70">
                    <a:extLst>
                      <a:ext uri="{FF2B5EF4-FFF2-40B4-BE49-F238E27FC236}">
                        <a16:creationId xmlns:a16="http://schemas.microsoft.com/office/drawing/2014/main" id="{226D9B5C-7C15-497C-BD69-6D4BE38771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Conector recto 71">
                    <a:extLst>
                      <a:ext uri="{FF2B5EF4-FFF2-40B4-BE49-F238E27FC236}">
                        <a16:creationId xmlns:a16="http://schemas.microsoft.com/office/drawing/2014/main" id="{7CCDEF37-3BA2-45CF-AB06-9713E656A6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1" name="Grupo 60">
                  <a:extLst>
                    <a:ext uri="{FF2B5EF4-FFF2-40B4-BE49-F238E27FC236}">
                      <a16:creationId xmlns:a16="http://schemas.microsoft.com/office/drawing/2014/main" id="{CBE29263-CCEF-498A-BD5B-819AE3B40B93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9" name="Conector recto 68">
                    <a:extLst>
                      <a:ext uri="{FF2B5EF4-FFF2-40B4-BE49-F238E27FC236}">
                        <a16:creationId xmlns:a16="http://schemas.microsoft.com/office/drawing/2014/main" id="{215928B1-47EC-41AB-B5E4-34B03BB04A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Conector recto 69">
                    <a:extLst>
                      <a:ext uri="{FF2B5EF4-FFF2-40B4-BE49-F238E27FC236}">
                        <a16:creationId xmlns:a16="http://schemas.microsoft.com/office/drawing/2014/main" id="{493BA84F-0BA2-47BC-98B1-199378F7C1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2" name="Grupo 61">
                  <a:extLst>
                    <a:ext uri="{FF2B5EF4-FFF2-40B4-BE49-F238E27FC236}">
                      <a16:creationId xmlns:a16="http://schemas.microsoft.com/office/drawing/2014/main" id="{1B6E3915-F7DD-4099-B35B-42A42C8D1750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67" name="Conector recto 66">
                    <a:extLst>
                      <a:ext uri="{FF2B5EF4-FFF2-40B4-BE49-F238E27FC236}">
                        <a16:creationId xmlns:a16="http://schemas.microsoft.com/office/drawing/2014/main" id="{84D5109B-A042-467D-882D-1BC9C87273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ector recto 67">
                    <a:extLst>
                      <a:ext uri="{FF2B5EF4-FFF2-40B4-BE49-F238E27FC236}">
                        <a16:creationId xmlns:a16="http://schemas.microsoft.com/office/drawing/2014/main" id="{0DDEF3E7-6144-4BDF-A91E-06CF2B1CD8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63" name="Conector recto 62">
                  <a:extLst>
                    <a:ext uri="{FF2B5EF4-FFF2-40B4-BE49-F238E27FC236}">
                      <a16:creationId xmlns:a16="http://schemas.microsoft.com/office/drawing/2014/main" id="{C39AE7B5-4B1C-4B50-8352-E7F85AE01E0E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Conector recto 63">
                  <a:extLst>
                    <a:ext uri="{FF2B5EF4-FFF2-40B4-BE49-F238E27FC236}">
                      <a16:creationId xmlns:a16="http://schemas.microsoft.com/office/drawing/2014/main" id="{C3258B0B-BC41-404D-B10D-3B8EF426DCE1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Conector recto 64">
                  <a:extLst>
                    <a:ext uri="{FF2B5EF4-FFF2-40B4-BE49-F238E27FC236}">
                      <a16:creationId xmlns:a16="http://schemas.microsoft.com/office/drawing/2014/main" id="{5AB28718-F9BB-4997-B8AE-98C8E33685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Conector recto 65">
                  <a:extLst>
                    <a:ext uri="{FF2B5EF4-FFF2-40B4-BE49-F238E27FC236}">
                      <a16:creationId xmlns:a16="http://schemas.microsoft.com/office/drawing/2014/main" id="{B68EAAF5-960B-4DFD-A93F-7FD9656CBF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B594BF23-D01F-485A-9B10-44D5FB2DFE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373" y="611819"/>
                <a:ext cx="0" cy="540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59BA4717-FB46-4564-B947-03CBB831CB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8052" y="354801"/>
                <a:ext cx="0" cy="576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ED761BC8-94AD-49FD-B789-888EAE0712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61830" y="1187961"/>
                <a:ext cx="190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" name="CuadroTexto 44">
                    <a:extLst>
                      <a:ext uri="{FF2B5EF4-FFF2-40B4-BE49-F238E27FC236}">
                        <a16:creationId xmlns:a16="http://schemas.microsoft.com/office/drawing/2014/main" id="{3CFEA769-615D-465C-8970-32499ADFCC43}"/>
                      </a:ext>
                    </a:extLst>
                  </p:cNvPr>
                  <p:cNvSpPr txBox="1"/>
                  <p:nvPr/>
                </p:nvSpPr>
                <p:spPr>
                  <a:xfrm>
                    <a:off x="6262177" y="192190"/>
                    <a:ext cx="179840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45" name="CuadroTexto 44">
                    <a:extLst>
                      <a:ext uri="{FF2B5EF4-FFF2-40B4-BE49-F238E27FC236}">
                        <a16:creationId xmlns:a16="http://schemas.microsoft.com/office/drawing/2014/main" id="{3CFEA769-615D-465C-8970-32499ADFCC4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2177" y="192190"/>
                    <a:ext cx="179840" cy="314689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9412" r="-20588" b="-65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7" name="Conector recto 46">
                <a:extLst>
                  <a:ext uri="{FF2B5EF4-FFF2-40B4-BE49-F238E27FC236}">
                    <a16:creationId xmlns:a16="http://schemas.microsoft.com/office/drawing/2014/main" id="{BACC8737-B01B-4050-8775-F4C195944B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5620" y="891261"/>
                <a:ext cx="0" cy="28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ector recto 47">
                <a:extLst>
                  <a:ext uri="{FF2B5EF4-FFF2-40B4-BE49-F238E27FC236}">
                    <a16:creationId xmlns:a16="http://schemas.microsoft.com/office/drawing/2014/main" id="{DB4DCC40-5672-4019-A7B2-1415CC0464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38966" y="-278420"/>
                <a:ext cx="0" cy="34819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Elipse 48">
                <a:extLst>
                  <a:ext uri="{FF2B5EF4-FFF2-40B4-BE49-F238E27FC236}">
                    <a16:creationId xmlns:a16="http://schemas.microsoft.com/office/drawing/2014/main" id="{03622B88-AF09-4464-9332-62D50C0F9D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21331" y="-351204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0" name="Elipse 49">
                <a:extLst>
                  <a:ext uri="{FF2B5EF4-FFF2-40B4-BE49-F238E27FC236}">
                    <a16:creationId xmlns:a16="http://schemas.microsoft.com/office/drawing/2014/main" id="{35D4E21A-24D8-4357-94CB-8413BAFDAC5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93116" y="-340069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1" name="Elipse 50">
                <a:extLst>
                  <a:ext uri="{FF2B5EF4-FFF2-40B4-BE49-F238E27FC236}">
                    <a16:creationId xmlns:a16="http://schemas.microsoft.com/office/drawing/2014/main" id="{429D20D7-1F58-4B61-9997-C89C6611B4E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4607783" y="1113016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2" name="CuadroTexto 51">
                <a:extLst>
                  <a:ext uri="{FF2B5EF4-FFF2-40B4-BE49-F238E27FC236}">
                    <a16:creationId xmlns:a16="http://schemas.microsoft.com/office/drawing/2014/main" id="{200D6FB3-7570-45F0-8AA3-6FC6A94C4AF4}"/>
                  </a:ext>
                </a:extLst>
              </p:cNvPr>
              <p:cNvSpPr txBox="1"/>
              <p:nvPr/>
            </p:nvSpPr>
            <p:spPr>
              <a:xfrm>
                <a:off x="4383964" y="991730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b</a:t>
                </a:r>
              </a:p>
            </p:txBody>
          </p:sp>
          <p:sp>
            <p:nvSpPr>
              <p:cNvPr id="53" name="Elipse 52">
                <a:extLst>
                  <a:ext uri="{FF2B5EF4-FFF2-40B4-BE49-F238E27FC236}">
                    <a16:creationId xmlns:a16="http://schemas.microsoft.com/office/drawing/2014/main" id="{860A3AB8-8F11-46AC-8708-5E4CA255516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6475055" y="11255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4" name="CuadroTexto 53">
                <a:extLst>
                  <a:ext uri="{FF2B5EF4-FFF2-40B4-BE49-F238E27FC236}">
                    <a16:creationId xmlns:a16="http://schemas.microsoft.com/office/drawing/2014/main" id="{ACC025C4-A6A1-46C1-98C1-ED9D8A1291C7}"/>
                  </a:ext>
                </a:extLst>
              </p:cNvPr>
              <p:cNvSpPr txBox="1"/>
              <p:nvPr/>
            </p:nvSpPr>
            <p:spPr>
              <a:xfrm>
                <a:off x="6569830" y="1003295"/>
                <a:ext cx="239695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d</a:t>
                </a:r>
              </a:p>
            </p:txBody>
          </p:sp>
          <p:cxnSp>
            <p:nvCxnSpPr>
              <p:cNvPr id="55" name="Conector recto de flecha 54">
                <a:extLst>
                  <a:ext uri="{FF2B5EF4-FFF2-40B4-BE49-F238E27FC236}">
                    <a16:creationId xmlns:a16="http://schemas.microsoft.com/office/drawing/2014/main" id="{EBB0E66E-CC4B-4A3B-962A-181575988F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3064" y="-212223"/>
                <a:ext cx="670624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6" name="CuadroTexto 55">
                    <a:extLst>
                      <a:ext uri="{FF2B5EF4-FFF2-40B4-BE49-F238E27FC236}">
                        <a16:creationId xmlns:a16="http://schemas.microsoft.com/office/drawing/2014/main" id="{A0167986-C7EB-4A14-B4D8-CDAACDD677E6}"/>
                      </a:ext>
                    </a:extLst>
                  </p:cNvPr>
                  <p:cNvSpPr txBox="1"/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6" name="CuadroTexto 55">
                    <a:extLst>
                      <a:ext uri="{FF2B5EF4-FFF2-40B4-BE49-F238E27FC236}">
                        <a16:creationId xmlns:a16="http://schemas.microsoft.com/office/drawing/2014/main" id="{A0167986-C7EB-4A14-B4D8-CDAACDD677E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9282" y="-130546"/>
                    <a:ext cx="128839" cy="314689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36000" r="-28000"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7" name="CuadroTexto 56">
                <a:extLst>
                  <a:ext uri="{FF2B5EF4-FFF2-40B4-BE49-F238E27FC236}">
                    <a16:creationId xmlns:a16="http://schemas.microsoft.com/office/drawing/2014/main" id="{42FD60D9-97E5-4008-BD0A-59D0A5746BDD}"/>
                  </a:ext>
                </a:extLst>
              </p:cNvPr>
              <p:cNvSpPr txBox="1"/>
              <p:nvPr/>
            </p:nvSpPr>
            <p:spPr>
              <a:xfrm>
                <a:off x="4381105" y="-42100"/>
                <a:ext cx="23551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+</a:t>
                </a:r>
              </a:p>
            </p:txBody>
          </p:sp>
          <p:sp>
            <p:nvSpPr>
              <p:cNvPr id="58" name="CuadroTexto 57">
                <a:extLst>
                  <a:ext uri="{FF2B5EF4-FFF2-40B4-BE49-F238E27FC236}">
                    <a16:creationId xmlns:a16="http://schemas.microsoft.com/office/drawing/2014/main" id="{067F3CF0-30CA-4FF0-A2F1-58D47456B8B0}"/>
                  </a:ext>
                </a:extLst>
              </p:cNvPr>
              <p:cNvSpPr txBox="1"/>
              <p:nvPr/>
            </p:nvSpPr>
            <p:spPr>
              <a:xfrm>
                <a:off x="4398173" y="332913"/>
                <a:ext cx="206288" cy="3409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-</a:t>
                </a:r>
              </a:p>
            </p:txBody>
          </p:sp>
        </p:grp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507FD943-AFE0-4B32-A614-60941D05CC4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07462" y="3115445"/>
            <a:ext cx="2313097" cy="1703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0674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 animBg="1"/>
      <p:bldP spid="43" grpId="0"/>
      <p:bldP spid="44" grpId="0"/>
      <p:bldP spid="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367862" y="823788"/>
                <a:ext cx="877613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que en un punto del espacio introducimos una carga fuente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. 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862" y="823788"/>
                <a:ext cx="8776138" cy="369332"/>
              </a:xfrm>
              <a:prstGeom prst="rect">
                <a:avLst/>
              </a:prstGeom>
              <a:blipFill rotWithShape="0">
                <a:blip r:embed="rId4"/>
                <a:stretch>
                  <a:fillRect l="-556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/>
              <p:cNvSpPr txBox="1"/>
              <p:nvPr/>
            </p:nvSpPr>
            <p:spPr>
              <a:xfrm>
                <a:off x="1008993" y="1372325"/>
                <a:ext cx="6201104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dirty="0"/>
                  <a:t>Al situar una carga prueba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dirty="0"/>
                  <a:t> ésta experimentará una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. </a:t>
                </a:r>
              </a:p>
            </p:txBody>
          </p:sp>
        </mc:Choice>
        <mc:Fallback xmlns="">
          <p:sp>
            <p:nvSpPr>
              <p:cNvPr id="24" name="CuadroTexto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8993" y="1372325"/>
                <a:ext cx="6201104" cy="402931"/>
              </a:xfrm>
              <a:prstGeom prst="rect">
                <a:avLst/>
              </a:prstGeom>
              <a:blipFill rotWithShape="0">
                <a:blip r:embed="rId5"/>
                <a:stretch>
                  <a:fillRect l="-885" r="-1573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>
                <a:off x="0" y="2084253"/>
                <a:ext cx="9105400" cy="7452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/>
                  <a:t>La carga fuente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sz="2000" dirty="0"/>
                  <a:t>ha </a:t>
                </a:r>
                <a:r>
                  <a:rPr lang="es-ES" sz="2000" i="1" dirty="0">
                    <a:solidFill>
                      <a:srgbClr val="0070C0"/>
                    </a:solidFill>
                  </a:rPr>
                  <a:t>modificado las condiciones del espacio </a:t>
                </a:r>
                <a:r>
                  <a:rPr lang="es-ES" sz="2000" dirty="0"/>
                  <a:t>que la rodea </a:t>
                </a:r>
                <a:r>
                  <a:rPr lang="es-ES" sz="2000" dirty="0">
                    <a:sym typeface="Wingdings" panose="05000000000000000000" pitchFamily="2" charset="2"/>
                  </a:rPr>
                  <a:t> ha creado </a:t>
                </a:r>
                <a:r>
                  <a:rPr lang="es-ES" sz="2000" b="1" i="1" dirty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un campo eléctrico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000" dirty="0">
                    <a:sym typeface="Wingdings" panose="05000000000000000000" pitchFamily="2" charset="2"/>
                  </a:rPr>
                  <a:t> (vectorial) en dicho espacio que </a:t>
                </a:r>
                <a:r>
                  <a:rPr lang="es-ES" sz="2000" b="1" i="1" dirty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ejerce una fuerza </a:t>
                </a:r>
                <a:r>
                  <a:rPr lang="es-ES" sz="2000" dirty="0">
                    <a:sym typeface="Wingdings" panose="05000000000000000000" pitchFamily="2" charset="2"/>
                  </a:rPr>
                  <a:t>sobre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084253"/>
                <a:ext cx="9105400" cy="745269"/>
              </a:xfrm>
              <a:prstGeom prst="rect">
                <a:avLst/>
              </a:prstGeom>
              <a:blipFill rotWithShape="0">
                <a:blip r:embed="rId6"/>
                <a:stretch>
                  <a:fillRect l="-402" t="-5738" r="-1004" b="-139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3475297" y="3027499"/>
                <a:ext cx="2287999" cy="84920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num>
                        <m:den>
                          <m:sSub>
                            <m:sSub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s-ES" sz="2400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es-ES" sz="240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32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2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5297" y="3027499"/>
                <a:ext cx="2287999" cy="849207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366809" y="4091770"/>
                <a:ext cx="8177048" cy="7629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  <m:r>
                      <a:rPr lang="es-ES" b="0" i="1" smtClean="0">
                        <a:latin typeface="Cambria Math" panose="02040503050406030204" pitchFamily="18" charset="0"/>
                      </a:rPr>
                      <m:t>(</m:t>
                    </m:r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num>
                      <m:den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𝐶</m:t>
                        </m:r>
                      </m:den>
                    </m:f>
                    <m:r>
                      <a:rPr lang="es-E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dirty="0"/>
                  <a:t> tendrá un valor distinto en cada punto del espacio </a:t>
                </a:r>
                <a:r>
                  <a:rPr lang="es-ES" dirty="0">
                    <a:sym typeface="Wingdings" panose="05000000000000000000" pitchFamily="2" charset="2"/>
                  </a:rPr>
                  <a:t> depende de la distancia </a:t>
                </a:r>
                <a:r>
                  <a:rPr lang="es-ES" i="1" dirty="0">
                    <a:sym typeface="Wingdings" panose="05000000000000000000" pitchFamily="2" charset="2"/>
                  </a:rPr>
                  <a:t>r </a:t>
                </a:r>
                <a:r>
                  <a:rPr lang="es-ES" dirty="0">
                    <a:sym typeface="Wingdings" panose="05000000000000000000" pitchFamily="2" charset="2"/>
                  </a:rPr>
                  <a:t>entre carga y punto del espacio P analizado</a:t>
                </a:r>
                <a:endParaRPr lang="es-ES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809" y="4091770"/>
                <a:ext cx="8177048" cy="762966"/>
              </a:xfrm>
              <a:prstGeom prst="rect">
                <a:avLst/>
              </a:prstGeom>
              <a:blipFill rotWithShape="0">
                <a:blip r:embed="rId8"/>
                <a:stretch>
                  <a:fillRect r="-298" b="-12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Campo eléctrico</a:t>
            </a:r>
          </a:p>
        </p:txBody>
      </p:sp>
    </p:spTree>
    <p:extLst>
      <p:ext uri="{BB962C8B-B14F-4D97-AF65-F5344CB8AC3E}">
        <p14:creationId xmlns:p14="http://schemas.microsoft.com/office/powerpoint/2010/main" val="3898741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4" grpId="0"/>
      <p:bldP spid="7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463524" y="2871148"/>
            <a:ext cx="6431262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/>
              <a:t>Circuitos RC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4.6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Circuitos RC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672174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Circuitos RC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219509" y="749170"/>
            <a:ext cx="3392788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100" b="1" dirty="0">
                <a:solidFill>
                  <a:prstClr val="black"/>
                </a:solidFill>
              </a:rPr>
              <a:t>Descarga de un condensador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859502" y="1175183"/>
                <a:ext cx="4482498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500" b="1" i="1" dirty="0">
                    <a:solidFill>
                      <a:srgbClr val="0070C0"/>
                    </a:solidFill>
                  </a:rPr>
                  <a:t>Condensador cargado inicialmente con una carga </a:t>
                </a:r>
                <a14:m>
                  <m:oMath xmlns:m="http://schemas.openxmlformats.org/officeDocument/2006/math">
                    <m:r>
                      <a:rPr lang="es-ES" sz="15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±</m:t>
                    </m:r>
                    <m:sSub>
                      <m:sSubPr>
                        <m:ctrlPr>
                          <a:rPr lang="es-ES" sz="15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5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𝑸</m:t>
                        </m:r>
                      </m:e>
                      <m:sub>
                        <m:r>
                          <a:rPr lang="es-ES" sz="15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endParaRPr lang="es-ES" sz="1350" b="1" i="1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9502" y="1175183"/>
                <a:ext cx="4482498" cy="323165"/>
              </a:xfrm>
              <a:prstGeom prst="rect">
                <a:avLst/>
              </a:prstGeom>
              <a:blipFill>
                <a:blip r:embed="rId4"/>
                <a:stretch>
                  <a:fillRect l="-544" t="-3774" b="-1886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uadroTexto 5"/>
          <p:cNvSpPr txBox="1"/>
          <p:nvPr/>
        </p:nvSpPr>
        <p:spPr>
          <a:xfrm>
            <a:off x="219509" y="1633107"/>
            <a:ext cx="36917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dirty="0"/>
              <a:t>Cerramos interruptor S en </a:t>
            </a:r>
            <a:r>
              <a:rPr lang="es-ES" sz="1500" i="1" dirty="0"/>
              <a:t>t=0…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5341999" y="1083233"/>
                <a:ext cx="1019446" cy="5203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1999" y="1083233"/>
                <a:ext cx="1019446" cy="52039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3687649" y="2808280"/>
                <a:ext cx="1933543" cy="61991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_tradnl" i="1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_tradnl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87649" y="2808280"/>
                <a:ext cx="1933543" cy="61991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CuadroTexto 36"/>
          <p:cNvSpPr txBox="1"/>
          <p:nvPr/>
        </p:nvSpPr>
        <p:spPr>
          <a:xfrm>
            <a:off x="59126" y="3674873"/>
            <a:ext cx="36917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dirty="0"/>
              <a:t>Donde:</a:t>
            </a:r>
            <a:endParaRPr lang="es-ES" sz="1500" i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ectángulo 44"/>
              <p:cNvSpPr/>
              <p:nvPr/>
            </p:nvSpPr>
            <p:spPr>
              <a:xfrm>
                <a:off x="839917" y="3526674"/>
                <a:ext cx="1720023" cy="61991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)=−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_tradnl" dirty="0"/>
              </a:p>
            </p:txBody>
          </p:sp>
        </mc:Choice>
        <mc:Fallback xmlns="">
          <p:sp>
            <p:nvSpPr>
              <p:cNvPr id="45" name="Rectángulo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9917" y="3526674"/>
                <a:ext cx="1720023" cy="61991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161254" y="4072052"/>
                <a:ext cx="2146487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1350" b="1" i="1">
                        <a:latin typeface="Cambria Math" panose="02040503050406030204" pitchFamily="18" charset="0"/>
                      </a:rPr>
                      <m:t>𝑰</m:t>
                    </m:r>
                  </m:oMath>
                </a14:m>
                <a:r>
                  <a:rPr lang="es-ES" sz="1350" b="1" i="1" dirty="0"/>
                  <a:t> es negativa al decrecer Q</a:t>
                </a: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254" y="4072052"/>
                <a:ext cx="2146487" cy="300082"/>
              </a:xfrm>
              <a:prstGeom prst="rect">
                <a:avLst/>
              </a:prstGeom>
              <a:blipFill>
                <a:blip r:embed="rId8"/>
                <a:stretch>
                  <a:fillRect t="-4082" b="-204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2708433" y="3568095"/>
                <a:ext cx="2251642" cy="52758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𝑅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08433" y="3568095"/>
                <a:ext cx="2251642" cy="52758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5166067" y="3511419"/>
                <a:ext cx="2066591" cy="6728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_tradnl" sz="2100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_tradnl" sz="2100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) </m:t>
                          </m:r>
                        </m:den>
                      </m:f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−1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𝑅</m:t>
                          </m:r>
                          <m:r>
                            <a:rPr lang="es-ES_tradnl" sz="2100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" sz="2100" i="1">
                          <a:latin typeface="Cambria Math" panose="02040503050406030204" pitchFamily="18" charset="0"/>
                        </a:rPr>
                        <m:t>𝑑𝑡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6067" y="3511419"/>
                <a:ext cx="2066591" cy="672877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772097" y="4443002"/>
                <a:ext cx="4572000" cy="525144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𝑄</m:t>
                      </m:r>
                      <m:d>
                        <m:d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/(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𝑅𝐶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_tradnl" sz="210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097" y="4443002"/>
                <a:ext cx="4572000" cy="52514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5344097" y="4341182"/>
                <a:ext cx="4572000" cy="646331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s-ES_tradnl">
                        <a:latin typeface="Cambria Math" panose="02040503050406030204" pitchFamily="18" charset="0"/>
                      </a:rPr>
                      <m:t>con</m:t>
                    </m:r>
                    <m:r>
                      <a:rPr lang="es-ES_tradnl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_tradnl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s-ES_tradnl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_tradnl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𝑅𝐶</m:t>
                    </m:r>
                  </m:oMath>
                </a14:m>
                <a:r>
                  <a:rPr lang="es-ES" dirty="0"/>
                  <a:t> la </a:t>
                </a:r>
                <a:r>
                  <a:rPr lang="es-ES" i="1" dirty="0"/>
                  <a:t>constante de tiempo</a:t>
                </a:r>
              </a:p>
              <a:p>
                <a:r>
                  <a:rPr lang="es-ES_tradnl" dirty="0"/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_tradnl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_tradnl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s-ES_tradnl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lang="es-ES" dirty="0"/>
                  <a:t> - carga inicial)</a:t>
                </a: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4097" y="4341182"/>
                <a:ext cx="4572000" cy="646331"/>
              </a:xfrm>
              <a:prstGeom prst="rect">
                <a:avLst/>
              </a:prstGeom>
              <a:blipFill>
                <a:blip r:embed="rId12"/>
                <a:stretch>
                  <a:fillRect l="-1200" t="-4717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E01B285B-DFC6-40E1-B3BE-57C3001496BB}"/>
                  </a:ext>
                </a:extLst>
              </p:cNvPr>
              <p:cNvSpPr/>
              <p:nvPr/>
            </p:nvSpPr>
            <p:spPr>
              <a:xfrm>
                <a:off x="1909698" y="2028337"/>
                <a:ext cx="2642005" cy="6127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_tradnl" i="1">
                          <a:latin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_tradnl" i="1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=0⇒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𝑅𝐶</m:t>
                          </m:r>
                        </m:den>
                      </m:f>
                    </m:oMath>
                  </m:oMathPara>
                </a14:m>
                <a:endParaRPr lang="es-ES_tradnl" dirty="0"/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E01B285B-DFC6-40E1-B3BE-57C3001496B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9698" y="2028337"/>
                <a:ext cx="2642005" cy="61273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CuadroTexto 21">
            <a:extLst>
              <a:ext uri="{FF2B5EF4-FFF2-40B4-BE49-F238E27FC236}">
                <a16:creationId xmlns:a16="http://schemas.microsoft.com/office/drawing/2014/main" id="{FEF962A1-A353-48B9-B594-F31F9C3C3AF2}"/>
              </a:ext>
            </a:extLst>
          </p:cNvPr>
          <p:cNvSpPr txBox="1"/>
          <p:nvPr/>
        </p:nvSpPr>
        <p:spPr>
          <a:xfrm>
            <a:off x="234720" y="2883756"/>
            <a:ext cx="36917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dirty="0"/>
              <a:t>En un instante </a:t>
            </a:r>
            <a:r>
              <a:rPr lang="es-ES" sz="1500" i="1" dirty="0"/>
              <a:t>t intermedio cualquiera…</a:t>
            </a: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41831A5B-7703-4F23-9D61-4D4C340DF59E}"/>
              </a:ext>
            </a:extLst>
          </p:cNvPr>
          <p:cNvGrpSpPr>
            <a:grpSpLocks noChangeAspect="1"/>
          </p:cNvGrpSpPr>
          <p:nvPr/>
        </p:nvGrpSpPr>
        <p:grpSpPr>
          <a:xfrm>
            <a:off x="6946417" y="710631"/>
            <a:ext cx="2030360" cy="1712088"/>
            <a:chOff x="4221710" y="-662791"/>
            <a:chExt cx="2974873" cy="2986488"/>
          </a:xfrm>
        </p:grpSpPr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075147AF-5CAD-4FD6-960C-6043D728763D}"/>
                </a:ext>
              </a:extLst>
            </p:cNvPr>
            <p:cNvGrpSpPr/>
            <p:nvPr/>
          </p:nvGrpSpPr>
          <p:grpSpPr>
            <a:xfrm>
              <a:off x="4221710" y="-662791"/>
              <a:ext cx="2974873" cy="2986488"/>
              <a:chOff x="5486915" y="-649012"/>
              <a:chExt cx="2974873" cy="2986488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Rectángulo 22">
                    <a:extLst>
                      <a:ext uri="{FF2B5EF4-FFF2-40B4-BE49-F238E27FC236}">
                        <a16:creationId xmlns:a16="http://schemas.microsoft.com/office/drawing/2014/main" id="{7CF0F3C0-1E61-4B6E-89E8-5E2C9B192EC3}"/>
                      </a:ext>
                    </a:extLst>
                  </p:cNvPr>
                  <p:cNvSpPr/>
                  <p:nvPr/>
                </p:nvSpPr>
                <p:spPr>
                  <a:xfrm>
                    <a:off x="6741374" y="1693230"/>
                    <a:ext cx="564913" cy="64424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𝐶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23" name="Rectángulo 22">
                    <a:extLst>
                      <a:ext uri="{FF2B5EF4-FFF2-40B4-BE49-F238E27FC236}">
                        <a16:creationId xmlns:a16="http://schemas.microsoft.com/office/drawing/2014/main" id="{7CF0F3C0-1E61-4B6E-89E8-5E2C9B192EC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41374" y="1693230"/>
                    <a:ext cx="564913" cy="644246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3" name="Grupo 2">
                <a:extLst>
                  <a:ext uri="{FF2B5EF4-FFF2-40B4-BE49-F238E27FC236}">
                    <a16:creationId xmlns:a16="http://schemas.microsoft.com/office/drawing/2014/main" id="{0BFC3B52-D63A-4089-B57D-E877FC04C2FA}"/>
                  </a:ext>
                </a:extLst>
              </p:cNvPr>
              <p:cNvGrpSpPr/>
              <p:nvPr/>
            </p:nvGrpSpPr>
            <p:grpSpPr>
              <a:xfrm>
                <a:off x="5486915" y="-649012"/>
                <a:ext cx="2974873" cy="2372883"/>
                <a:chOff x="5486915" y="-649012"/>
                <a:chExt cx="2974873" cy="2372883"/>
              </a:xfrm>
            </p:grpSpPr>
            <p:cxnSp>
              <p:nvCxnSpPr>
                <p:cNvPr id="71" name="Conector recto 70">
                  <a:extLst>
                    <a:ext uri="{FF2B5EF4-FFF2-40B4-BE49-F238E27FC236}">
                      <a16:creationId xmlns:a16="http://schemas.microsoft.com/office/drawing/2014/main" id="{01D55188-68E0-43B9-89BA-F5812FDD48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036984" y="1543871"/>
                  <a:ext cx="1368000" cy="398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Conector recto 71">
                  <a:extLst>
                    <a:ext uri="{FF2B5EF4-FFF2-40B4-BE49-F238E27FC236}">
                      <a16:creationId xmlns:a16="http://schemas.microsoft.com/office/drawing/2014/main" id="{FC50E99E-D3D5-4779-A355-2C2E3E3737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011716" y="1363871"/>
                  <a:ext cx="0" cy="360000"/>
                </a:xfrm>
                <a:prstGeom prst="line">
                  <a:avLst/>
                </a:prstGeom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Conector recto 72">
                  <a:extLst>
                    <a:ext uri="{FF2B5EF4-FFF2-40B4-BE49-F238E27FC236}">
                      <a16:creationId xmlns:a16="http://schemas.microsoft.com/office/drawing/2014/main" id="{56308CE6-F4C4-427C-B4CC-C25704E03D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867700" y="1363871"/>
                  <a:ext cx="0" cy="360000"/>
                </a:xfrm>
                <a:prstGeom prst="line">
                  <a:avLst/>
                </a:prstGeom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1" name="Grupo 110">
                  <a:extLst>
                    <a:ext uri="{FF2B5EF4-FFF2-40B4-BE49-F238E27FC236}">
                      <a16:creationId xmlns:a16="http://schemas.microsoft.com/office/drawing/2014/main" id="{0D4235DE-92A9-493E-8DCA-0DC7744B3738}"/>
                    </a:ext>
                  </a:extLst>
                </p:cNvPr>
                <p:cNvGrpSpPr/>
                <p:nvPr/>
              </p:nvGrpSpPr>
              <p:grpSpPr>
                <a:xfrm>
                  <a:off x="6600056" y="-441762"/>
                  <a:ext cx="596674" cy="348588"/>
                  <a:chOff x="9556880" y="-437533"/>
                  <a:chExt cx="596674" cy="348588"/>
                </a:xfrm>
              </p:grpSpPr>
              <p:sp>
                <p:nvSpPr>
                  <p:cNvPr id="74" name="Elipse 73">
                    <a:extLst>
                      <a:ext uri="{FF2B5EF4-FFF2-40B4-BE49-F238E27FC236}">
                        <a16:creationId xmlns:a16="http://schemas.microsoft.com/office/drawing/2014/main" id="{22EFC66B-2A43-4DED-891E-B30632EE04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387202">
                    <a:off x="9556880" y="-178945"/>
                    <a:ext cx="90000" cy="90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grpSp>
                <p:nvGrpSpPr>
                  <p:cNvPr id="78" name="Grupo 77">
                    <a:extLst>
                      <a:ext uri="{FF2B5EF4-FFF2-40B4-BE49-F238E27FC236}">
                        <a16:creationId xmlns:a16="http://schemas.microsoft.com/office/drawing/2014/main" id="{F6107B5C-0D51-4A40-9BDB-3621774868E2}"/>
                      </a:ext>
                    </a:extLst>
                  </p:cNvPr>
                  <p:cNvGrpSpPr/>
                  <p:nvPr/>
                </p:nvGrpSpPr>
                <p:grpSpPr>
                  <a:xfrm>
                    <a:off x="9698199" y="-437533"/>
                    <a:ext cx="455355" cy="348588"/>
                    <a:chOff x="9444776" y="-716745"/>
                    <a:chExt cx="455355" cy="348588"/>
                  </a:xfrm>
                </p:grpSpPr>
                <p:cxnSp>
                  <p:nvCxnSpPr>
                    <p:cNvPr id="76" name="Conector recto 75">
                      <a:extLst>
                        <a:ext uri="{FF2B5EF4-FFF2-40B4-BE49-F238E27FC236}">
                          <a16:creationId xmlns:a16="http://schemas.microsoft.com/office/drawing/2014/main" id="{08C83815-080F-4E61-ADBC-E5EA518F09EC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444776" y="-716745"/>
                      <a:ext cx="410356" cy="291037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77" name="Elipse 76">
                      <a:extLst>
                        <a:ext uri="{FF2B5EF4-FFF2-40B4-BE49-F238E27FC236}">
                          <a16:creationId xmlns:a16="http://schemas.microsoft.com/office/drawing/2014/main" id="{4AC3AE77-6287-4463-AFB2-D412AD36C7F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rot="16387202">
                      <a:off x="9810131" y="-458157"/>
                      <a:ext cx="90000" cy="90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</p:grpSp>
            </p:grpSp>
            <p:grpSp>
              <p:nvGrpSpPr>
                <p:cNvPr id="80" name="Grupo 79">
                  <a:extLst>
                    <a:ext uri="{FF2B5EF4-FFF2-40B4-BE49-F238E27FC236}">
                      <a16:creationId xmlns:a16="http://schemas.microsoft.com/office/drawing/2014/main" id="{26DC7BE9-7F81-4F6C-9E36-61BD4328ABB7}"/>
                    </a:ext>
                  </a:extLst>
                </p:cNvPr>
                <p:cNvGrpSpPr/>
                <p:nvPr/>
              </p:nvGrpSpPr>
              <p:grpSpPr>
                <a:xfrm>
                  <a:off x="5486915" y="-165520"/>
                  <a:ext cx="2974873" cy="1732430"/>
                  <a:chOff x="4665597" y="-296856"/>
                  <a:chExt cx="1937397" cy="1476117"/>
                </a:xfrm>
              </p:grpSpPr>
              <p:cxnSp>
                <p:nvCxnSpPr>
                  <p:cNvPr id="84" name="Conector recto 83">
                    <a:extLst>
                      <a:ext uri="{FF2B5EF4-FFF2-40B4-BE49-F238E27FC236}">
                        <a16:creationId xmlns:a16="http://schemas.microsoft.com/office/drawing/2014/main" id="{1E119C23-C2C2-48F7-873A-022A6A4CD1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4675332" y="-296856"/>
                    <a:ext cx="0" cy="1441669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Conector recto 84">
                    <a:extLst>
                      <a:ext uri="{FF2B5EF4-FFF2-40B4-BE49-F238E27FC236}">
                        <a16:creationId xmlns:a16="http://schemas.microsoft.com/office/drawing/2014/main" id="{3B726089-2072-4243-BB45-747C3F150F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79500" y="-293582"/>
                    <a:ext cx="773692" cy="15162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6" name="Grupo 85">
                    <a:extLst>
                      <a:ext uri="{FF2B5EF4-FFF2-40B4-BE49-F238E27FC236}">
                        <a16:creationId xmlns:a16="http://schemas.microsoft.com/office/drawing/2014/main" id="{689E52D8-1429-4B44-A9CC-795AAA5E2DEE}"/>
                      </a:ext>
                    </a:extLst>
                  </p:cNvPr>
                  <p:cNvGrpSpPr/>
                  <p:nvPr/>
                </p:nvGrpSpPr>
                <p:grpSpPr>
                  <a:xfrm rot="16200000">
                    <a:off x="6214151" y="318229"/>
                    <a:ext cx="671317" cy="106369"/>
                    <a:chOff x="9433017" y="2251328"/>
                    <a:chExt cx="1041129" cy="164965"/>
                  </a:xfrm>
                </p:grpSpPr>
                <p:grpSp>
                  <p:nvGrpSpPr>
                    <p:cNvPr id="95" name="Grupo 94">
                      <a:extLst>
                        <a:ext uri="{FF2B5EF4-FFF2-40B4-BE49-F238E27FC236}">
                          <a16:creationId xmlns:a16="http://schemas.microsoft.com/office/drawing/2014/main" id="{2724C33A-C7E8-44F6-A576-E5049AC17C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617811" y="2251328"/>
                      <a:ext cx="183237" cy="155448"/>
                      <a:chOff x="5303163" y="1581912"/>
                      <a:chExt cx="183237" cy="155448"/>
                    </a:xfrm>
                  </p:grpSpPr>
                  <p:cxnSp>
                    <p:nvCxnSpPr>
                      <p:cNvPr id="109" name="Conector recto 108">
                        <a:extLst>
                          <a:ext uri="{FF2B5EF4-FFF2-40B4-BE49-F238E27FC236}">
                            <a16:creationId xmlns:a16="http://schemas.microsoft.com/office/drawing/2014/main" id="{C5B31FD1-4096-45F0-8AE5-1D9777B6B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5413248" y="1581912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0" name="Conector recto 109">
                        <a:extLst>
                          <a:ext uri="{FF2B5EF4-FFF2-40B4-BE49-F238E27FC236}">
                            <a16:creationId xmlns:a16="http://schemas.microsoft.com/office/drawing/2014/main" id="{082A8A56-4A69-4A5F-867F-89DAEBDDD9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3120000">
                        <a:off x="5344311" y="1580864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6" name="Grupo 95">
                      <a:extLst>
                        <a:ext uri="{FF2B5EF4-FFF2-40B4-BE49-F238E27FC236}">
                          <a16:creationId xmlns:a16="http://schemas.microsoft.com/office/drawing/2014/main" id="{EFA47493-E7C3-49BE-B1DF-F98E740CD9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764697" y="2260845"/>
                      <a:ext cx="183237" cy="155448"/>
                      <a:chOff x="5303163" y="1581912"/>
                      <a:chExt cx="183237" cy="155448"/>
                    </a:xfrm>
                  </p:grpSpPr>
                  <p:cxnSp>
                    <p:nvCxnSpPr>
                      <p:cNvPr id="107" name="Conector recto 106">
                        <a:extLst>
                          <a:ext uri="{FF2B5EF4-FFF2-40B4-BE49-F238E27FC236}">
                            <a16:creationId xmlns:a16="http://schemas.microsoft.com/office/drawing/2014/main" id="{88C1C943-2253-4573-AC11-A28CB42626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5413248" y="1581912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8" name="Conector recto 107">
                        <a:extLst>
                          <a:ext uri="{FF2B5EF4-FFF2-40B4-BE49-F238E27FC236}">
                            <a16:creationId xmlns:a16="http://schemas.microsoft.com/office/drawing/2014/main" id="{B07A078C-64CC-4F3C-8249-94CDD2A470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3120000">
                        <a:off x="5344311" y="1580864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" name="Grupo 96">
                      <a:extLst>
                        <a:ext uri="{FF2B5EF4-FFF2-40B4-BE49-F238E27FC236}">
                          <a16:creationId xmlns:a16="http://schemas.microsoft.com/office/drawing/2014/main" id="{1271CAA4-364A-419B-A55F-D210517293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09788" y="2258747"/>
                      <a:ext cx="183237" cy="155448"/>
                      <a:chOff x="5303163" y="1581912"/>
                      <a:chExt cx="183237" cy="155448"/>
                    </a:xfrm>
                  </p:grpSpPr>
                  <p:cxnSp>
                    <p:nvCxnSpPr>
                      <p:cNvPr id="105" name="Conector recto 104">
                        <a:extLst>
                          <a:ext uri="{FF2B5EF4-FFF2-40B4-BE49-F238E27FC236}">
                            <a16:creationId xmlns:a16="http://schemas.microsoft.com/office/drawing/2014/main" id="{83E07E29-E0D2-4BC0-9AE8-53C37207E3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5413248" y="1581912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6" name="Conector recto 105">
                        <a:extLst>
                          <a:ext uri="{FF2B5EF4-FFF2-40B4-BE49-F238E27FC236}">
                            <a16:creationId xmlns:a16="http://schemas.microsoft.com/office/drawing/2014/main" id="{B0B6EB36-3DF2-444D-B585-146C78F442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3120000">
                        <a:off x="5344311" y="1580864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" name="Grupo 97">
                      <a:extLst>
                        <a:ext uri="{FF2B5EF4-FFF2-40B4-BE49-F238E27FC236}">
                          <a16:creationId xmlns:a16="http://schemas.microsoft.com/office/drawing/2014/main" id="{A5F58EB1-1CC3-4840-B300-A449097884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053393" y="2256649"/>
                      <a:ext cx="183237" cy="155448"/>
                      <a:chOff x="5303163" y="1581912"/>
                      <a:chExt cx="183237" cy="155448"/>
                    </a:xfrm>
                  </p:grpSpPr>
                  <p:cxnSp>
                    <p:nvCxnSpPr>
                      <p:cNvPr id="103" name="Conector recto 102">
                        <a:extLst>
                          <a:ext uri="{FF2B5EF4-FFF2-40B4-BE49-F238E27FC236}">
                            <a16:creationId xmlns:a16="http://schemas.microsoft.com/office/drawing/2014/main" id="{DA9FBB93-8BDA-4ABC-AA96-2322E0EFA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5413248" y="1581912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4" name="Conector recto 103">
                        <a:extLst>
                          <a:ext uri="{FF2B5EF4-FFF2-40B4-BE49-F238E27FC236}">
                            <a16:creationId xmlns:a16="http://schemas.microsoft.com/office/drawing/2014/main" id="{278D6056-1BF2-4C30-99ED-578CEC387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3120000">
                        <a:off x="5344311" y="1580864"/>
                        <a:ext cx="73152" cy="155448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Conector recto 98">
                      <a:extLst>
                        <a:ext uri="{FF2B5EF4-FFF2-40B4-BE49-F238E27FC236}">
                          <a16:creationId xmlns:a16="http://schemas.microsoft.com/office/drawing/2014/main" id="{FA280175-8D46-40ED-A40C-EE9F159895A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10317428" y="2313389"/>
                      <a:ext cx="156718" cy="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Conector recto 99">
                      <a:extLst>
                        <a:ext uri="{FF2B5EF4-FFF2-40B4-BE49-F238E27FC236}">
                          <a16:creationId xmlns:a16="http://schemas.microsoft.com/office/drawing/2014/main" id="{8AC12A93-3693-4BD6-BFB0-08A4B77F54D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433017" y="2312963"/>
                      <a:ext cx="156718" cy="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Conector recto 100">
                      <a:extLst>
                        <a:ext uri="{FF2B5EF4-FFF2-40B4-BE49-F238E27FC236}">
                          <a16:creationId xmlns:a16="http://schemas.microsoft.com/office/drawing/2014/main" id="{113382E8-5C45-4AA4-8921-DBEB0FB86B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9583088" y="2304097"/>
                      <a:ext cx="73152" cy="1080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Conector recto 101">
                      <a:extLst>
                        <a:ext uri="{FF2B5EF4-FFF2-40B4-BE49-F238E27FC236}">
                          <a16:creationId xmlns:a16="http://schemas.microsoft.com/office/drawing/2014/main" id="{58AC62FA-084F-447E-93C7-4523F8DCEC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10233839" y="2304097"/>
                      <a:ext cx="88282" cy="1080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87" name="Conector recto 86">
                    <a:extLst>
                      <a:ext uri="{FF2B5EF4-FFF2-40B4-BE49-F238E27FC236}">
                        <a16:creationId xmlns:a16="http://schemas.microsoft.com/office/drawing/2014/main" id="{2412B4EC-A477-401F-9715-26ACB1DDB5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6542373" y="611819"/>
                    <a:ext cx="0" cy="567442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Conector recto 88">
                    <a:extLst>
                      <a:ext uri="{FF2B5EF4-FFF2-40B4-BE49-F238E27FC236}">
                        <a16:creationId xmlns:a16="http://schemas.microsoft.com/office/drawing/2014/main" id="{DAD82D84-B9C6-4374-AAF9-209067286D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65597" y="1164101"/>
                    <a:ext cx="890915" cy="339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90" name="CuadroTexto 89">
                        <a:extLst>
                          <a:ext uri="{FF2B5EF4-FFF2-40B4-BE49-F238E27FC236}">
                            <a16:creationId xmlns:a16="http://schemas.microsoft.com/office/drawing/2014/main" id="{0B326592-E827-48F9-8C4D-80DD2B4C2F3E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6262177" y="192190"/>
                        <a:ext cx="197625" cy="411697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lIns="0" tIns="0" rIns="0" bIns="0" rtlCol="0">
                        <a:spAutoFit/>
                      </a:bodyPr>
                      <a:lstStyle/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oMath>
                          </m:oMathPara>
                        </a14:m>
                        <a:endParaRPr lang="es-ES" dirty="0"/>
                      </a:p>
                    </p:txBody>
                  </p:sp>
                </mc:Choice>
                <mc:Fallback xmlns="">
                  <p:sp>
                    <p:nvSpPr>
                      <p:cNvPr id="90" name="CuadroTexto 89">
                        <a:extLst>
                          <a:ext uri="{FF2B5EF4-FFF2-40B4-BE49-F238E27FC236}">
                            <a16:creationId xmlns:a16="http://schemas.microsoft.com/office/drawing/2014/main" id="{0B326592-E827-48F9-8C4D-80DD2B4C2F3E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262177" y="192190"/>
                        <a:ext cx="197625" cy="411697"/>
                      </a:xfrm>
                      <a:prstGeom prst="rect">
                        <a:avLst/>
                      </a:prstGeom>
                      <a:blipFill>
                        <a:blip r:embed="rId15"/>
                        <a:stretch>
                          <a:fillRect l="-29412" r="-20588" b="-8889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cxnSp>
                <p:nvCxnSpPr>
                  <p:cNvPr id="92" name="Conector recto 91">
                    <a:extLst>
                      <a:ext uri="{FF2B5EF4-FFF2-40B4-BE49-F238E27FC236}">
                        <a16:creationId xmlns:a16="http://schemas.microsoft.com/office/drawing/2014/main" id="{2F582948-9176-4237-8CC0-2C1F8AFB75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6538966" y="-278420"/>
                    <a:ext cx="0" cy="34819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93" name="Conector recto 92">
                  <a:extLst>
                    <a:ext uri="{FF2B5EF4-FFF2-40B4-BE49-F238E27FC236}">
                      <a16:creationId xmlns:a16="http://schemas.microsoft.com/office/drawing/2014/main" id="{19FC0C6F-F4A7-442A-BA45-6FDF688A4D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135442" y="-138791"/>
                  <a:ext cx="1206000" cy="177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" name="Rectángulo 1">
                      <a:extLst>
                        <a:ext uri="{FF2B5EF4-FFF2-40B4-BE49-F238E27FC236}">
                          <a16:creationId xmlns:a16="http://schemas.microsoft.com/office/drawing/2014/main" id="{0D618DC9-E80F-4459-A702-F1C89D220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0233" y="-649012"/>
                      <a:ext cx="465797" cy="52344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𝑆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2" name="Rectángulo 1">
                      <a:extLst>
                        <a:ext uri="{FF2B5EF4-FFF2-40B4-BE49-F238E27FC236}">
                          <a16:creationId xmlns:a16="http://schemas.microsoft.com/office/drawing/2014/main" id="{0D618DC9-E80F-4459-A702-F1C89D220312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840233" y="-649012"/>
                      <a:ext cx="465797" cy="523449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CD79CF24-3A2F-4C80-B210-616A76088642}"/>
                    </a:ext>
                  </a:extLst>
                </p:cNvPr>
                <p:cNvSpPr/>
                <p:nvPr/>
              </p:nvSpPr>
              <p:spPr>
                <a:xfrm>
                  <a:off x="5650678" y="1076103"/>
                  <a:ext cx="799126" cy="5234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</m:e>
                          <m:sub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CD79CF24-3A2F-4C80-B210-616A7608864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50678" y="1076103"/>
                  <a:ext cx="799126" cy="523449"/>
                </a:xfrm>
                <a:prstGeom prst="rect">
                  <a:avLst/>
                </a:prstGeom>
                <a:blipFill>
                  <a:blip r:embed="rId17"/>
                  <a:stretch>
                    <a:fillRect b="-816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" name="Rectángulo 111">
                  <a:extLst>
                    <a:ext uri="{FF2B5EF4-FFF2-40B4-BE49-F238E27FC236}">
                      <a16:creationId xmlns:a16="http://schemas.microsoft.com/office/drawing/2014/main" id="{41C3DC21-D54F-4809-92FD-7FBB28D3182E}"/>
                    </a:ext>
                  </a:extLst>
                </p:cNvPr>
                <p:cNvSpPr/>
                <p:nvPr/>
              </p:nvSpPr>
              <p:spPr>
                <a:xfrm>
                  <a:off x="4905974" y="1029238"/>
                  <a:ext cx="799126" cy="5234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</m:e>
                          <m:sub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2" name="Rectángulo 111">
                  <a:extLst>
                    <a:ext uri="{FF2B5EF4-FFF2-40B4-BE49-F238E27FC236}">
                      <a16:creationId xmlns:a16="http://schemas.microsoft.com/office/drawing/2014/main" id="{41C3DC21-D54F-4809-92FD-7FBB28D3182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5974" y="1029238"/>
                  <a:ext cx="799126" cy="523449"/>
                </a:xfrm>
                <a:prstGeom prst="rect">
                  <a:avLst/>
                </a:prstGeom>
                <a:blipFill>
                  <a:blip r:embed="rId18"/>
                  <a:stretch>
                    <a:fillRect b="-61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9" name="Grupo 48">
            <a:extLst>
              <a:ext uri="{FF2B5EF4-FFF2-40B4-BE49-F238E27FC236}">
                <a16:creationId xmlns:a16="http://schemas.microsoft.com/office/drawing/2014/main" id="{26A3716F-8EA9-45D5-8759-037987F44E32}"/>
              </a:ext>
            </a:extLst>
          </p:cNvPr>
          <p:cNvGrpSpPr/>
          <p:nvPr/>
        </p:nvGrpSpPr>
        <p:grpSpPr>
          <a:xfrm>
            <a:off x="4701767" y="1083233"/>
            <a:ext cx="2028943" cy="1993209"/>
            <a:chOff x="4501768" y="-685585"/>
            <a:chExt cx="2907515" cy="2657613"/>
          </a:xfrm>
        </p:grpSpPr>
        <p:grpSp>
          <p:nvGrpSpPr>
            <p:cNvPr id="113" name="Grupo 112">
              <a:extLst>
                <a:ext uri="{FF2B5EF4-FFF2-40B4-BE49-F238E27FC236}">
                  <a16:creationId xmlns:a16="http://schemas.microsoft.com/office/drawing/2014/main" id="{BF68CE10-5DD4-476D-A5CA-39C1675F508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01768" y="58146"/>
              <a:ext cx="2907515" cy="1913882"/>
              <a:chOff x="4221710" y="-196953"/>
              <a:chExt cx="2974873" cy="2503865"/>
            </a:xfrm>
          </p:grpSpPr>
          <p:grpSp>
            <p:nvGrpSpPr>
              <p:cNvPr id="114" name="Grupo 113">
                <a:extLst>
                  <a:ext uri="{FF2B5EF4-FFF2-40B4-BE49-F238E27FC236}">
                    <a16:creationId xmlns:a16="http://schemas.microsoft.com/office/drawing/2014/main" id="{B4BB7F30-F45F-4AC6-BCCC-5351B530183D}"/>
                  </a:ext>
                </a:extLst>
              </p:cNvPr>
              <p:cNvGrpSpPr/>
              <p:nvPr/>
            </p:nvGrpSpPr>
            <p:grpSpPr>
              <a:xfrm>
                <a:off x="4221710" y="-196953"/>
                <a:ext cx="2974873" cy="2503865"/>
                <a:chOff x="5486915" y="-183174"/>
                <a:chExt cx="2974873" cy="250386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7" name="Rectángulo 116">
                      <a:extLst>
                        <a:ext uri="{FF2B5EF4-FFF2-40B4-BE49-F238E27FC236}">
                          <a16:creationId xmlns:a16="http://schemas.microsoft.com/office/drawing/2014/main" id="{5C9AB238-B32B-41E7-AEA7-763A1D598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642" y="1676446"/>
                      <a:ext cx="565308" cy="644245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_tradnl" i="1">
                                <a:latin typeface="Cambria Math" panose="02040503050406030204" pitchFamily="18" charset="0"/>
                              </a:rPr>
                              <m:t>𝐶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117" name="Rectángulo 116">
                      <a:extLst>
                        <a:ext uri="{FF2B5EF4-FFF2-40B4-BE49-F238E27FC236}">
                          <a16:creationId xmlns:a16="http://schemas.microsoft.com/office/drawing/2014/main" id="{5C9AB238-B32B-41E7-AEA7-763A1D5986C1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694642" y="1676446"/>
                      <a:ext cx="565308" cy="644245"/>
                    </a:xfrm>
                    <a:prstGeom prst="rect">
                      <a:avLst/>
                    </a:prstGeom>
                    <a:blipFill>
                      <a:blip r:embed="rId1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18" name="Grupo 117">
                  <a:extLst>
                    <a:ext uri="{FF2B5EF4-FFF2-40B4-BE49-F238E27FC236}">
                      <a16:creationId xmlns:a16="http://schemas.microsoft.com/office/drawing/2014/main" id="{E9421C68-AF1A-4C9B-B5D6-CE889766B200}"/>
                    </a:ext>
                  </a:extLst>
                </p:cNvPr>
                <p:cNvGrpSpPr/>
                <p:nvPr/>
              </p:nvGrpSpPr>
              <p:grpSpPr>
                <a:xfrm>
                  <a:off x="5486915" y="-183174"/>
                  <a:ext cx="2974873" cy="1907045"/>
                  <a:chOff x="5486915" y="-183174"/>
                  <a:chExt cx="2974873" cy="1907045"/>
                </a:xfrm>
              </p:grpSpPr>
              <p:cxnSp>
                <p:nvCxnSpPr>
                  <p:cNvPr id="119" name="Conector recto 118">
                    <a:extLst>
                      <a:ext uri="{FF2B5EF4-FFF2-40B4-BE49-F238E27FC236}">
                        <a16:creationId xmlns:a16="http://schemas.microsoft.com/office/drawing/2014/main" id="{F7576858-FC81-4BDE-AE8C-A70568E289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0800000">
                    <a:off x="7036984" y="1543871"/>
                    <a:ext cx="1368000" cy="3982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Conector recto 119">
                    <a:extLst>
                      <a:ext uri="{FF2B5EF4-FFF2-40B4-BE49-F238E27FC236}">
                        <a16:creationId xmlns:a16="http://schemas.microsoft.com/office/drawing/2014/main" id="{73AA21AA-4249-4AAA-B891-C8AA567A83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7011716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Conector recto 120">
                    <a:extLst>
                      <a:ext uri="{FF2B5EF4-FFF2-40B4-BE49-F238E27FC236}">
                        <a16:creationId xmlns:a16="http://schemas.microsoft.com/office/drawing/2014/main" id="{FF7A5949-4E91-48D4-94BA-A84B9A2DBB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6867700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2" name="Grupo 121">
                    <a:extLst>
                      <a:ext uri="{FF2B5EF4-FFF2-40B4-BE49-F238E27FC236}">
                        <a16:creationId xmlns:a16="http://schemas.microsoft.com/office/drawing/2014/main" id="{6167CB34-F738-4CD5-AF0F-2BC6880D84F0}"/>
                      </a:ext>
                    </a:extLst>
                  </p:cNvPr>
                  <p:cNvGrpSpPr/>
                  <p:nvPr/>
                </p:nvGrpSpPr>
                <p:grpSpPr>
                  <a:xfrm>
                    <a:off x="6598708" y="-183174"/>
                    <a:ext cx="598022" cy="90000"/>
                    <a:chOff x="9555532" y="-178945"/>
                    <a:chExt cx="598022" cy="90000"/>
                  </a:xfrm>
                </p:grpSpPr>
                <p:sp>
                  <p:nvSpPr>
                    <p:cNvPr id="149" name="Elipse 148">
                      <a:extLst>
                        <a:ext uri="{FF2B5EF4-FFF2-40B4-BE49-F238E27FC236}">
                          <a16:creationId xmlns:a16="http://schemas.microsoft.com/office/drawing/2014/main" id="{30DC4195-DE9A-48D5-8145-90DAFC6B30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rot="16387202">
                      <a:off x="9556880" y="-178945"/>
                      <a:ext cx="90000" cy="90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grpSp>
                  <p:nvGrpSpPr>
                    <p:cNvPr id="150" name="Grupo 149">
                      <a:extLst>
                        <a:ext uri="{FF2B5EF4-FFF2-40B4-BE49-F238E27FC236}">
                          <a16:creationId xmlns:a16="http://schemas.microsoft.com/office/drawing/2014/main" id="{71152EA3-EE94-4DE0-A876-2B92E6B872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555532" y="-178945"/>
                      <a:ext cx="598022" cy="90000"/>
                      <a:chOff x="9302109" y="-458157"/>
                      <a:chExt cx="598022" cy="90000"/>
                    </a:xfrm>
                  </p:grpSpPr>
                  <p:cxnSp>
                    <p:nvCxnSpPr>
                      <p:cNvPr id="151" name="Conector recto 150">
                        <a:extLst>
                          <a:ext uri="{FF2B5EF4-FFF2-40B4-BE49-F238E27FC236}">
                            <a16:creationId xmlns:a16="http://schemas.microsoft.com/office/drawing/2014/main" id="{095D9010-6026-4FB3-B9F8-E980144DEB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10860000" flipV="1">
                        <a:off x="9302109" y="-427335"/>
                        <a:ext cx="514643" cy="684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52" name="Elipse 151">
                        <a:extLst>
                          <a:ext uri="{FF2B5EF4-FFF2-40B4-BE49-F238E27FC236}">
                            <a16:creationId xmlns:a16="http://schemas.microsoft.com/office/drawing/2014/main" id="{FA996137-5F2B-40B7-B899-38DAE3670AA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rot="16387202">
                        <a:off x="9810131" y="-458157"/>
                        <a:ext cx="90000" cy="9000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s-ES" sz="1350"/>
                      </a:p>
                    </p:txBody>
                  </p:sp>
                </p:grpSp>
              </p:grpSp>
              <p:grpSp>
                <p:nvGrpSpPr>
                  <p:cNvPr id="123" name="Grupo 122">
                    <a:extLst>
                      <a:ext uri="{FF2B5EF4-FFF2-40B4-BE49-F238E27FC236}">
                        <a16:creationId xmlns:a16="http://schemas.microsoft.com/office/drawing/2014/main" id="{3DF1C52F-AF36-4D15-BF2C-A1E45EB85BB1}"/>
                      </a:ext>
                    </a:extLst>
                  </p:cNvPr>
                  <p:cNvGrpSpPr/>
                  <p:nvPr/>
                </p:nvGrpSpPr>
                <p:grpSpPr>
                  <a:xfrm>
                    <a:off x="5486915" y="-165520"/>
                    <a:ext cx="2974873" cy="1732430"/>
                    <a:chOff x="4665597" y="-296856"/>
                    <a:chExt cx="1937397" cy="1476117"/>
                  </a:xfrm>
                </p:grpSpPr>
                <p:cxnSp>
                  <p:nvCxnSpPr>
                    <p:cNvPr id="126" name="Conector recto 125">
                      <a:extLst>
                        <a:ext uri="{FF2B5EF4-FFF2-40B4-BE49-F238E27FC236}">
                          <a16:creationId xmlns:a16="http://schemas.microsoft.com/office/drawing/2014/main" id="{518118FC-9F33-46D5-8A7B-542669DC90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4675332" y="-296856"/>
                      <a:ext cx="0" cy="1441669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" name="Conector recto 126">
                      <a:extLst>
                        <a:ext uri="{FF2B5EF4-FFF2-40B4-BE49-F238E27FC236}">
                          <a16:creationId xmlns:a16="http://schemas.microsoft.com/office/drawing/2014/main" id="{5B0A1136-C96B-4043-820B-E7DFAECF4F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79500" y="-293582"/>
                      <a:ext cx="773692" cy="1516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8" name="Grupo 127">
                      <a:extLst>
                        <a:ext uri="{FF2B5EF4-FFF2-40B4-BE49-F238E27FC236}">
                          <a16:creationId xmlns:a16="http://schemas.microsoft.com/office/drawing/2014/main" id="{11E188B9-8FAB-4D02-AF4E-1D9CBD6D225B}"/>
                        </a:ext>
                      </a:extLst>
                    </p:cNvPr>
                    <p:cNvGrpSpPr/>
                    <p:nvPr/>
                  </p:nvGrpSpPr>
                  <p:grpSpPr>
                    <a:xfrm rot="16200000">
                      <a:off x="6214151" y="318229"/>
                      <a:ext cx="671317" cy="106369"/>
                      <a:chOff x="9433017" y="2251328"/>
                      <a:chExt cx="1041129" cy="164965"/>
                    </a:xfrm>
                  </p:grpSpPr>
                  <p:grpSp>
                    <p:nvGrpSpPr>
                      <p:cNvPr id="133" name="Grupo 132">
                        <a:extLst>
                          <a:ext uri="{FF2B5EF4-FFF2-40B4-BE49-F238E27FC236}">
                            <a16:creationId xmlns:a16="http://schemas.microsoft.com/office/drawing/2014/main" id="{F86B7F09-D061-4BB2-8747-7802873DCD6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617811" y="2251328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47" name="Conector recto 146">
                          <a:extLst>
                            <a:ext uri="{FF2B5EF4-FFF2-40B4-BE49-F238E27FC236}">
                              <a16:creationId xmlns:a16="http://schemas.microsoft.com/office/drawing/2014/main" id="{825108D6-5DA5-47C4-9A34-1CDA4F5AFC81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8" name="Conector recto 147">
                          <a:extLst>
                            <a:ext uri="{FF2B5EF4-FFF2-40B4-BE49-F238E27FC236}">
                              <a16:creationId xmlns:a16="http://schemas.microsoft.com/office/drawing/2014/main" id="{ECF32E43-BD65-4D53-919A-8F0A1FC2657B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34" name="Grupo 133">
                        <a:extLst>
                          <a:ext uri="{FF2B5EF4-FFF2-40B4-BE49-F238E27FC236}">
                            <a16:creationId xmlns:a16="http://schemas.microsoft.com/office/drawing/2014/main" id="{CEF26B9C-93B5-4D13-BB40-84F5F2A73A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764697" y="2260845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45" name="Conector recto 144">
                          <a:extLst>
                            <a:ext uri="{FF2B5EF4-FFF2-40B4-BE49-F238E27FC236}">
                              <a16:creationId xmlns:a16="http://schemas.microsoft.com/office/drawing/2014/main" id="{7CCB4B69-F186-41D1-A37C-646BC22AB6B0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6" name="Conector recto 145">
                          <a:extLst>
                            <a:ext uri="{FF2B5EF4-FFF2-40B4-BE49-F238E27FC236}">
                              <a16:creationId xmlns:a16="http://schemas.microsoft.com/office/drawing/2014/main" id="{E93B97C7-C811-435C-A778-9CBB8D2E69B0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35" name="Grupo 134">
                        <a:extLst>
                          <a:ext uri="{FF2B5EF4-FFF2-40B4-BE49-F238E27FC236}">
                            <a16:creationId xmlns:a16="http://schemas.microsoft.com/office/drawing/2014/main" id="{8755B00A-7853-4ED0-B843-0FECCEAC7C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09788" y="2258747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43" name="Conector recto 142">
                          <a:extLst>
                            <a:ext uri="{FF2B5EF4-FFF2-40B4-BE49-F238E27FC236}">
                              <a16:creationId xmlns:a16="http://schemas.microsoft.com/office/drawing/2014/main" id="{255AAC86-CB59-4DEC-A8BC-B3A92ABB5A90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4" name="Conector recto 143">
                          <a:extLst>
                            <a:ext uri="{FF2B5EF4-FFF2-40B4-BE49-F238E27FC236}">
                              <a16:creationId xmlns:a16="http://schemas.microsoft.com/office/drawing/2014/main" id="{BC1165DA-A41B-49EC-A427-2D2545C027B7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36" name="Grupo 135">
                        <a:extLst>
                          <a:ext uri="{FF2B5EF4-FFF2-40B4-BE49-F238E27FC236}">
                            <a16:creationId xmlns:a16="http://schemas.microsoft.com/office/drawing/2014/main" id="{164D10E8-2E62-4123-A9F4-E945A0669C7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053393" y="2256649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41" name="Conector recto 140">
                          <a:extLst>
                            <a:ext uri="{FF2B5EF4-FFF2-40B4-BE49-F238E27FC236}">
                              <a16:creationId xmlns:a16="http://schemas.microsoft.com/office/drawing/2014/main" id="{BEF5680E-7B5F-4BF2-91DE-F5C6B2F8B52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2" name="Conector recto 141">
                          <a:extLst>
                            <a:ext uri="{FF2B5EF4-FFF2-40B4-BE49-F238E27FC236}">
                              <a16:creationId xmlns:a16="http://schemas.microsoft.com/office/drawing/2014/main" id="{D7904182-A349-4AC8-B6C4-5D8CE59DCA0D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137" name="Conector recto 136">
                        <a:extLst>
                          <a:ext uri="{FF2B5EF4-FFF2-40B4-BE49-F238E27FC236}">
                            <a16:creationId xmlns:a16="http://schemas.microsoft.com/office/drawing/2014/main" id="{62773EB8-6964-4645-A253-32FA33A281E3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10317428" y="2313389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" name="Conector recto 137">
                        <a:extLst>
                          <a:ext uri="{FF2B5EF4-FFF2-40B4-BE49-F238E27FC236}">
                            <a16:creationId xmlns:a16="http://schemas.microsoft.com/office/drawing/2014/main" id="{7E4D775D-94DA-4B33-B057-B778B25046E9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9433017" y="2312963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" name="Conector recto 138">
                        <a:extLst>
                          <a:ext uri="{FF2B5EF4-FFF2-40B4-BE49-F238E27FC236}">
                            <a16:creationId xmlns:a16="http://schemas.microsoft.com/office/drawing/2014/main" id="{320BBF63-BEB1-4289-89FA-BAFA3500E9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9583088" y="2304097"/>
                        <a:ext cx="7315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0" name="Conector recto 139">
                        <a:extLst>
                          <a:ext uri="{FF2B5EF4-FFF2-40B4-BE49-F238E27FC236}">
                            <a16:creationId xmlns:a16="http://schemas.microsoft.com/office/drawing/2014/main" id="{39CE453A-332A-4FA4-9428-733F6093A7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10233839" y="2304097"/>
                        <a:ext cx="8828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129" name="Conector recto 128">
                      <a:extLst>
                        <a:ext uri="{FF2B5EF4-FFF2-40B4-BE49-F238E27FC236}">
                          <a16:creationId xmlns:a16="http://schemas.microsoft.com/office/drawing/2014/main" id="{09A6CD26-346B-4D6B-A169-F16A23F9E3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42373" y="611819"/>
                      <a:ext cx="0" cy="56744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" name="Conector recto 129">
                      <a:extLst>
                        <a:ext uri="{FF2B5EF4-FFF2-40B4-BE49-F238E27FC236}">
                          <a16:creationId xmlns:a16="http://schemas.microsoft.com/office/drawing/2014/main" id="{7B111B7C-3FBC-4FDF-9CF5-FD8CFE066D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65597" y="1164101"/>
                      <a:ext cx="890915" cy="3393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131" name="CuadroTexto 130">
                          <a:extLst>
                            <a:ext uri="{FF2B5EF4-FFF2-40B4-BE49-F238E27FC236}">
                              <a16:creationId xmlns:a16="http://schemas.microsoft.com/office/drawing/2014/main" id="{DA0A477C-8AA5-47D2-92D9-0E049F1B9A17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262177" y="192190"/>
                          <a:ext cx="197763" cy="411697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lIns="0" tIns="0" rIns="0" bIns="0" rtlCol="0">
                          <a:spAutoFit/>
                        </a:bodyPr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oMath>
                            </m:oMathPara>
                          </a14:m>
                          <a:endParaRPr lang="es-ES" dirty="0"/>
                        </a:p>
                      </p:txBody>
                    </p:sp>
                  </mc:Choice>
                  <mc:Fallback xmlns="">
                    <p:sp>
                      <p:nvSpPr>
                        <p:cNvPr id="131" name="CuadroTexto 130">
                          <a:extLst>
                            <a:ext uri="{FF2B5EF4-FFF2-40B4-BE49-F238E27FC236}">
                              <a16:creationId xmlns:a16="http://schemas.microsoft.com/office/drawing/2014/main" id="{DA0A477C-8AA5-47D2-92D9-0E049F1B9A17}"/>
                            </a:ext>
                          </a:extLst>
                        </p:cNvPr>
                        <p:cNvSpPr txBox="1"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6262177" y="192190"/>
                          <a:ext cx="197763" cy="411697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 l="-29412" r="-20588" b="-6667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p:cxnSp>
                  <p:nvCxnSpPr>
                    <p:cNvPr id="132" name="Conector recto 131">
                      <a:extLst>
                        <a:ext uri="{FF2B5EF4-FFF2-40B4-BE49-F238E27FC236}">
                          <a16:creationId xmlns:a16="http://schemas.microsoft.com/office/drawing/2014/main" id="{EBE4F56F-73B6-4FCC-ACD6-5E3C862DA2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38966" y="-278420"/>
                      <a:ext cx="0" cy="34819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24" name="Conector recto 123">
                    <a:extLst>
                      <a:ext uri="{FF2B5EF4-FFF2-40B4-BE49-F238E27FC236}">
                        <a16:creationId xmlns:a16="http://schemas.microsoft.com/office/drawing/2014/main" id="{6F461D0F-1CF2-4B59-9A0B-FC862D260B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7135442" y="-138791"/>
                    <a:ext cx="1206000" cy="177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125" name="Rectángulo 124">
                        <a:extLst>
                          <a:ext uri="{FF2B5EF4-FFF2-40B4-BE49-F238E27FC236}">
                            <a16:creationId xmlns:a16="http://schemas.microsoft.com/office/drawing/2014/main" id="{6B623DD0-813E-4B70-B4C5-B43574D1EF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24361" y="68214"/>
                        <a:ext cx="466122" cy="523449"/>
                      </a:xfrm>
                      <a:prstGeom prst="rect">
                        <a:avLst/>
                      </a:prstGeom>
                    </p:spPr>
                    <p:txBody>
                      <a:bodyPr wrap="none">
                        <a:spAutoFit/>
                      </a:bodyPr>
                      <a:lstStyle/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oMath>
                          </m:oMathPara>
                        </a14:m>
                        <a:endParaRPr lang="es-ES" sz="1350" dirty="0"/>
                      </a:p>
                    </p:txBody>
                  </p:sp>
                </mc:Choice>
                <mc:Fallback xmlns="">
                  <p:sp>
                    <p:nvSpPr>
                      <p:cNvPr id="125" name="Rectángulo 124">
                        <a:extLst>
                          <a:ext uri="{FF2B5EF4-FFF2-40B4-BE49-F238E27FC236}">
                            <a16:creationId xmlns:a16="http://schemas.microsoft.com/office/drawing/2014/main" id="{6B623DD0-813E-4B70-B4C5-B43574D1EFDE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724361" y="68214"/>
                        <a:ext cx="466122" cy="523449"/>
                      </a:xfrm>
                      <a:prstGeom prst="rect">
                        <a:avLst/>
                      </a:prstGeom>
                      <a:blipFill>
                        <a:blip r:embed="rId16"/>
                        <a:stretch>
                          <a:fillRect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5" name="Rectángulo 114">
                    <a:extLst>
                      <a:ext uri="{FF2B5EF4-FFF2-40B4-BE49-F238E27FC236}">
                        <a16:creationId xmlns:a16="http://schemas.microsoft.com/office/drawing/2014/main" id="{4437283D-A40E-4DDD-9DD1-D28EE619935C}"/>
                      </a:ext>
                    </a:extLst>
                  </p:cNvPr>
                  <p:cNvSpPr/>
                  <p:nvPr/>
                </p:nvSpPr>
                <p:spPr>
                  <a:xfrm>
                    <a:off x="5650677" y="1076104"/>
                    <a:ext cx="799684" cy="52344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15" name="Rectángulo 114">
                    <a:extLst>
                      <a:ext uri="{FF2B5EF4-FFF2-40B4-BE49-F238E27FC236}">
                        <a16:creationId xmlns:a16="http://schemas.microsoft.com/office/drawing/2014/main" id="{4437283D-A40E-4DDD-9DD1-D28EE619935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50677" y="1076104"/>
                    <a:ext cx="799684" cy="523449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b="-61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6" name="Rectángulo 115">
                    <a:extLst>
                      <a:ext uri="{FF2B5EF4-FFF2-40B4-BE49-F238E27FC236}">
                        <a16:creationId xmlns:a16="http://schemas.microsoft.com/office/drawing/2014/main" id="{D9DBD417-8100-42A4-BCDD-5650F23EB636}"/>
                      </a:ext>
                    </a:extLst>
                  </p:cNvPr>
                  <p:cNvSpPr/>
                  <p:nvPr/>
                </p:nvSpPr>
                <p:spPr>
                  <a:xfrm>
                    <a:off x="4905973" y="1029237"/>
                    <a:ext cx="799684" cy="52344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16" name="Rectángulo 115">
                    <a:extLst>
                      <a:ext uri="{FF2B5EF4-FFF2-40B4-BE49-F238E27FC236}">
                        <a16:creationId xmlns:a16="http://schemas.microsoft.com/office/drawing/2014/main" id="{D9DBD417-8100-42A4-BCDD-5650F23EB636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05973" y="1029237"/>
                    <a:ext cx="799684" cy="523449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 b="-61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Rectángulo 42">
                  <a:extLst>
                    <a:ext uri="{FF2B5EF4-FFF2-40B4-BE49-F238E27FC236}">
                      <a16:creationId xmlns:a16="http://schemas.microsoft.com/office/drawing/2014/main" id="{860F5B83-A85C-40AD-9775-4C336A889C78}"/>
                    </a:ext>
                  </a:extLst>
                </p:cNvPr>
                <p:cNvSpPr/>
                <p:nvPr/>
              </p:nvSpPr>
              <p:spPr>
                <a:xfrm>
                  <a:off x="6778436" y="862360"/>
                  <a:ext cx="51538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3" name="Rectángulo 42">
                  <a:extLst>
                    <a:ext uri="{FF2B5EF4-FFF2-40B4-BE49-F238E27FC236}">
                      <a16:creationId xmlns:a16="http://schemas.microsoft.com/office/drawing/2014/main" id="{860F5B83-A85C-40AD-9775-4C336A889C7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78436" y="862360"/>
                  <a:ext cx="515385" cy="400109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" name="Conector recto de flecha 47">
              <a:extLst>
                <a:ext uri="{FF2B5EF4-FFF2-40B4-BE49-F238E27FC236}">
                  <a16:creationId xmlns:a16="http://schemas.microsoft.com/office/drawing/2014/main" id="{1B58AFE3-2AA1-4CAE-B09E-5B882CD4FD46}"/>
                </a:ext>
              </a:extLst>
            </p:cNvPr>
            <p:cNvCxnSpPr>
              <a:cxnSpLocks/>
              <a:endCxn id="7" idx="0"/>
            </p:cNvCxnSpPr>
            <p:nvPr/>
          </p:nvCxnSpPr>
          <p:spPr>
            <a:xfrm flipH="1" flipV="1">
              <a:off x="6149676" y="-685585"/>
              <a:ext cx="493492" cy="1965206"/>
            </a:xfrm>
            <a:prstGeom prst="straightConnector1">
              <a:avLst/>
            </a:prstGeom>
            <a:ln w="317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upo 152">
            <a:extLst>
              <a:ext uri="{FF2B5EF4-FFF2-40B4-BE49-F238E27FC236}">
                <a16:creationId xmlns:a16="http://schemas.microsoft.com/office/drawing/2014/main" id="{D5465B5C-F0E1-425F-93E0-1C4BF1CE7C54}"/>
              </a:ext>
            </a:extLst>
          </p:cNvPr>
          <p:cNvGrpSpPr/>
          <p:nvPr/>
        </p:nvGrpSpPr>
        <p:grpSpPr>
          <a:xfrm>
            <a:off x="6857718" y="2397457"/>
            <a:ext cx="2028943" cy="1435412"/>
            <a:chOff x="4501768" y="58146"/>
            <a:chExt cx="2907515" cy="1913882"/>
          </a:xfrm>
        </p:grpSpPr>
        <p:grpSp>
          <p:nvGrpSpPr>
            <p:cNvPr id="154" name="Grupo 153">
              <a:extLst>
                <a:ext uri="{FF2B5EF4-FFF2-40B4-BE49-F238E27FC236}">
                  <a16:creationId xmlns:a16="http://schemas.microsoft.com/office/drawing/2014/main" id="{D84E3ADD-B880-491A-B05A-9E987EA3F2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01768" y="58146"/>
              <a:ext cx="2907515" cy="1913882"/>
              <a:chOff x="4221710" y="-196953"/>
              <a:chExt cx="2974873" cy="2503865"/>
            </a:xfrm>
          </p:grpSpPr>
          <p:grpSp>
            <p:nvGrpSpPr>
              <p:cNvPr id="157" name="Grupo 156">
                <a:extLst>
                  <a:ext uri="{FF2B5EF4-FFF2-40B4-BE49-F238E27FC236}">
                    <a16:creationId xmlns:a16="http://schemas.microsoft.com/office/drawing/2014/main" id="{2941DF6D-ED59-4054-B4A3-FFE25B0C64E1}"/>
                  </a:ext>
                </a:extLst>
              </p:cNvPr>
              <p:cNvGrpSpPr/>
              <p:nvPr/>
            </p:nvGrpSpPr>
            <p:grpSpPr>
              <a:xfrm>
                <a:off x="4221710" y="-196953"/>
                <a:ext cx="2974873" cy="2503865"/>
                <a:chOff x="5486915" y="-183174"/>
                <a:chExt cx="2974873" cy="250386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0" name="Rectángulo 159">
                      <a:extLst>
                        <a:ext uri="{FF2B5EF4-FFF2-40B4-BE49-F238E27FC236}">
                          <a16:creationId xmlns:a16="http://schemas.microsoft.com/office/drawing/2014/main" id="{F3C484BD-9001-4624-B5A5-299EF7E46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642" y="1676446"/>
                      <a:ext cx="565308" cy="644245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_tradnl" i="1">
                                <a:latin typeface="Cambria Math" panose="02040503050406030204" pitchFamily="18" charset="0"/>
                              </a:rPr>
                              <m:t>𝐶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160" name="Rectángulo 159">
                      <a:extLst>
                        <a:ext uri="{FF2B5EF4-FFF2-40B4-BE49-F238E27FC236}">
                          <a16:creationId xmlns:a16="http://schemas.microsoft.com/office/drawing/2014/main" id="{F3C484BD-9001-4624-B5A5-299EF7E466D2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694642" y="1676446"/>
                      <a:ext cx="565308" cy="644245"/>
                    </a:xfrm>
                    <a:prstGeom prst="rect">
                      <a:avLst/>
                    </a:prstGeom>
                    <a:blipFill>
                      <a:blip r:embed="rId24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61" name="Grupo 160">
                  <a:extLst>
                    <a:ext uri="{FF2B5EF4-FFF2-40B4-BE49-F238E27FC236}">
                      <a16:creationId xmlns:a16="http://schemas.microsoft.com/office/drawing/2014/main" id="{CE00BDDC-4349-463C-AFA8-5206AF0E79F1}"/>
                    </a:ext>
                  </a:extLst>
                </p:cNvPr>
                <p:cNvGrpSpPr/>
                <p:nvPr/>
              </p:nvGrpSpPr>
              <p:grpSpPr>
                <a:xfrm>
                  <a:off x="5486915" y="-183174"/>
                  <a:ext cx="2974873" cy="1907045"/>
                  <a:chOff x="5486915" y="-183174"/>
                  <a:chExt cx="2974873" cy="1907045"/>
                </a:xfrm>
              </p:grpSpPr>
              <p:cxnSp>
                <p:nvCxnSpPr>
                  <p:cNvPr id="162" name="Conector recto 161">
                    <a:extLst>
                      <a:ext uri="{FF2B5EF4-FFF2-40B4-BE49-F238E27FC236}">
                        <a16:creationId xmlns:a16="http://schemas.microsoft.com/office/drawing/2014/main" id="{A6EC3632-773B-4388-ADB8-902855951E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0800000">
                    <a:off x="7036984" y="1543871"/>
                    <a:ext cx="1368000" cy="3982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3" name="Conector recto 162">
                    <a:extLst>
                      <a:ext uri="{FF2B5EF4-FFF2-40B4-BE49-F238E27FC236}">
                        <a16:creationId xmlns:a16="http://schemas.microsoft.com/office/drawing/2014/main" id="{CD267DC6-FC3A-4F54-8C5F-EA55753969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7011716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Conector recto 163">
                    <a:extLst>
                      <a:ext uri="{FF2B5EF4-FFF2-40B4-BE49-F238E27FC236}">
                        <a16:creationId xmlns:a16="http://schemas.microsoft.com/office/drawing/2014/main" id="{02D9D0D7-2564-4080-8663-5507604F83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6867700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5" name="Grupo 164">
                    <a:extLst>
                      <a:ext uri="{FF2B5EF4-FFF2-40B4-BE49-F238E27FC236}">
                        <a16:creationId xmlns:a16="http://schemas.microsoft.com/office/drawing/2014/main" id="{F17500FE-A849-4ADC-B852-E71F4B91FE26}"/>
                      </a:ext>
                    </a:extLst>
                  </p:cNvPr>
                  <p:cNvGrpSpPr/>
                  <p:nvPr/>
                </p:nvGrpSpPr>
                <p:grpSpPr>
                  <a:xfrm>
                    <a:off x="6598708" y="-183174"/>
                    <a:ext cx="598022" cy="90000"/>
                    <a:chOff x="9555532" y="-178945"/>
                    <a:chExt cx="598022" cy="90000"/>
                  </a:xfrm>
                </p:grpSpPr>
                <p:sp>
                  <p:nvSpPr>
                    <p:cNvPr id="192" name="Elipse 191">
                      <a:extLst>
                        <a:ext uri="{FF2B5EF4-FFF2-40B4-BE49-F238E27FC236}">
                          <a16:creationId xmlns:a16="http://schemas.microsoft.com/office/drawing/2014/main" id="{47D4DB0F-C2BB-4370-8332-F4239DC0DB2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rot="16387202">
                      <a:off x="9556880" y="-178945"/>
                      <a:ext cx="90000" cy="90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grpSp>
                  <p:nvGrpSpPr>
                    <p:cNvPr id="193" name="Grupo 192">
                      <a:extLst>
                        <a:ext uri="{FF2B5EF4-FFF2-40B4-BE49-F238E27FC236}">
                          <a16:creationId xmlns:a16="http://schemas.microsoft.com/office/drawing/2014/main" id="{BE30FE25-1914-40E8-B8F0-A9C1C6805B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555532" y="-178945"/>
                      <a:ext cx="598022" cy="90000"/>
                      <a:chOff x="9302109" y="-458157"/>
                      <a:chExt cx="598022" cy="90000"/>
                    </a:xfrm>
                  </p:grpSpPr>
                  <p:cxnSp>
                    <p:nvCxnSpPr>
                      <p:cNvPr id="194" name="Conector recto 193">
                        <a:extLst>
                          <a:ext uri="{FF2B5EF4-FFF2-40B4-BE49-F238E27FC236}">
                            <a16:creationId xmlns:a16="http://schemas.microsoft.com/office/drawing/2014/main" id="{CE2FAC90-9D2A-40BD-88F2-D29B2C6CB3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rot="10860000" flipV="1">
                        <a:off x="9302109" y="-427335"/>
                        <a:ext cx="514643" cy="684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95" name="Elipse 194">
                        <a:extLst>
                          <a:ext uri="{FF2B5EF4-FFF2-40B4-BE49-F238E27FC236}">
                            <a16:creationId xmlns:a16="http://schemas.microsoft.com/office/drawing/2014/main" id="{F67B8ADE-A901-472D-ACAD-26259C314F0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rot="16387202">
                        <a:off x="9810131" y="-458157"/>
                        <a:ext cx="90000" cy="9000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s-ES" sz="1350"/>
                      </a:p>
                    </p:txBody>
                  </p:sp>
                </p:grpSp>
              </p:grpSp>
              <p:grpSp>
                <p:nvGrpSpPr>
                  <p:cNvPr id="166" name="Grupo 165">
                    <a:extLst>
                      <a:ext uri="{FF2B5EF4-FFF2-40B4-BE49-F238E27FC236}">
                        <a16:creationId xmlns:a16="http://schemas.microsoft.com/office/drawing/2014/main" id="{7BB7895C-D76B-4BC0-8C32-82B1EECD7A06}"/>
                      </a:ext>
                    </a:extLst>
                  </p:cNvPr>
                  <p:cNvGrpSpPr/>
                  <p:nvPr/>
                </p:nvGrpSpPr>
                <p:grpSpPr>
                  <a:xfrm>
                    <a:off x="5486915" y="-165520"/>
                    <a:ext cx="2974873" cy="1732430"/>
                    <a:chOff x="4665597" y="-296856"/>
                    <a:chExt cx="1937397" cy="1476117"/>
                  </a:xfrm>
                </p:grpSpPr>
                <p:cxnSp>
                  <p:nvCxnSpPr>
                    <p:cNvPr id="169" name="Conector recto 168">
                      <a:extLst>
                        <a:ext uri="{FF2B5EF4-FFF2-40B4-BE49-F238E27FC236}">
                          <a16:creationId xmlns:a16="http://schemas.microsoft.com/office/drawing/2014/main" id="{7F9C41C9-D6EC-481C-B8C7-473F3D1438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4675332" y="-296856"/>
                      <a:ext cx="0" cy="1441669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" name="Conector recto 169">
                      <a:extLst>
                        <a:ext uri="{FF2B5EF4-FFF2-40B4-BE49-F238E27FC236}">
                          <a16:creationId xmlns:a16="http://schemas.microsoft.com/office/drawing/2014/main" id="{A864C37A-AC5B-4558-8044-861D9923F6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79500" y="-293582"/>
                      <a:ext cx="773692" cy="1516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1" name="Grupo 170">
                      <a:extLst>
                        <a:ext uri="{FF2B5EF4-FFF2-40B4-BE49-F238E27FC236}">
                          <a16:creationId xmlns:a16="http://schemas.microsoft.com/office/drawing/2014/main" id="{4847C742-3D2D-4E71-A011-6183CCCCD09D}"/>
                        </a:ext>
                      </a:extLst>
                    </p:cNvPr>
                    <p:cNvGrpSpPr/>
                    <p:nvPr/>
                  </p:nvGrpSpPr>
                  <p:grpSpPr>
                    <a:xfrm rot="16200000">
                      <a:off x="6214151" y="318229"/>
                      <a:ext cx="671317" cy="106369"/>
                      <a:chOff x="9433017" y="2251328"/>
                      <a:chExt cx="1041129" cy="164965"/>
                    </a:xfrm>
                  </p:grpSpPr>
                  <p:grpSp>
                    <p:nvGrpSpPr>
                      <p:cNvPr id="176" name="Grupo 175">
                        <a:extLst>
                          <a:ext uri="{FF2B5EF4-FFF2-40B4-BE49-F238E27FC236}">
                            <a16:creationId xmlns:a16="http://schemas.microsoft.com/office/drawing/2014/main" id="{47B1B271-82D6-4C8E-A95B-0329699803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617811" y="2251328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90" name="Conector recto 189">
                          <a:extLst>
                            <a:ext uri="{FF2B5EF4-FFF2-40B4-BE49-F238E27FC236}">
                              <a16:creationId xmlns:a16="http://schemas.microsoft.com/office/drawing/2014/main" id="{C63C90D8-CA98-4B75-AD65-4D78882DACC0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91" name="Conector recto 190">
                          <a:extLst>
                            <a:ext uri="{FF2B5EF4-FFF2-40B4-BE49-F238E27FC236}">
                              <a16:creationId xmlns:a16="http://schemas.microsoft.com/office/drawing/2014/main" id="{F2C1BED5-AD94-4E4D-81F2-B68E901C3AFF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77" name="Grupo 176">
                        <a:extLst>
                          <a:ext uri="{FF2B5EF4-FFF2-40B4-BE49-F238E27FC236}">
                            <a16:creationId xmlns:a16="http://schemas.microsoft.com/office/drawing/2014/main" id="{A12EB21D-CE49-4E4D-BBE2-4576B7C053C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764697" y="2260845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88" name="Conector recto 187">
                          <a:extLst>
                            <a:ext uri="{FF2B5EF4-FFF2-40B4-BE49-F238E27FC236}">
                              <a16:creationId xmlns:a16="http://schemas.microsoft.com/office/drawing/2014/main" id="{1ACB5286-F642-4393-AFD1-1D0BB376857D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89" name="Conector recto 188">
                          <a:extLst>
                            <a:ext uri="{FF2B5EF4-FFF2-40B4-BE49-F238E27FC236}">
                              <a16:creationId xmlns:a16="http://schemas.microsoft.com/office/drawing/2014/main" id="{6B08EA7F-69E3-40FC-AF08-1F9D2FC1FACB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78" name="Grupo 177">
                        <a:extLst>
                          <a:ext uri="{FF2B5EF4-FFF2-40B4-BE49-F238E27FC236}">
                            <a16:creationId xmlns:a16="http://schemas.microsoft.com/office/drawing/2014/main" id="{E2FF675F-1502-4354-BAAD-EE8F5A9EB92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09788" y="2258747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86" name="Conector recto 185">
                          <a:extLst>
                            <a:ext uri="{FF2B5EF4-FFF2-40B4-BE49-F238E27FC236}">
                              <a16:creationId xmlns:a16="http://schemas.microsoft.com/office/drawing/2014/main" id="{E89F480D-252E-45D3-BDCC-BAB5B35BD4FA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87" name="Conector recto 186">
                          <a:extLst>
                            <a:ext uri="{FF2B5EF4-FFF2-40B4-BE49-F238E27FC236}">
                              <a16:creationId xmlns:a16="http://schemas.microsoft.com/office/drawing/2014/main" id="{4B8AEBE5-55AB-4AF8-A1CF-9219FFBAA5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79" name="Grupo 178">
                        <a:extLst>
                          <a:ext uri="{FF2B5EF4-FFF2-40B4-BE49-F238E27FC236}">
                            <a16:creationId xmlns:a16="http://schemas.microsoft.com/office/drawing/2014/main" id="{CC18DBFD-255B-451C-ADBB-5FF0639EEF2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053393" y="2256649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184" name="Conector recto 183">
                          <a:extLst>
                            <a:ext uri="{FF2B5EF4-FFF2-40B4-BE49-F238E27FC236}">
                              <a16:creationId xmlns:a16="http://schemas.microsoft.com/office/drawing/2014/main" id="{9B9276F1-1E57-474F-A310-21793BBC6CB7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85" name="Conector recto 184">
                          <a:extLst>
                            <a:ext uri="{FF2B5EF4-FFF2-40B4-BE49-F238E27FC236}">
                              <a16:creationId xmlns:a16="http://schemas.microsoft.com/office/drawing/2014/main" id="{0542F2F4-A4BE-4BEC-9006-C81E2005875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180" name="Conector recto 179">
                        <a:extLst>
                          <a:ext uri="{FF2B5EF4-FFF2-40B4-BE49-F238E27FC236}">
                            <a16:creationId xmlns:a16="http://schemas.microsoft.com/office/drawing/2014/main" id="{B5256D77-319D-49DC-BB94-7F4CCAEC851D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10317428" y="2313389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1" name="Conector recto 180">
                        <a:extLst>
                          <a:ext uri="{FF2B5EF4-FFF2-40B4-BE49-F238E27FC236}">
                            <a16:creationId xmlns:a16="http://schemas.microsoft.com/office/drawing/2014/main" id="{C67EF244-8F95-4BD4-8FAF-A5FDEE38045E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9433017" y="2312963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" name="Conector recto 181">
                        <a:extLst>
                          <a:ext uri="{FF2B5EF4-FFF2-40B4-BE49-F238E27FC236}">
                            <a16:creationId xmlns:a16="http://schemas.microsoft.com/office/drawing/2014/main" id="{A2CD4601-A37A-4C32-8A62-EA5721BEA9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9583088" y="2304097"/>
                        <a:ext cx="7315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" name="Conector recto 182">
                        <a:extLst>
                          <a:ext uri="{FF2B5EF4-FFF2-40B4-BE49-F238E27FC236}">
                            <a16:creationId xmlns:a16="http://schemas.microsoft.com/office/drawing/2014/main" id="{213EBCC3-8A3D-43D3-B4FE-EC201566AA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10233839" y="2304097"/>
                        <a:ext cx="8828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172" name="Conector recto 171">
                      <a:extLst>
                        <a:ext uri="{FF2B5EF4-FFF2-40B4-BE49-F238E27FC236}">
                          <a16:creationId xmlns:a16="http://schemas.microsoft.com/office/drawing/2014/main" id="{C5D02BA4-98EB-419A-A5DE-0A7FB4AF64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42373" y="611819"/>
                      <a:ext cx="0" cy="56744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" name="Conector recto 172">
                      <a:extLst>
                        <a:ext uri="{FF2B5EF4-FFF2-40B4-BE49-F238E27FC236}">
                          <a16:creationId xmlns:a16="http://schemas.microsoft.com/office/drawing/2014/main" id="{CA049AE2-6D04-4D6C-89D3-E2D0314B89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65597" y="1164101"/>
                      <a:ext cx="890915" cy="3393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174" name="CuadroTexto 173">
                          <a:extLst>
                            <a:ext uri="{FF2B5EF4-FFF2-40B4-BE49-F238E27FC236}">
                              <a16:creationId xmlns:a16="http://schemas.microsoft.com/office/drawing/2014/main" id="{DED8F790-8F92-4950-BC5D-AC4D1DE8810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262177" y="192190"/>
                          <a:ext cx="197763" cy="411697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lIns="0" tIns="0" rIns="0" bIns="0" rtlCol="0">
                          <a:spAutoFit/>
                        </a:bodyPr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oMath>
                            </m:oMathPara>
                          </a14:m>
                          <a:endParaRPr lang="es-ES" dirty="0"/>
                        </a:p>
                      </p:txBody>
                    </p:sp>
                  </mc:Choice>
                  <mc:Fallback xmlns="">
                    <p:sp>
                      <p:nvSpPr>
                        <p:cNvPr id="174" name="CuadroTexto 173">
                          <a:extLst>
                            <a:ext uri="{FF2B5EF4-FFF2-40B4-BE49-F238E27FC236}">
                              <a16:creationId xmlns:a16="http://schemas.microsoft.com/office/drawing/2014/main" id="{DED8F790-8F92-4950-BC5D-AC4D1DE8810A}"/>
                            </a:ext>
                          </a:extLst>
                        </p:cNvPr>
                        <p:cNvSpPr txBox="1"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6262177" y="192190"/>
                          <a:ext cx="197763" cy="411697"/>
                        </a:xfrm>
                        <a:prstGeom prst="rect">
                          <a:avLst/>
                        </a:prstGeom>
                        <a:blipFill>
                          <a:blip r:embed="rId25"/>
                          <a:stretch>
                            <a:fillRect l="-26471" r="-23529" b="-6667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p:cxnSp>
                  <p:nvCxnSpPr>
                    <p:cNvPr id="175" name="Conector recto 174">
                      <a:extLst>
                        <a:ext uri="{FF2B5EF4-FFF2-40B4-BE49-F238E27FC236}">
                          <a16:creationId xmlns:a16="http://schemas.microsoft.com/office/drawing/2014/main" id="{5F717437-117B-43DB-B521-FA41DC889D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38966" y="-278420"/>
                      <a:ext cx="0" cy="34819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67" name="Conector recto 166">
                    <a:extLst>
                      <a:ext uri="{FF2B5EF4-FFF2-40B4-BE49-F238E27FC236}">
                        <a16:creationId xmlns:a16="http://schemas.microsoft.com/office/drawing/2014/main" id="{0B88F746-74FD-497E-A824-F1F4DA6860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7135442" y="-138791"/>
                    <a:ext cx="1206000" cy="177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168" name="Rectángulo 167">
                        <a:extLst>
                          <a:ext uri="{FF2B5EF4-FFF2-40B4-BE49-F238E27FC236}">
                            <a16:creationId xmlns:a16="http://schemas.microsoft.com/office/drawing/2014/main" id="{8A6B95D0-44A6-49D4-874D-74530FAEAF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24361" y="68213"/>
                        <a:ext cx="466122" cy="523449"/>
                      </a:xfrm>
                      <a:prstGeom prst="rect">
                        <a:avLst/>
                      </a:prstGeom>
                    </p:spPr>
                    <p:txBody>
                      <a:bodyPr wrap="none">
                        <a:spAutoFit/>
                      </a:bodyPr>
                      <a:lstStyle/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oMath>
                          </m:oMathPara>
                        </a14:m>
                        <a:endParaRPr lang="es-ES" sz="1350" dirty="0"/>
                      </a:p>
                    </p:txBody>
                  </p:sp>
                </mc:Choice>
                <mc:Fallback xmlns="">
                  <p:sp>
                    <p:nvSpPr>
                      <p:cNvPr id="168" name="Rectángulo 167">
                        <a:extLst>
                          <a:ext uri="{FF2B5EF4-FFF2-40B4-BE49-F238E27FC236}">
                            <a16:creationId xmlns:a16="http://schemas.microsoft.com/office/drawing/2014/main" id="{8A6B95D0-44A6-49D4-874D-74530FAEAF9C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724361" y="68213"/>
                        <a:ext cx="466122" cy="523449"/>
                      </a:xfrm>
                      <a:prstGeom prst="rect">
                        <a:avLst/>
                      </a:prstGeom>
                      <a:blipFill>
                        <a:blip r:embed="rId26"/>
                        <a:stretch>
                          <a:fillRect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8" name="Rectángulo 157">
                    <a:extLst>
                      <a:ext uri="{FF2B5EF4-FFF2-40B4-BE49-F238E27FC236}">
                        <a16:creationId xmlns:a16="http://schemas.microsoft.com/office/drawing/2014/main" id="{D6750E76-0DAB-4BF8-97AB-51F77BE1A98F}"/>
                      </a:ext>
                    </a:extLst>
                  </p:cNvPr>
                  <p:cNvSpPr/>
                  <p:nvPr/>
                </p:nvSpPr>
                <p:spPr>
                  <a:xfrm>
                    <a:off x="5527330" y="965152"/>
                    <a:ext cx="1015352" cy="52344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58" name="Rectángulo 157">
                    <a:extLst>
                      <a:ext uri="{FF2B5EF4-FFF2-40B4-BE49-F238E27FC236}">
                        <a16:creationId xmlns:a16="http://schemas.microsoft.com/office/drawing/2014/main" id="{D6750E76-0DAB-4BF8-97AB-51F77BE1A98F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7330" y="965152"/>
                    <a:ext cx="1015352" cy="523449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 b="-8163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9" name="Rectángulo 158">
                    <a:extLst>
                      <a:ext uri="{FF2B5EF4-FFF2-40B4-BE49-F238E27FC236}">
                        <a16:creationId xmlns:a16="http://schemas.microsoft.com/office/drawing/2014/main" id="{36AC3E9B-D4C6-4FCF-970C-54CB04FE3804}"/>
                      </a:ext>
                    </a:extLst>
                  </p:cNvPr>
                  <p:cNvSpPr/>
                  <p:nvPr/>
                </p:nvSpPr>
                <p:spPr>
                  <a:xfrm>
                    <a:off x="4720231" y="965342"/>
                    <a:ext cx="1015352" cy="52344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59" name="Rectángulo 158">
                    <a:extLst>
                      <a:ext uri="{FF2B5EF4-FFF2-40B4-BE49-F238E27FC236}">
                        <a16:creationId xmlns:a16="http://schemas.microsoft.com/office/drawing/2014/main" id="{36AC3E9B-D4C6-4FCF-970C-54CB04FE380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20231" y="965342"/>
                    <a:ext cx="1015352" cy="523449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 b="-8163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5" name="Rectángulo 154">
                  <a:extLst>
                    <a:ext uri="{FF2B5EF4-FFF2-40B4-BE49-F238E27FC236}">
                      <a16:creationId xmlns:a16="http://schemas.microsoft.com/office/drawing/2014/main" id="{9D914BAF-84FB-4A3F-AC74-0B61911A4870}"/>
                    </a:ext>
                  </a:extLst>
                </p:cNvPr>
                <p:cNvSpPr/>
                <p:nvPr/>
              </p:nvSpPr>
              <p:spPr>
                <a:xfrm>
                  <a:off x="6668174" y="885452"/>
                  <a:ext cx="733429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𝐼</m:t>
                        </m:r>
                        <m:r>
                          <a:rPr lang="es-ES" sz="135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s-ES" sz="135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s-ES" sz="135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55" name="Rectángulo 154">
                  <a:extLst>
                    <a:ext uri="{FF2B5EF4-FFF2-40B4-BE49-F238E27FC236}">
                      <a16:creationId xmlns:a16="http://schemas.microsoft.com/office/drawing/2014/main" id="{9D914BAF-84FB-4A3F-AC74-0B61911A487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68174" y="885452"/>
                  <a:ext cx="733429" cy="400109"/>
                </a:xfrm>
                <a:prstGeom prst="rect">
                  <a:avLst/>
                </a:prstGeom>
                <a:blipFill>
                  <a:blip r:embed="rId29"/>
                  <a:stretch>
                    <a:fillRect b="-816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56" name="Conector recto de flecha 155">
              <a:extLst>
                <a:ext uri="{FF2B5EF4-FFF2-40B4-BE49-F238E27FC236}">
                  <a16:creationId xmlns:a16="http://schemas.microsoft.com/office/drawing/2014/main" id="{71D0198B-AA06-47AE-8117-3D75E83E7562}"/>
                </a:ext>
              </a:extLst>
            </p:cNvPr>
            <p:cNvCxnSpPr>
              <a:cxnSpLocks/>
            </p:cNvCxnSpPr>
            <p:nvPr/>
          </p:nvCxnSpPr>
          <p:spPr>
            <a:xfrm>
              <a:off x="6643168" y="1279621"/>
              <a:ext cx="685755" cy="0"/>
            </a:xfrm>
            <a:prstGeom prst="straightConnector1">
              <a:avLst/>
            </a:prstGeom>
            <a:ln w="317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2139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37" grpId="0"/>
      <p:bldP spid="45" grpId="0"/>
      <p:bldP spid="13" grpId="0"/>
      <p:bldP spid="14" grpId="0"/>
      <p:bldP spid="47" grpId="0"/>
      <p:bldP spid="15" grpId="0"/>
      <p:bldP spid="16" grpId="0"/>
      <p:bldP spid="21" grpId="0"/>
      <p:bldP spid="22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Circuitos RC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0" y="1427447"/>
                <a:ext cx="4572000" cy="525144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𝑄</m:t>
                      </m:r>
                      <m:d>
                        <m:d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/(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𝑅𝐶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_tradnl" sz="210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1427447"/>
                <a:ext cx="4572000" cy="52514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Rectángulo 20"/>
          <p:cNvSpPr/>
          <p:nvPr/>
        </p:nvSpPr>
        <p:spPr>
          <a:xfrm>
            <a:off x="305526" y="916648"/>
            <a:ext cx="3392788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100" b="1" dirty="0">
                <a:solidFill>
                  <a:prstClr val="black"/>
                </a:solidFill>
              </a:rPr>
              <a:t>Descarga de un condensador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1598173" y="2650615"/>
                <a:ext cx="2754305" cy="5078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s-ES_tradnl" sz="1350">
                        <a:latin typeface="Cambria Math" panose="02040503050406030204" pitchFamily="18" charset="0"/>
                      </a:rPr>
                      <m:t>con</m:t>
                    </m:r>
                    <m:r>
                      <a:rPr lang="es-ES_tradnl" sz="1350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_tradnl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s-ES_tradnl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_tradnl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𝑅𝐶</m:t>
                    </m:r>
                  </m:oMath>
                </a14:m>
                <a:r>
                  <a:rPr lang="es-ES" sz="1350" dirty="0"/>
                  <a:t> la </a:t>
                </a:r>
                <a:r>
                  <a:rPr lang="es-ES" sz="1350" i="1" dirty="0"/>
                  <a:t>constante de tiempo</a:t>
                </a:r>
              </a:p>
              <a:p>
                <a:r>
                  <a:rPr lang="es-ES_tradnl" sz="1350" dirty="0"/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_tradnl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_tradnl" sz="1350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s-ES_tradnl" sz="135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lang="es-ES" sz="1350" dirty="0"/>
                  <a:t> - carga inicial)</a:t>
                </a: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8173" y="2650615"/>
                <a:ext cx="2754305" cy="507831"/>
              </a:xfrm>
              <a:prstGeom prst="rect">
                <a:avLst/>
              </a:prstGeom>
              <a:blipFill>
                <a:blip r:embed="rId5"/>
                <a:stretch>
                  <a:fillRect l="-442" t="-2410" b="-1204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4046942" y="3856469"/>
                <a:ext cx="5022558" cy="10013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𝐼</m:t>
                      </m:r>
                      <m:d>
                        <m:d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𝑑𝑄</m:t>
                          </m:r>
                        </m:num>
                        <m:den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_tradnl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𝑅𝐶</m:t>
                          </m:r>
                        </m:den>
                      </m:f>
                      <m:sSup>
                        <m:sSup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/(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𝑅𝐶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s-ES_tradnl" sz="2100" i="1" dirty="0">
                  <a:latin typeface="Cambria Math" panose="02040503050406030204" pitchFamily="18" charset="0"/>
                </a:endParaRP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6942" y="3856469"/>
                <a:ext cx="5022558" cy="100130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7207006" y="1483328"/>
                <a:ext cx="1287275" cy="5203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𝑅𝐶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7006" y="1483328"/>
                <a:ext cx="1287275" cy="52039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upo 9">
            <a:extLst>
              <a:ext uri="{FF2B5EF4-FFF2-40B4-BE49-F238E27FC236}">
                <a16:creationId xmlns:a16="http://schemas.microsoft.com/office/drawing/2014/main" id="{8E37656E-F270-407B-AE8E-172EE9621460}"/>
              </a:ext>
            </a:extLst>
          </p:cNvPr>
          <p:cNvGrpSpPr/>
          <p:nvPr/>
        </p:nvGrpSpPr>
        <p:grpSpPr>
          <a:xfrm>
            <a:off x="399454" y="2367019"/>
            <a:ext cx="3578480" cy="2712595"/>
            <a:chOff x="532606" y="3156025"/>
            <a:chExt cx="4771306" cy="3616794"/>
          </a:xfrm>
        </p:grpSpPr>
        <p:cxnSp>
          <p:nvCxnSpPr>
            <p:cNvPr id="4" name="Conector recto 3">
              <a:extLst>
                <a:ext uri="{FF2B5EF4-FFF2-40B4-BE49-F238E27FC236}">
                  <a16:creationId xmlns:a16="http://schemas.microsoft.com/office/drawing/2014/main" id="{89C4FFCF-BB33-4D9D-9C27-AE8E00873CB4}"/>
                </a:ext>
              </a:extLst>
            </p:cNvPr>
            <p:cNvCxnSpPr/>
            <p:nvPr/>
          </p:nvCxnSpPr>
          <p:spPr>
            <a:xfrm>
              <a:off x="1127448" y="3429000"/>
              <a:ext cx="0" cy="331236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Conector recto 13">
              <a:extLst>
                <a:ext uri="{FF2B5EF4-FFF2-40B4-BE49-F238E27FC236}">
                  <a16:creationId xmlns:a16="http://schemas.microsoft.com/office/drawing/2014/main" id="{E9BF7595-60CE-4750-B8A4-C41306E7B2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9558" y="6273080"/>
              <a:ext cx="473435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CuadroTexto 6">
                  <a:extLst>
                    <a:ext uri="{FF2B5EF4-FFF2-40B4-BE49-F238E27FC236}">
                      <a16:creationId xmlns:a16="http://schemas.microsoft.com/office/drawing/2014/main" id="{AA5ECF70-B183-4F50-A491-142D00CCDB31}"/>
                    </a:ext>
                  </a:extLst>
                </p:cNvPr>
                <p:cNvSpPr txBox="1"/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" name="CuadroTexto 6">
                  <a:extLst>
                    <a:ext uri="{FF2B5EF4-FFF2-40B4-BE49-F238E27FC236}">
                      <a16:creationId xmlns:a16="http://schemas.microsoft.com/office/drawing/2014/main" id="{AA5ECF70-B183-4F50-A491-142D00CCDB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35E977E4-D2AC-42C2-BD8B-E7E55CE35E2A}"/>
                    </a:ext>
                  </a:extLst>
                </p:cNvPr>
                <p:cNvSpPr txBox="1"/>
                <p:nvPr/>
              </p:nvSpPr>
              <p:spPr>
                <a:xfrm>
                  <a:off x="1098177" y="3156025"/>
                  <a:ext cx="533052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𝑄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35E977E4-D2AC-42C2-BD8B-E7E55CE35E2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8177" y="3156025"/>
                  <a:ext cx="533052" cy="492443"/>
                </a:xfrm>
                <a:prstGeom prst="rect">
                  <a:avLst/>
                </a:prstGeom>
                <a:blipFill>
                  <a:blip r:embed="rId9"/>
                  <a:stretch>
                    <a:fillRect b="-983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Rectángulo 7">
                  <a:extLst>
                    <a:ext uri="{FF2B5EF4-FFF2-40B4-BE49-F238E27FC236}">
                      <a16:creationId xmlns:a16="http://schemas.microsoft.com/office/drawing/2014/main" id="{8DF03873-04BB-45C5-87E8-41F377DB36EA}"/>
                    </a:ext>
                  </a:extLst>
                </p:cNvPr>
                <p:cNvSpPr/>
                <p:nvPr/>
              </p:nvSpPr>
              <p:spPr>
                <a:xfrm>
                  <a:off x="532606" y="3659832"/>
                  <a:ext cx="726353" cy="55399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_tradnl" sz="21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_tradnl" sz="2100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</m:e>
                          <m:sub>
                            <m:r>
                              <a:rPr lang="es-ES_tradnl" sz="21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500" dirty="0"/>
                </a:p>
              </p:txBody>
            </p:sp>
          </mc:Choice>
          <mc:Fallback xmlns="">
            <p:sp>
              <p:nvSpPr>
                <p:cNvPr id="8" name="Rectángulo 7">
                  <a:extLst>
                    <a:ext uri="{FF2B5EF4-FFF2-40B4-BE49-F238E27FC236}">
                      <a16:creationId xmlns:a16="http://schemas.microsoft.com/office/drawing/2014/main" id="{8DF03873-04BB-45C5-87E8-41F377DB36E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606" y="3659832"/>
                  <a:ext cx="726353" cy="553997"/>
                </a:xfrm>
                <a:prstGeom prst="rect">
                  <a:avLst/>
                </a:prstGeom>
                <a:blipFill>
                  <a:blip r:embed="rId10"/>
                  <a:stretch>
                    <a:fillRect b="-1470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Forma libre: forma 8">
              <a:extLst>
                <a:ext uri="{FF2B5EF4-FFF2-40B4-BE49-F238E27FC236}">
                  <a16:creationId xmlns:a16="http://schemas.microsoft.com/office/drawing/2014/main" id="{7FAAD45B-5995-4459-B04E-BEC3A1FF1C69}"/>
                </a:ext>
              </a:extLst>
            </p:cNvPr>
            <p:cNvSpPr/>
            <p:nvPr/>
          </p:nvSpPr>
          <p:spPr>
            <a:xfrm>
              <a:off x="1125415" y="3903785"/>
              <a:ext cx="3927231" cy="2290443"/>
            </a:xfrm>
            <a:custGeom>
              <a:avLst/>
              <a:gdLst>
                <a:gd name="connsiteX0" fmla="*/ 0 w 3927231"/>
                <a:gd name="connsiteY0" fmla="*/ 0 h 2290443"/>
                <a:gd name="connsiteX1" fmla="*/ 187570 w 3927231"/>
                <a:gd name="connsiteY1" fmla="*/ 339969 h 2290443"/>
                <a:gd name="connsiteX2" fmla="*/ 363416 w 3927231"/>
                <a:gd name="connsiteY2" fmla="*/ 668215 h 2290443"/>
                <a:gd name="connsiteX3" fmla="*/ 679939 w 3927231"/>
                <a:gd name="connsiteY3" fmla="*/ 1078523 h 2290443"/>
                <a:gd name="connsiteX4" fmla="*/ 1078523 w 3927231"/>
                <a:gd name="connsiteY4" fmla="*/ 1500553 h 2290443"/>
                <a:gd name="connsiteX5" fmla="*/ 1547447 w 3927231"/>
                <a:gd name="connsiteY5" fmla="*/ 1793630 h 2290443"/>
                <a:gd name="connsiteX6" fmla="*/ 2086708 w 3927231"/>
                <a:gd name="connsiteY6" fmla="*/ 2028092 h 2290443"/>
                <a:gd name="connsiteX7" fmla="*/ 2743200 w 3927231"/>
                <a:gd name="connsiteY7" fmla="*/ 2215661 h 2290443"/>
                <a:gd name="connsiteX8" fmla="*/ 3528647 w 3927231"/>
                <a:gd name="connsiteY8" fmla="*/ 2286000 h 2290443"/>
                <a:gd name="connsiteX9" fmla="*/ 3927231 w 3927231"/>
                <a:gd name="connsiteY9" fmla="*/ 2286000 h 229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7231" h="2290443">
                  <a:moveTo>
                    <a:pt x="0" y="0"/>
                  </a:moveTo>
                  <a:cubicBezTo>
                    <a:pt x="63500" y="114300"/>
                    <a:pt x="127001" y="228600"/>
                    <a:pt x="187570" y="339969"/>
                  </a:cubicBezTo>
                  <a:cubicBezTo>
                    <a:pt x="248139" y="451338"/>
                    <a:pt x="281355" y="545123"/>
                    <a:pt x="363416" y="668215"/>
                  </a:cubicBezTo>
                  <a:cubicBezTo>
                    <a:pt x="445477" y="791307"/>
                    <a:pt x="560754" y="939800"/>
                    <a:pt x="679939" y="1078523"/>
                  </a:cubicBezTo>
                  <a:cubicBezTo>
                    <a:pt x="799124" y="1217246"/>
                    <a:pt x="933938" y="1381369"/>
                    <a:pt x="1078523" y="1500553"/>
                  </a:cubicBezTo>
                  <a:cubicBezTo>
                    <a:pt x="1223108" y="1619737"/>
                    <a:pt x="1379416" y="1705707"/>
                    <a:pt x="1547447" y="1793630"/>
                  </a:cubicBezTo>
                  <a:cubicBezTo>
                    <a:pt x="1715478" y="1881553"/>
                    <a:pt x="1887416" y="1957754"/>
                    <a:pt x="2086708" y="2028092"/>
                  </a:cubicBezTo>
                  <a:cubicBezTo>
                    <a:pt x="2286000" y="2098430"/>
                    <a:pt x="2502877" y="2172676"/>
                    <a:pt x="2743200" y="2215661"/>
                  </a:cubicBezTo>
                  <a:cubicBezTo>
                    <a:pt x="2983523" y="2258646"/>
                    <a:pt x="3331309" y="2274277"/>
                    <a:pt x="3528647" y="2286000"/>
                  </a:cubicBezTo>
                  <a:cubicBezTo>
                    <a:pt x="3725985" y="2297723"/>
                    <a:pt x="3851031" y="2282092"/>
                    <a:pt x="3927231" y="2286000"/>
                  </a:cubicBezTo>
                </a:path>
              </a:pathLst>
            </a:custGeom>
            <a:noFill/>
            <a:ln w="508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</p:grpSp>
      <p:grpSp>
        <p:nvGrpSpPr>
          <p:cNvPr id="25" name="Grupo 24">
            <a:extLst>
              <a:ext uri="{FF2B5EF4-FFF2-40B4-BE49-F238E27FC236}">
                <a16:creationId xmlns:a16="http://schemas.microsoft.com/office/drawing/2014/main" id="{A60B2078-49A2-4446-BFFF-1EC6B6662C8E}"/>
              </a:ext>
            </a:extLst>
          </p:cNvPr>
          <p:cNvGrpSpPr/>
          <p:nvPr/>
        </p:nvGrpSpPr>
        <p:grpSpPr>
          <a:xfrm>
            <a:off x="5491021" y="1096253"/>
            <a:ext cx="3578480" cy="2712595"/>
            <a:chOff x="532606" y="3156025"/>
            <a:chExt cx="4771306" cy="3616794"/>
          </a:xfrm>
        </p:grpSpPr>
        <p:cxnSp>
          <p:nvCxnSpPr>
            <p:cNvPr id="26" name="Conector recto 25">
              <a:extLst>
                <a:ext uri="{FF2B5EF4-FFF2-40B4-BE49-F238E27FC236}">
                  <a16:creationId xmlns:a16="http://schemas.microsoft.com/office/drawing/2014/main" id="{9F0E045B-216D-4A1E-BFDC-0539DB12ED8F}"/>
                </a:ext>
              </a:extLst>
            </p:cNvPr>
            <p:cNvCxnSpPr/>
            <p:nvPr/>
          </p:nvCxnSpPr>
          <p:spPr>
            <a:xfrm>
              <a:off x="1127448" y="3429000"/>
              <a:ext cx="0" cy="331236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26">
              <a:extLst>
                <a:ext uri="{FF2B5EF4-FFF2-40B4-BE49-F238E27FC236}">
                  <a16:creationId xmlns:a16="http://schemas.microsoft.com/office/drawing/2014/main" id="{AAF224C1-778D-4C12-B03C-1EF2989967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9558" y="6273080"/>
              <a:ext cx="473435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BDD29E4A-64CC-46EF-BD8F-CF74013F9A31}"/>
                    </a:ext>
                  </a:extLst>
                </p:cNvPr>
                <p:cNvSpPr txBox="1"/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BDD29E4A-64CC-46EF-BD8F-CF74013F9A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542FC8EC-39AA-4683-BE36-411C7BA45363}"/>
                    </a:ext>
                  </a:extLst>
                </p:cNvPr>
                <p:cNvSpPr txBox="1"/>
                <p:nvPr/>
              </p:nvSpPr>
              <p:spPr>
                <a:xfrm>
                  <a:off x="1098177" y="3156025"/>
                  <a:ext cx="444053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542FC8EC-39AA-4683-BE36-411C7BA4536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8177" y="3156025"/>
                  <a:ext cx="444053" cy="492443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ectángulo 29">
                  <a:extLst>
                    <a:ext uri="{FF2B5EF4-FFF2-40B4-BE49-F238E27FC236}">
                      <a16:creationId xmlns:a16="http://schemas.microsoft.com/office/drawing/2014/main" id="{81312792-0F49-459D-AC84-916679043902}"/>
                    </a:ext>
                  </a:extLst>
                </p:cNvPr>
                <p:cNvSpPr/>
                <p:nvPr/>
              </p:nvSpPr>
              <p:spPr>
                <a:xfrm>
                  <a:off x="532606" y="3659832"/>
                  <a:ext cx="609825" cy="55399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_tradnl" sz="21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100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_tradnl" sz="21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500" dirty="0"/>
                </a:p>
              </p:txBody>
            </p:sp>
          </mc:Choice>
          <mc:Fallback xmlns="">
            <p:sp>
              <p:nvSpPr>
                <p:cNvPr id="30" name="Rectángulo 29">
                  <a:extLst>
                    <a:ext uri="{FF2B5EF4-FFF2-40B4-BE49-F238E27FC236}">
                      <a16:creationId xmlns:a16="http://schemas.microsoft.com/office/drawing/2014/main" id="{81312792-0F49-459D-AC84-91667904390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606" y="3659832"/>
                  <a:ext cx="609825" cy="553997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A5FAB275-8CCB-4505-8157-8C30ADC2E9E5}"/>
                </a:ext>
              </a:extLst>
            </p:cNvPr>
            <p:cNvSpPr/>
            <p:nvPr/>
          </p:nvSpPr>
          <p:spPr>
            <a:xfrm>
              <a:off x="1125415" y="3903785"/>
              <a:ext cx="3927231" cy="2290443"/>
            </a:xfrm>
            <a:custGeom>
              <a:avLst/>
              <a:gdLst>
                <a:gd name="connsiteX0" fmla="*/ 0 w 3927231"/>
                <a:gd name="connsiteY0" fmla="*/ 0 h 2290443"/>
                <a:gd name="connsiteX1" fmla="*/ 187570 w 3927231"/>
                <a:gd name="connsiteY1" fmla="*/ 339969 h 2290443"/>
                <a:gd name="connsiteX2" fmla="*/ 363416 w 3927231"/>
                <a:gd name="connsiteY2" fmla="*/ 668215 h 2290443"/>
                <a:gd name="connsiteX3" fmla="*/ 679939 w 3927231"/>
                <a:gd name="connsiteY3" fmla="*/ 1078523 h 2290443"/>
                <a:gd name="connsiteX4" fmla="*/ 1078523 w 3927231"/>
                <a:gd name="connsiteY4" fmla="*/ 1500553 h 2290443"/>
                <a:gd name="connsiteX5" fmla="*/ 1547447 w 3927231"/>
                <a:gd name="connsiteY5" fmla="*/ 1793630 h 2290443"/>
                <a:gd name="connsiteX6" fmla="*/ 2086708 w 3927231"/>
                <a:gd name="connsiteY6" fmla="*/ 2028092 h 2290443"/>
                <a:gd name="connsiteX7" fmla="*/ 2743200 w 3927231"/>
                <a:gd name="connsiteY7" fmla="*/ 2215661 h 2290443"/>
                <a:gd name="connsiteX8" fmla="*/ 3528647 w 3927231"/>
                <a:gd name="connsiteY8" fmla="*/ 2286000 h 2290443"/>
                <a:gd name="connsiteX9" fmla="*/ 3927231 w 3927231"/>
                <a:gd name="connsiteY9" fmla="*/ 2286000 h 229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7231" h="2290443">
                  <a:moveTo>
                    <a:pt x="0" y="0"/>
                  </a:moveTo>
                  <a:cubicBezTo>
                    <a:pt x="63500" y="114300"/>
                    <a:pt x="127001" y="228600"/>
                    <a:pt x="187570" y="339969"/>
                  </a:cubicBezTo>
                  <a:cubicBezTo>
                    <a:pt x="248139" y="451338"/>
                    <a:pt x="281355" y="545123"/>
                    <a:pt x="363416" y="668215"/>
                  </a:cubicBezTo>
                  <a:cubicBezTo>
                    <a:pt x="445477" y="791307"/>
                    <a:pt x="560754" y="939800"/>
                    <a:pt x="679939" y="1078523"/>
                  </a:cubicBezTo>
                  <a:cubicBezTo>
                    <a:pt x="799124" y="1217246"/>
                    <a:pt x="933938" y="1381369"/>
                    <a:pt x="1078523" y="1500553"/>
                  </a:cubicBezTo>
                  <a:cubicBezTo>
                    <a:pt x="1223108" y="1619737"/>
                    <a:pt x="1379416" y="1705707"/>
                    <a:pt x="1547447" y="1793630"/>
                  </a:cubicBezTo>
                  <a:cubicBezTo>
                    <a:pt x="1715478" y="1881553"/>
                    <a:pt x="1887416" y="1957754"/>
                    <a:pt x="2086708" y="2028092"/>
                  </a:cubicBezTo>
                  <a:cubicBezTo>
                    <a:pt x="2286000" y="2098430"/>
                    <a:pt x="2502877" y="2172676"/>
                    <a:pt x="2743200" y="2215661"/>
                  </a:cubicBezTo>
                  <a:cubicBezTo>
                    <a:pt x="2983523" y="2258646"/>
                    <a:pt x="3331309" y="2274277"/>
                    <a:pt x="3528647" y="2286000"/>
                  </a:cubicBezTo>
                  <a:cubicBezTo>
                    <a:pt x="3725985" y="2297723"/>
                    <a:pt x="3851031" y="2282092"/>
                    <a:pt x="3927231" y="2286000"/>
                  </a:cubicBezTo>
                </a:path>
              </a:pathLst>
            </a:custGeom>
            <a:noFill/>
            <a:ln w="508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</p:grpSp>
    </p:spTree>
    <p:extLst>
      <p:ext uri="{BB962C8B-B14F-4D97-AF65-F5344CB8AC3E}">
        <p14:creationId xmlns:p14="http://schemas.microsoft.com/office/powerpoint/2010/main" val="2811815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Circuitos RC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1" name="Rectángulo 20"/>
          <p:cNvSpPr/>
          <p:nvPr/>
        </p:nvSpPr>
        <p:spPr>
          <a:xfrm>
            <a:off x="247417" y="762605"/>
            <a:ext cx="301127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100" b="1" dirty="0">
                <a:solidFill>
                  <a:prstClr val="black"/>
                </a:solidFill>
              </a:rPr>
              <a:t>Carga de un condensador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208948" y="1248093"/>
                <a:ext cx="3456384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En t=0 se cierra S, fluye </a:t>
                </a:r>
                <a:r>
                  <a:rPr lang="es-ES" sz="1350" i="1" dirty="0"/>
                  <a:t>I</a:t>
                </a:r>
                <a:r>
                  <a:rPr lang="es-ES" sz="1350" dirty="0"/>
                  <a:t> desde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sz="1350" dirty="0"/>
                  <a:t>, cargando a </a:t>
                </a:r>
                <a:r>
                  <a:rPr lang="es-ES" sz="1350" i="1" dirty="0"/>
                  <a:t>C</a:t>
                </a:r>
                <a:endParaRPr lang="es-ES" sz="135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8948" y="1248093"/>
                <a:ext cx="3456384" cy="300082"/>
              </a:xfrm>
              <a:prstGeom prst="rect">
                <a:avLst/>
              </a:prstGeom>
              <a:blipFill>
                <a:blip r:embed="rId4"/>
                <a:stretch>
                  <a:fillRect l="-353" t="-4082" b="-204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2230506" y="2710080"/>
                <a:ext cx="2349746" cy="61991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s-ES_tradnl" i="1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_tradnl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_tradnl" dirty="0"/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30506" y="2710080"/>
                <a:ext cx="2349746" cy="619913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72369" y="2978343"/>
                <a:ext cx="1508426" cy="61991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_tradnl" i="1"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_tradnl" dirty="0"/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369" y="2978343"/>
                <a:ext cx="1508426" cy="61991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2952200" y="3577191"/>
                <a:ext cx="3151376" cy="64607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−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  <m:d>
                            <m:d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</m:d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𝑑𝑡</m:t>
                          </m:r>
                          <m:r>
                            <m:rPr>
                              <m:nor/>
                            </m:rPr>
                            <a:rPr lang="es-ES" sz="2100" dirty="0"/>
                            <m:t> </m:t>
                          </m:r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  <m:d>
                            <m:d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</m:d>
                        </m:num>
                        <m:den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2200" y="3577191"/>
                <a:ext cx="3151376" cy="64607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477068" y="4497900"/>
                <a:ext cx="8215478" cy="51770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𝑄</m:t>
                      </m:r>
                      <m:d>
                        <m:d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  <m:d>
                        <m:dPr>
                          <m:begChr m:val="["/>
                          <m:endChr m:val="]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</m:t>
                          </m:r>
                          <m:sSup>
                            <m:sSupPr>
                              <m:ctrlPr>
                                <a:rPr lang="es-ES_tradnl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/(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𝑅𝐶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sup>
                          </m:sSup>
                        </m:e>
                      </m:d>
                      <m:sSub>
                        <m:sSub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</m:t>
                          </m:r>
                          <m:sSup>
                            <m:sSupPr>
                              <m:ctrlPr>
                                <a:rPr lang="es-ES_tradnl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</a:rPr>
                                <m:t>/</m:t>
                              </m:r>
                              <m:r>
                                <a:rPr lang="es-ES_tradnl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sup>
                          </m:sSup>
                        </m:e>
                      </m:d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;</m:t>
                      </m:r>
                      <m:r>
                        <m:rPr>
                          <m:nor/>
                        </m:rPr>
                        <a:rPr lang="es-ES_tradnl" sz="2400" dirty="0"/>
                        <m:t>(</m:t>
                      </m:r>
                      <m:sSub>
                        <m:sSubPr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sub>
                      </m:sSub>
                      <m:r>
                        <m:rPr>
                          <m:nor/>
                        </m:rPr>
                        <a:rPr lang="es-ES" sz="2400" dirty="0"/>
                        <m:t> − </m:t>
                      </m:r>
                      <m:r>
                        <m:rPr>
                          <m:nor/>
                        </m:rPr>
                        <a:rPr lang="es-ES" sz="2400" dirty="0"/>
                        <m:t>carga</m:t>
                      </m:r>
                      <m:r>
                        <m:rPr>
                          <m:nor/>
                        </m:rPr>
                        <a:rPr lang="es-ES" sz="2400" dirty="0"/>
                        <m:t> </m:t>
                      </m:r>
                      <m:r>
                        <m:rPr>
                          <m:nor/>
                        </m:rPr>
                        <a:rPr lang="es-ES" sz="2400" dirty="0"/>
                        <m:t>final</m:t>
                      </m:r>
                      <m:r>
                        <m:rPr>
                          <m:nor/>
                        </m:rPr>
                        <a:rPr lang="es-ES" sz="2400" dirty="0"/>
                        <m:t>)</m:t>
                      </m:r>
                      <m:r>
                        <a:rPr lang="es-ES_tradnl" sz="135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7068" y="4497900"/>
                <a:ext cx="8215478" cy="517706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35808" y="3621280"/>
                <a:ext cx="2146487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1350" b="1" i="1">
                        <a:latin typeface="Cambria Math" panose="02040503050406030204" pitchFamily="18" charset="0"/>
                      </a:rPr>
                      <m:t>𝑰</m:t>
                    </m:r>
                  </m:oMath>
                </a14:m>
                <a:r>
                  <a:rPr lang="es-ES" sz="1350" b="1" i="1" dirty="0"/>
                  <a:t> es positiva al crecer Q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08" y="3621280"/>
                <a:ext cx="2146487" cy="300082"/>
              </a:xfrm>
              <a:prstGeom prst="rect">
                <a:avLst/>
              </a:prstGeom>
              <a:blipFill>
                <a:blip r:embed="rId9"/>
                <a:stretch>
                  <a:fillRect t="-2041" b="-204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BBA16438-3C99-4728-9032-C18C15C0E5AC}"/>
                  </a:ext>
                </a:extLst>
              </p:cNvPr>
              <p:cNvSpPr txBox="1"/>
              <p:nvPr/>
            </p:nvSpPr>
            <p:spPr>
              <a:xfrm>
                <a:off x="1569401" y="1655909"/>
                <a:ext cx="1111010" cy="55136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BBA16438-3C99-4728-9032-C18C15C0E5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69401" y="1655909"/>
                <a:ext cx="1111010" cy="551369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>
                <a:extLst>
                  <a:ext uri="{FF2B5EF4-FFF2-40B4-BE49-F238E27FC236}">
                    <a16:creationId xmlns:a16="http://schemas.microsoft.com/office/drawing/2014/main" id="{8EF4052B-AB76-4239-95AA-6FCF72FC21DB}"/>
                  </a:ext>
                </a:extLst>
              </p:cNvPr>
              <p:cNvSpPr txBox="1"/>
              <p:nvPr/>
            </p:nvSpPr>
            <p:spPr>
              <a:xfrm>
                <a:off x="284932" y="1678597"/>
                <a:ext cx="1190967" cy="5203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6" name="CuadroTexto 15">
                <a:extLst>
                  <a:ext uri="{FF2B5EF4-FFF2-40B4-BE49-F238E27FC236}">
                    <a16:creationId xmlns:a16="http://schemas.microsoft.com/office/drawing/2014/main" id="{8EF4052B-AB76-4239-95AA-6FCF72FC21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932" y="1678597"/>
                <a:ext cx="1190967" cy="520399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CuadroTexto 18">
            <a:extLst>
              <a:ext uri="{FF2B5EF4-FFF2-40B4-BE49-F238E27FC236}">
                <a16:creationId xmlns:a16="http://schemas.microsoft.com/office/drawing/2014/main" id="{D2BAA8FC-3F55-4774-80B6-E8C080958C7F}"/>
              </a:ext>
            </a:extLst>
          </p:cNvPr>
          <p:cNvSpPr txBox="1"/>
          <p:nvPr/>
        </p:nvSpPr>
        <p:spPr>
          <a:xfrm>
            <a:off x="172081" y="2373951"/>
            <a:ext cx="36917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dirty="0"/>
              <a:t>En un instante </a:t>
            </a:r>
            <a:r>
              <a:rPr lang="es-ES" sz="1500" i="1" dirty="0"/>
              <a:t>t intermedio cualquiera…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26BC610C-3721-4163-B70A-E2244F4483BB}"/>
                  </a:ext>
                </a:extLst>
              </p:cNvPr>
              <p:cNvSpPr txBox="1"/>
              <p:nvPr/>
            </p:nvSpPr>
            <p:spPr>
              <a:xfrm>
                <a:off x="7771615" y="3911475"/>
                <a:ext cx="669029" cy="22435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𝑓</m:t>
                          </m:r>
                        </m:sub>
                      </m:sSub>
                      <m:r>
                        <a:rPr lang="es-ES" sz="135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1350" i="1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26BC610C-3721-4163-B70A-E2244F4483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71615" y="3911475"/>
                <a:ext cx="669029" cy="224357"/>
              </a:xfrm>
              <a:prstGeom prst="rect">
                <a:avLst/>
              </a:prstGeom>
              <a:blipFill>
                <a:blip r:embed="rId12"/>
                <a:stretch>
                  <a:fillRect l="-8182" r="-4545" b="-2777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>
                <a:extLst>
                  <a:ext uri="{FF2B5EF4-FFF2-40B4-BE49-F238E27FC236}">
                    <a16:creationId xmlns:a16="http://schemas.microsoft.com/office/drawing/2014/main" id="{5B01A920-01EC-4C0B-8F2F-19D425835E6C}"/>
                  </a:ext>
                </a:extLst>
              </p:cNvPr>
              <p:cNvSpPr txBox="1"/>
              <p:nvPr/>
            </p:nvSpPr>
            <p:spPr>
              <a:xfrm>
                <a:off x="7921232" y="3419059"/>
                <a:ext cx="431913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1350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2" name="CuadroTexto 21">
                <a:extLst>
                  <a:ext uri="{FF2B5EF4-FFF2-40B4-BE49-F238E27FC236}">
                    <a16:creationId xmlns:a16="http://schemas.microsoft.com/office/drawing/2014/main" id="{5B01A920-01EC-4C0B-8F2F-19D425835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21232" y="3419059"/>
                <a:ext cx="431913" cy="207749"/>
              </a:xfrm>
              <a:prstGeom prst="rect">
                <a:avLst/>
              </a:prstGeom>
              <a:blipFill>
                <a:blip r:embed="rId13"/>
                <a:stretch>
                  <a:fillRect l="-9859" r="-9859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upo 9">
            <a:extLst>
              <a:ext uri="{FF2B5EF4-FFF2-40B4-BE49-F238E27FC236}">
                <a16:creationId xmlns:a16="http://schemas.microsoft.com/office/drawing/2014/main" id="{443FCB84-1231-4F04-87F2-E8484F596BB1}"/>
              </a:ext>
            </a:extLst>
          </p:cNvPr>
          <p:cNvGrpSpPr/>
          <p:nvPr/>
        </p:nvGrpSpPr>
        <p:grpSpPr>
          <a:xfrm>
            <a:off x="3622511" y="775658"/>
            <a:ext cx="2051382" cy="1712088"/>
            <a:chOff x="7619891" y="-529426"/>
            <a:chExt cx="3269953" cy="2282784"/>
          </a:xfrm>
        </p:grpSpPr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F4B6C31B-9871-4717-93D7-3BFEAE8C2D32}"/>
                </a:ext>
              </a:extLst>
            </p:cNvPr>
            <p:cNvGrpSpPr/>
            <p:nvPr/>
          </p:nvGrpSpPr>
          <p:grpSpPr>
            <a:xfrm>
              <a:off x="7619891" y="-529426"/>
              <a:ext cx="3269953" cy="2282784"/>
              <a:chOff x="7619891" y="-529426"/>
              <a:chExt cx="3269953" cy="2282784"/>
            </a:xfrm>
          </p:grpSpPr>
          <p:grpSp>
            <p:nvGrpSpPr>
              <p:cNvPr id="57" name="Grupo 56">
                <a:extLst>
                  <a:ext uri="{FF2B5EF4-FFF2-40B4-BE49-F238E27FC236}">
                    <a16:creationId xmlns:a16="http://schemas.microsoft.com/office/drawing/2014/main" id="{5CF82EA3-DC44-4FFC-BFE7-B1C6429EB789}"/>
                  </a:ext>
                </a:extLst>
              </p:cNvPr>
              <p:cNvGrpSpPr/>
              <p:nvPr/>
            </p:nvGrpSpPr>
            <p:grpSpPr>
              <a:xfrm>
                <a:off x="8182698" y="-529426"/>
                <a:ext cx="2707146" cy="2282784"/>
                <a:chOff x="5486915" y="-649012"/>
                <a:chExt cx="2974873" cy="2986488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0" name="Rectángulo 59">
                      <a:extLst>
                        <a:ext uri="{FF2B5EF4-FFF2-40B4-BE49-F238E27FC236}">
                          <a16:creationId xmlns:a16="http://schemas.microsoft.com/office/drawing/2014/main" id="{877C0122-0702-4937-A2C4-4D02851E4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1375" y="1693230"/>
                      <a:ext cx="675364" cy="64424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_tradnl" i="1">
                                <a:latin typeface="Cambria Math" panose="02040503050406030204" pitchFamily="18" charset="0"/>
                              </a:rPr>
                              <m:t>𝐶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60" name="Rectángulo 59">
                      <a:extLst>
                        <a:ext uri="{FF2B5EF4-FFF2-40B4-BE49-F238E27FC236}">
                          <a16:creationId xmlns:a16="http://schemas.microsoft.com/office/drawing/2014/main" id="{877C0122-0702-4937-A2C4-4D02851E4A59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741375" y="1693230"/>
                      <a:ext cx="675364" cy="644246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61" name="Grupo 60">
                  <a:extLst>
                    <a:ext uri="{FF2B5EF4-FFF2-40B4-BE49-F238E27FC236}">
                      <a16:creationId xmlns:a16="http://schemas.microsoft.com/office/drawing/2014/main" id="{552BC476-D297-4249-9DD0-EDE7B5BAB303}"/>
                    </a:ext>
                  </a:extLst>
                </p:cNvPr>
                <p:cNvGrpSpPr/>
                <p:nvPr/>
              </p:nvGrpSpPr>
              <p:grpSpPr>
                <a:xfrm>
                  <a:off x="5486915" y="-649012"/>
                  <a:ext cx="2974873" cy="2372883"/>
                  <a:chOff x="5486915" y="-649012"/>
                  <a:chExt cx="2974873" cy="2372883"/>
                </a:xfrm>
              </p:grpSpPr>
              <p:cxnSp>
                <p:nvCxnSpPr>
                  <p:cNvPr id="62" name="Conector recto 61">
                    <a:extLst>
                      <a:ext uri="{FF2B5EF4-FFF2-40B4-BE49-F238E27FC236}">
                        <a16:creationId xmlns:a16="http://schemas.microsoft.com/office/drawing/2014/main" id="{B8B9F154-9E43-40AF-9941-E70C632105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0800000">
                    <a:off x="7036984" y="1543871"/>
                    <a:ext cx="1368000" cy="3982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Conector recto 62">
                    <a:extLst>
                      <a:ext uri="{FF2B5EF4-FFF2-40B4-BE49-F238E27FC236}">
                        <a16:creationId xmlns:a16="http://schemas.microsoft.com/office/drawing/2014/main" id="{3B66EE50-7093-4C5A-9FBA-50762F90EE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7011716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Conector recto 63">
                    <a:extLst>
                      <a:ext uri="{FF2B5EF4-FFF2-40B4-BE49-F238E27FC236}">
                        <a16:creationId xmlns:a16="http://schemas.microsoft.com/office/drawing/2014/main" id="{0596D53C-15F9-4813-9565-9A0186F091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6867700" y="1363871"/>
                    <a:ext cx="0" cy="360000"/>
                  </a:xfrm>
                  <a:prstGeom prst="line">
                    <a:avLst/>
                  </a:prstGeom>
                  <a:ln w="317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5" name="Grupo 64">
                    <a:extLst>
                      <a:ext uri="{FF2B5EF4-FFF2-40B4-BE49-F238E27FC236}">
                        <a16:creationId xmlns:a16="http://schemas.microsoft.com/office/drawing/2014/main" id="{144F53D0-D5BE-4C16-ACC4-9F68B35F1E19}"/>
                      </a:ext>
                    </a:extLst>
                  </p:cNvPr>
                  <p:cNvGrpSpPr/>
                  <p:nvPr/>
                </p:nvGrpSpPr>
                <p:grpSpPr>
                  <a:xfrm>
                    <a:off x="6600056" y="-441762"/>
                    <a:ext cx="596674" cy="348588"/>
                    <a:chOff x="9556880" y="-437533"/>
                    <a:chExt cx="596674" cy="348588"/>
                  </a:xfrm>
                </p:grpSpPr>
                <p:sp>
                  <p:nvSpPr>
                    <p:cNvPr id="92" name="Elipse 91">
                      <a:extLst>
                        <a:ext uri="{FF2B5EF4-FFF2-40B4-BE49-F238E27FC236}">
                          <a16:creationId xmlns:a16="http://schemas.microsoft.com/office/drawing/2014/main" id="{C462029B-C5B3-4B6D-8D11-85A7235447C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rot="16387202">
                      <a:off x="9556880" y="-178945"/>
                      <a:ext cx="90000" cy="90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grpSp>
                  <p:nvGrpSpPr>
                    <p:cNvPr id="93" name="Grupo 92">
                      <a:extLst>
                        <a:ext uri="{FF2B5EF4-FFF2-40B4-BE49-F238E27FC236}">
                          <a16:creationId xmlns:a16="http://schemas.microsoft.com/office/drawing/2014/main" id="{9A79BB34-97CA-4565-A7BC-B37027068A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698199" y="-437533"/>
                      <a:ext cx="455355" cy="348588"/>
                      <a:chOff x="9444776" y="-716745"/>
                      <a:chExt cx="455355" cy="348588"/>
                    </a:xfrm>
                  </p:grpSpPr>
                  <p:cxnSp>
                    <p:nvCxnSpPr>
                      <p:cNvPr id="94" name="Conector recto 93">
                        <a:extLst>
                          <a:ext uri="{FF2B5EF4-FFF2-40B4-BE49-F238E27FC236}">
                            <a16:creationId xmlns:a16="http://schemas.microsoft.com/office/drawing/2014/main" id="{1D17D849-CB92-4C3F-9B21-BFE39F4779B5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9444776" y="-716745"/>
                        <a:ext cx="410356" cy="291037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95" name="Elipse 94">
                        <a:extLst>
                          <a:ext uri="{FF2B5EF4-FFF2-40B4-BE49-F238E27FC236}">
                            <a16:creationId xmlns:a16="http://schemas.microsoft.com/office/drawing/2014/main" id="{6FA275CB-BAA8-4B7A-958B-734E5DABC77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rot="16387202">
                        <a:off x="9810131" y="-458157"/>
                        <a:ext cx="90000" cy="9000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s-ES" sz="1350"/>
                      </a:p>
                    </p:txBody>
                  </p:sp>
                </p:grpSp>
              </p:grpSp>
              <p:grpSp>
                <p:nvGrpSpPr>
                  <p:cNvPr id="66" name="Grupo 65">
                    <a:extLst>
                      <a:ext uri="{FF2B5EF4-FFF2-40B4-BE49-F238E27FC236}">
                        <a16:creationId xmlns:a16="http://schemas.microsoft.com/office/drawing/2014/main" id="{768F0BE3-6B37-42B1-8DD2-B992D2976754}"/>
                      </a:ext>
                    </a:extLst>
                  </p:cNvPr>
                  <p:cNvGrpSpPr/>
                  <p:nvPr/>
                </p:nvGrpSpPr>
                <p:grpSpPr>
                  <a:xfrm>
                    <a:off x="5486915" y="-161678"/>
                    <a:ext cx="2974873" cy="1728588"/>
                    <a:chOff x="4665597" y="-293582"/>
                    <a:chExt cx="1937397" cy="1472843"/>
                  </a:xfrm>
                </p:grpSpPr>
                <p:cxnSp>
                  <p:nvCxnSpPr>
                    <p:cNvPr id="70" name="Conector recto 69">
                      <a:extLst>
                        <a:ext uri="{FF2B5EF4-FFF2-40B4-BE49-F238E27FC236}">
                          <a16:creationId xmlns:a16="http://schemas.microsoft.com/office/drawing/2014/main" id="{B01F7F39-D0F7-41BE-AC9E-C6085748E1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79500" y="-293582"/>
                      <a:ext cx="773692" cy="1516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1" name="Grupo 70">
                      <a:extLst>
                        <a:ext uri="{FF2B5EF4-FFF2-40B4-BE49-F238E27FC236}">
                          <a16:creationId xmlns:a16="http://schemas.microsoft.com/office/drawing/2014/main" id="{7107F311-2DEF-41C1-95EC-0255AF626796}"/>
                        </a:ext>
                      </a:extLst>
                    </p:cNvPr>
                    <p:cNvGrpSpPr/>
                    <p:nvPr/>
                  </p:nvGrpSpPr>
                  <p:grpSpPr>
                    <a:xfrm rot="16200000">
                      <a:off x="6214151" y="318229"/>
                      <a:ext cx="671317" cy="106369"/>
                      <a:chOff x="9433017" y="2251328"/>
                      <a:chExt cx="1041129" cy="164965"/>
                    </a:xfrm>
                  </p:grpSpPr>
                  <p:grpSp>
                    <p:nvGrpSpPr>
                      <p:cNvPr id="76" name="Grupo 75">
                        <a:extLst>
                          <a:ext uri="{FF2B5EF4-FFF2-40B4-BE49-F238E27FC236}">
                            <a16:creationId xmlns:a16="http://schemas.microsoft.com/office/drawing/2014/main" id="{AD0C806A-002E-4E5E-B20B-BD0C872940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617811" y="2251328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90" name="Conector recto 89">
                          <a:extLst>
                            <a:ext uri="{FF2B5EF4-FFF2-40B4-BE49-F238E27FC236}">
                              <a16:creationId xmlns:a16="http://schemas.microsoft.com/office/drawing/2014/main" id="{A0EFA9EA-F5FB-444E-8A43-3C5F4FE10806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91" name="Conector recto 90">
                          <a:extLst>
                            <a:ext uri="{FF2B5EF4-FFF2-40B4-BE49-F238E27FC236}">
                              <a16:creationId xmlns:a16="http://schemas.microsoft.com/office/drawing/2014/main" id="{81BD42B2-D72B-4021-AB1A-A6A0F00FEE40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77" name="Grupo 76">
                        <a:extLst>
                          <a:ext uri="{FF2B5EF4-FFF2-40B4-BE49-F238E27FC236}">
                            <a16:creationId xmlns:a16="http://schemas.microsoft.com/office/drawing/2014/main" id="{FF9A9343-8975-4199-B770-B1EEC0855F8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764697" y="2260845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88" name="Conector recto 87">
                          <a:extLst>
                            <a:ext uri="{FF2B5EF4-FFF2-40B4-BE49-F238E27FC236}">
                              <a16:creationId xmlns:a16="http://schemas.microsoft.com/office/drawing/2014/main" id="{450AAEDB-CB9F-4EE4-99C7-EC54E9D5A87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89" name="Conector recto 88">
                          <a:extLst>
                            <a:ext uri="{FF2B5EF4-FFF2-40B4-BE49-F238E27FC236}">
                              <a16:creationId xmlns:a16="http://schemas.microsoft.com/office/drawing/2014/main" id="{D9041B00-09D2-45B5-AD93-0E10812341E9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78" name="Grupo 77">
                        <a:extLst>
                          <a:ext uri="{FF2B5EF4-FFF2-40B4-BE49-F238E27FC236}">
                            <a16:creationId xmlns:a16="http://schemas.microsoft.com/office/drawing/2014/main" id="{BF57EDB3-C7D6-4388-B249-08E31605DA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09788" y="2258747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86" name="Conector recto 85">
                          <a:extLst>
                            <a:ext uri="{FF2B5EF4-FFF2-40B4-BE49-F238E27FC236}">
                              <a16:creationId xmlns:a16="http://schemas.microsoft.com/office/drawing/2014/main" id="{3A483CD1-412A-42B8-A326-E98732C95ED4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87" name="Conector recto 86">
                          <a:extLst>
                            <a:ext uri="{FF2B5EF4-FFF2-40B4-BE49-F238E27FC236}">
                              <a16:creationId xmlns:a16="http://schemas.microsoft.com/office/drawing/2014/main" id="{D2ABDCF3-60B4-4270-A4F3-261801BC21D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79" name="Grupo 78">
                        <a:extLst>
                          <a:ext uri="{FF2B5EF4-FFF2-40B4-BE49-F238E27FC236}">
                            <a16:creationId xmlns:a16="http://schemas.microsoft.com/office/drawing/2014/main" id="{BE2BFF14-00D3-49AD-AD3B-88A28EE784B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053393" y="2256649"/>
                        <a:ext cx="183237" cy="155448"/>
                        <a:chOff x="5303163" y="1581912"/>
                        <a:chExt cx="183237" cy="155448"/>
                      </a:xfrm>
                    </p:grpSpPr>
                    <p:cxnSp>
                      <p:nvCxnSpPr>
                        <p:cNvPr id="84" name="Conector recto 83">
                          <a:extLst>
                            <a:ext uri="{FF2B5EF4-FFF2-40B4-BE49-F238E27FC236}">
                              <a16:creationId xmlns:a16="http://schemas.microsoft.com/office/drawing/2014/main" id="{D4D136E0-CB3A-47B5-AECA-C95000F7D319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5413248" y="1581912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85" name="Conector recto 84">
                          <a:extLst>
                            <a:ext uri="{FF2B5EF4-FFF2-40B4-BE49-F238E27FC236}">
                              <a16:creationId xmlns:a16="http://schemas.microsoft.com/office/drawing/2014/main" id="{FE0BF639-409E-4D8D-89E8-9580D29CAF0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3120000">
                          <a:off x="5344311" y="1580864"/>
                          <a:ext cx="73152" cy="155448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80" name="Conector recto 79">
                        <a:extLst>
                          <a:ext uri="{FF2B5EF4-FFF2-40B4-BE49-F238E27FC236}">
                            <a16:creationId xmlns:a16="http://schemas.microsoft.com/office/drawing/2014/main" id="{2C665140-E88B-4B8D-ACAC-775189123B43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10317428" y="2313389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1" name="Conector recto 80">
                        <a:extLst>
                          <a:ext uri="{FF2B5EF4-FFF2-40B4-BE49-F238E27FC236}">
                            <a16:creationId xmlns:a16="http://schemas.microsoft.com/office/drawing/2014/main" id="{D1522960-0E97-4DF1-889C-B9D340A180BF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9433017" y="2312963"/>
                        <a:ext cx="156718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2" name="Conector recto 81">
                        <a:extLst>
                          <a:ext uri="{FF2B5EF4-FFF2-40B4-BE49-F238E27FC236}">
                            <a16:creationId xmlns:a16="http://schemas.microsoft.com/office/drawing/2014/main" id="{70532750-9023-4130-B854-BB9C254BE6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9583088" y="2304097"/>
                        <a:ext cx="7315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" name="Conector recto 82">
                        <a:extLst>
                          <a:ext uri="{FF2B5EF4-FFF2-40B4-BE49-F238E27FC236}">
                            <a16:creationId xmlns:a16="http://schemas.microsoft.com/office/drawing/2014/main" id="{839B9E3A-D31A-47D1-8028-2F46A2D898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10233839" y="2304097"/>
                        <a:ext cx="88282" cy="1080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72" name="Conector recto 71">
                      <a:extLst>
                        <a:ext uri="{FF2B5EF4-FFF2-40B4-BE49-F238E27FC236}">
                          <a16:creationId xmlns:a16="http://schemas.microsoft.com/office/drawing/2014/main" id="{7BC349DB-5FD7-4337-BDD5-815E98EC5D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42373" y="611819"/>
                      <a:ext cx="0" cy="56744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" name="Conector recto 72">
                      <a:extLst>
                        <a:ext uri="{FF2B5EF4-FFF2-40B4-BE49-F238E27FC236}">
                          <a16:creationId xmlns:a16="http://schemas.microsoft.com/office/drawing/2014/main" id="{B682A1E9-DA36-4B7B-B7DE-AD8BDCE793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665597" y="1164101"/>
                      <a:ext cx="890915" cy="3393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74" name="CuadroTexto 73">
                          <a:extLst>
                            <a:ext uri="{FF2B5EF4-FFF2-40B4-BE49-F238E27FC236}">
                              <a16:creationId xmlns:a16="http://schemas.microsoft.com/office/drawing/2014/main" id="{B96C2406-38C2-4802-80E6-6A621DFCDEB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262177" y="192189"/>
                          <a:ext cx="236265" cy="411697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lIns="0" tIns="0" rIns="0" bIns="0" rtlCol="0">
                          <a:spAutoFit/>
                        </a:bodyPr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s-ES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oMath>
                            </m:oMathPara>
                          </a14:m>
                          <a:endParaRPr lang="es-ES" dirty="0"/>
                        </a:p>
                      </p:txBody>
                    </p:sp>
                  </mc:Choice>
                  <mc:Fallback xmlns="">
                    <p:sp>
                      <p:nvSpPr>
                        <p:cNvPr id="74" name="CuadroTexto 73">
                          <a:extLst>
                            <a:ext uri="{FF2B5EF4-FFF2-40B4-BE49-F238E27FC236}">
                              <a16:creationId xmlns:a16="http://schemas.microsoft.com/office/drawing/2014/main" id="{B96C2406-38C2-4802-80E6-6A621DFCDEBA}"/>
                            </a:ext>
                          </a:extLst>
                        </p:cNvPr>
                        <p:cNvSpPr txBox="1"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6262177" y="192189"/>
                          <a:ext cx="236265" cy="411697"/>
                        </a:xfrm>
                        <a:prstGeom prst="rect">
                          <a:avLst/>
                        </a:prstGeom>
                        <a:blipFill>
                          <a:blip r:embed="rId15"/>
                          <a:stretch>
                            <a:fillRect l="-29412" r="-20588" b="-6667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p:cxnSp>
                  <p:nvCxnSpPr>
                    <p:cNvPr id="75" name="Conector recto 74">
                      <a:extLst>
                        <a:ext uri="{FF2B5EF4-FFF2-40B4-BE49-F238E27FC236}">
                          <a16:creationId xmlns:a16="http://schemas.microsoft.com/office/drawing/2014/main" id="{08D69153-3675-4EA1-B28C-FDC558821D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538966" y="-278420"/>
                      <a:ext cx="0" cy="34819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67" name="Conector recto 66">
                    <a:extLst>
                      <a:ext uri="{FF2B5EF4-FFF2-40B4-BE49-F238E27FC236}">
                        <a16:creationId xmlns:a16="http://schemas.microsoft.com/office/drawing/2014/main" id="{DCC5BC65-58B3-49B4-BD96-C979A99BD7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7135442" y="-138791"/>
                    <a:ext cx="1206000" cy="177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68" name="Rectángulo 67">
                        <a:extLst>
                          <a:ext uri="{FF2B5EF4-FFF2-40B4-BE49-F238E27FC236}">
                            <a16:creationId xmlns:a16="http://schemas.microsoft.com/office/drawing/2014/main" id="{2DC43739-0AEF-46F3-BFC2-E207A4E383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0234" y="-649012"/>
                        <a:ext cx="556869" cy="523449"/>
                      </a:xfrm>
                      <a:prstGeom prst="rect">
                        <a:avLst/>
                      </a:prstGeom>
                    </p:spPr>
                    <p:txBody>
                      <a:bodyPr wrap="none">
                        <a:spAutoFit/>
                      </a:bodyPr>
                      <a:lstStyle/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oMath>
                          </m:oMathPara>
                        </a14:m>
                        <a:endParaRPr lang="es-ES" sz="1350" dirty="0"/>
                      </a:p>
                    </p:txBody>
                  </p:sp>
                </mc:Choice>
                <mc:Fallback xmlns="">
                  <p:sp>
                    <p:nvSpPr>
                      <p:cNvPr id="68" name="Rectángulo 67">
                        <a:extLst>
                          <a:ext uri="{FF2B5EF4-FFF2-40B4-BE49-F238E27FC236}">
                            <a16:creationId xmlns:a16="http://schemas.microsoft.com/office/drawing/2014/main" id="{2DC43739-0AEF-46F3-BFC2-E207A4E38355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840234" y="-649012"/>
                        <a:ext cx="556869" cy="523449"/>
                      </a:xfrm>
                      <a:prstGeom prst="rect">
                        <a:avLst/>
                      </a:prstGeom>
                      <a:blipFill>
                        <a:blip r:embed="rId16"/>
                        <a:stretch>
                          <a:fillRect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7" name="Grupo 6">
                <a:extLst>
                  <a:ext uri="{FF2B5EF4-FFF2-40B4-BE49-F238E27FC236}">
                    <a16:creationId xmlns:a16="http://schemas.microsoft.com/office/drawing/2014/main" id="{A74A0D66-A877-49E2-AA81-E98C9C2AFEA9}"/>
                  </a:ext>
                </a:extLst>
              </p:cNvPr>
              <p:cNvGrpSpPr/>
              <p:nvPr/>
            </p:nvGrpSpPr>
            <p:grpSpPr>
              <a:xfrm>
                <a:off x="7619891" y="273532"/>
                <a:ext cx="836238" cy="430886"/>
                <a:chOff x="7636739" y="-35014"/>
                <a:chExt cx="836238" cy="430886"/>
              </a:xfrm>
            </p:grpSpPr>
            <p:cxnSp>
              <p:nvCxnSpPr>
                <p:cNvPr id="96" name="Conector recto 95">
                  <a:extLst>
                    <a:ext uri="{FF2B5EF4-FFF2-40B4-BE49-F238E27FC236}">
                      <a16:creationId xmlns:a16="http://schemas.microsoft.com/office/drawing/2014/main" id="{D59E9A96-9323-4337-B52B-9801A6497E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36580" y="274407"/>
                  <a:ext cx="338136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Conector recto 96">
                  <a:extLst>
                    <a:ext uri="{FF2B5EF4-FFF2-40B4-BE49-F238E27FC236}">
                      <a16:creationId xmlns:a16="http://schemas.microsoft.com/office/drawing/2014/main" id="{C6A3E881-84F5-40E0-9F5E-1AEA2E3311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938333" y="150664"/>
                  <a:ext cx="534644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8" name="CuadroTexto 97">
                      <a:extLst>
                        <a:ext uri="{FF2B5EF4-FFF2-40B4-BE49-F238E27FC236}">
                          <a16:creationId xmlns:a16="http://schemas.microsoft.com/office/drawing/2014/main" id="{2DCF8927-7647-409F-ADAE-299457C8870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636739" y="-35014"/>
                      <a:ext cx="304891" cy="43088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21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𝜀</m:t>
                            </m:r>
                          </m:oMath>
                        </m:oMathPara>
                      </a14:m>
                      <a:endParaRPr lang="es-ES" sz="2100" dirty="0"/>
                    </a:p>
                  </p:txBody>
                </p:sp>
              </mc:Choice>
              <mc:Fallback xmlns="">
                <p:sp>
                  <p:nvSpPr>
                    <p:cNvPr id="98" name="CuadroTexto 97">
                      <a:extLst>
                        <a:ext uri="{FF2B5EF4-FFF2-40B4-BE49-F238E27FC236}">
                          <a16:creationId xmlns:a16="http://schemas.microsoft.com/office/drawing/2014/main" id="{2DCF8927-7647-409F-ADAE-299457C8870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636739" y="-35014"/>
                      <a:ext cx="304891" cy="430886"/>
                    </a:xfrm>
                    <a:prstGeom prst="rect">
                      <a:avLst/>
                    </a:prstGeom>
                    <a:blipFill>
                      <a:blip r:embed="rId17"/>
                      <a:stretch>
                        <a:fillRect l="-18750" r="-125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cxnSp>
          <p:nvCxnSpPr>
            <p:cNvPr id="99" name="Conector recto 98">
              <a:extLst>
                <a:ext uri="{FF2B5EF4-FFF2-40B4-BE49-F238E27FC236}">
                  <a16:creationId xmlns:a16="http://schemas.microsoft.com/office/drawing/2014/main" id="{32ABBEDE-7E93-46B5-91AA-0DD6AC975D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05648" y="-135336"/>
              <a:ext cx="0" cy="540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Conector recto 99">
              <a:extLst>
                <a:ext uri="{FF2B5EF4-FFF2-40B4-BE49-F238E27FC236}">
                  <a16:creationId xmlns:a16="http://schemas.microsoft.com/office/drawing/2014/main" id="{C5F3086B-83BA-499B-B3F6-836521E572AF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8195955" y="606750"/>
              <a:ext cx="0" cy="540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id="{A20026C2-AB45-45A8-BCC4-25B14EC49273}"/>
              </a:ext>
            </a:extLst>
          </p:cNvPr>
          <p:cNvGrpSpPr/>
          <p:nvPr/>
        </p:nvGrpSpPr>
        <p:grpSpPr>
          <a:xfrm>
            <a:off x="6073024" y="756780"/>
            <a:ext cx="2457171" cy="1360851"/>
            <a:chOff x="4863881" y="-1204641"/>
            <a:chExt cx="3528824" cy="2053284"/>
          </a:xfrm>
        </p:grpSpPr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B565CEA5-D1B9-418B-B940-B23A742AB1A5}"/>
                </a:ext>
              </a:extLst>
            </p:cNvPr>
            <p:cNvGrpSpPr/>
            <p:nvPr/>
          </p:nvGrpSpPr>
          <p:grpSpPr>
            <a:xfrm>
              <a:off x="4863881" y="-883778"/>
              <a:ext cx="3528824" cy="1732421"/>
              <a:chOff x="4304827" y="-296847"/>
              <a:chExt cx="2298167" cy="1476108"/>
            </a:xfrm>
          </p:grpSpPr>
          <p:cxnSp>
            <p:nvCxnSpPr>
              <p:cNvPr id="24" name="Conector recto 23">
                <a:extLst>
                  <a:ext uri="{FF2B5EF4-FFF2-40B4-BE49-F238E27FC236}">
                    <a16:creationId xmlns:a16="http://schemas.microsoft.com/office/drawing/2014/main" id="{8B3277BB-2BA9-4EEE-B38C-B05B376B5A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65226" y="419228"/>
                <a:ext cx="22021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Conector recto 24">
                <a:extLst>
                  <a:ext uri="{FF2B5EF4-FFF2-40B4-BE49-F238E27FC236}">
                    <a16:creationId xmlns:a16="http://schemas.microsoft.com/office/drawing/2014/main" id="{23740410-6EBB-4980-B2C5-79241F14FE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01242" y="313793"/>
                <a:ext cx="34819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" name="CuadroTexto 25">
                    <a:extLst>
                      <a:ext uri="{FF2B5EF4-FFF2-40B4-BE49-F238E27FC236}">
                        <a16:creationId xmlns:a16="http://schemas.microsoft.com/office/drawing/2014/main" id="{96991484-5D94-453C-B388-272FDED4DBB7}"/>
                      </a:ext>
                    </a:extLst>
                  </p:cNvPr>
                  <p:cNvSpPr txBox="1"/>
                  <p:nvPr/>
                </p:nvSpPr>
                <p:spPr>
                  <a:xfrm>
                    <a:off x="4304827" y="155586"/>
                    <a:ext cx="178894" cy="41545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oMath>
                      </m:oMathPara>
                    </a14:m>
                    <a:endParaRPr lang="es-ES" sz="2100" dirty="0"/>
                  </a:p>
                </p:txBody>
              </p:sp>
            </mc:Choice>
            <mc:Fallback xmlns="">
              <p:sp>
                <p:nvSpPr>
                  <p:cNvPr id="26" name="CuadroTexto 25">
                    <a:extLst>
                      <a:ext uri="{FF2B5EF4-FFF2-40B4-BE49-F238E27FC236}">
                        <a16:creationId xmlns:a16="http://schemas.microsoft.com/office/drawing/2014/main" id="{96991484-5D94-453C-B388-272FDED4DB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04827" y="155586"/>
                    <a:ext cx="178894" cy="415458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8750" r="-125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7" name="Conector recto 26">
                <a:extLst>
                  <a:ext uri="{FF2B5EF4-FFF2-40B4-BE49-F238E27FC236}">
                    <a16:creationId xmlns:a16="http://schemas.microsoft.com/office/drawing/2014/main" id="{142FEA44-02B7-46E2-AAC8-2AD6CDA2C4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75332" y="-296847"/>
                <a:ext cx="0" cy="60353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Conector recto 27">
                <a:extLst>
                  <a:ext uri="{FF2B5EF4-FFF2-40B4-BE49-F238E27FC236}">
                    <a16:creationId xmlns:a16="http://schemas.microsoft.com/office/drawing/2014/main" id="{CED8E7B5-BCF1-4CDC-82B9-EE9BE57CD2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79501" y="-293582"/>
                <a:ext cx="1862872" cy="1516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Grupo 28">
                <a:extLst>
                  <a:ext uri="{FF2B5EF4-FFF2-40B4-BE49-F238E27FC236}">
                    <a16:creationId xmlns:a16="http://schemas.microsoft.com/office/drawing/2014/main" id="{282A986D-9857-4229-8173-AFD8E38A4DFB}"/>
                  </a:ext>
                </a:extLst>
              </p:cNvPr>
              <p:cNvGrpSpPr/>
              <p:nvPr/>
            </p:nvGrpSpPr>
            <p:grpSpPr>
              <a:xfrm rot="16200000">
                <a:off x="6214151" y="318229"/>
                <a:ext cx="671317" cy="106369"/>
                <a:chOff x="9433017" y="2251328"/>
                <a:chExt cx="1041129" cy="164965"/>
              </a:xfrm>
            </p:grpSpPr>
            <p:grpSp>
              <p:nvGrpSpPr>
                <p:cNvPr id="39" name="Grupo 38">
                  <a:extLst>
                    <a:ext uri="{FF2B5EF4-FFF2-40B4-BE49-F238E27FC236}">
                      <a16:creationId xmlns:a16="http://schemas.microsoft.com/office/drawing/2014/main" id="{6D63F4D8-427C-4333-9BA3-B23266CC1E62}"/>
                    </a:ext>
                  </a:extLst>
                </p:cNvPr>
                <p:cNvGrpSpPr/>
                <p:nvPr/>
              </p:nvGrpSpPr>
              <p:grpSpPr>
                <a:xfrm>
                  <a:off x="9617811" y="2251328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4" name="Conector recto 53">
                    <a:extLst>
                      <a:ext uri="{FF2B5EF4-FFF2-40B4-BE49-F238E27FC236}">
                        <a16:creationId xmlns:a16="http://schemas.microsoft.com/office/drawing/2014/main" id="{63B6E96C-5207-4519-A266-B93E070BFD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Conector recto 54">
                    <a:extLst>
                      <a:ext uri="{FF2B5EF4-FFF2-40B4-BE49-F238E27FC236}">
                        <a16:creationId xmlns:a16="http://schemas.microsoft.com/office/drawing/2014/main" id="{D9948CDA-B054-481E-B30D-7316EA5224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0" name="Grupo 39">
                  <a:extLst>
                    <a:ext uri="{FF2B5EF4-FFF2-40B4-BE49-F238E27FC236}">
                      <a16:creationId xmlns:a16="http://schemas.microsoft.com/office/drawing/2014/main" id="{71777452-78AB-4570-8DEB-B40D43A08CA7}"/>
                    </a:ext>
                  </a:extLst>
                </p:cNvPr>
                <p:cNvGrpSpPr/>
                <p:nvPr/>
              </p:nvGrpSpPr>
              <p:grpSpPr>
                <a:xfrm>
                  <a:off x="9764697" y="2260845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2" name="Conector recto 51">
                    <a:extLst>
                      <a:ext uri="{FF2B5EF4-FFF2-40B4-BE49-F238E27FC236}">
                        <a16:creationId xmlns:a16="http://schemas.microsoft.com/office/drawing/2014/main" id="{D863F80B-F351-46E6-9C61-93994EADCB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Conector recto 52">
                    <a:extLst>
                      <a:ext uri="{FF2B5EF4-FFF2-40B4-BE49-F238E27FC236}">
                        <a16:creationId xmlns:a16="http://schemas.microsoft.com/office/drawing/2014/main" id="{6AF48452-78C3-4401-B89A-912B10A7A6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" name="Grupo 40">
                  <a:extLst>
                    <a:ext uri="{FF2B5EF4-FFF2-40B4-BE49-F238E27FC236}">
                      <a16:creationId xmlns:a16="http://schemas.microsoft.com/office/drawing/2014/main" id="{B6398D97-1365-42E1-8D1F-5ADE6FA1BE45}"/>
                    </a:ext>
                  </a:extLst>
                </p:cNvPr>
                <p:cNvGrpSpPr/>
                <p:nvPr/>
              </p:nvGrpSpPr>
              <p:grpSpPr>
                <a:xfrm>
                  <a:off x="9909788" y="2258747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50" name="Conector recto 49">
                    <a:extLst>
                      <a:ext uri="{FF2B5EF4-FFF2-40B4-BE49-F238E27FC236}">
                        <a16:creationId xmlns:a16="http://schemas.microsoft.com/office/drawing/2014/main" id="{649995AE-65A1-4C9F-9A4F-ABE9B5E2A1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Conector recto 50">
                    <a:extLst>
                      <a:ext uri="{FF2B5EF4-FFF2-40B4-BE49-F238E27FC236}">
                        <a16:creationId xmlns:a16="http://schemas.microsoft.com/office/drawing/2014/main" id="{7BEA34C8-8370-4372-9B16-44D7480710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2" name="Grupo 41">
                  <a:extLst>
                    <a:ext uri="{FF2B5EF4-FFF2-40B4-BE49-F238E27FC236}">
                      <a16:creationId xmlns:a16="http://schemas.microsoft.com/office/drawing/2014/main" id="{3C0A207A-9251-422C-83A6-59DAAF183D67}"/>
                    </a:ext>
                  </a:extLst>
                </p:cNvPr>
                <p:cNvGrpSpPr/>
                <p:nvPr/>
              </p:nvGrpSpPr>
              <p:grpSpPr>
                <a:xfrm>
                  <a:off x="10053393" y="2256649"/>
                  <a:ext cx="183237" cy="155448"/>
                  <a:chOff x="5303163" y="1581912"/>
                  <a:chExt cx="183237" cy="155448"/>
                </a:xfrm>
              </p:grpSpPr>
              <p:cxnSp>
                <p:nvCxnSpPr>
                  <p:cNvPr id="48" name="Conector recto 47">
                    <a:extLst>
                      <a:ext uri="{FF2B5EF4-FFF2-40B4-BE49-F238E27FC236}">
                        <a16:creationId xmlns:a16="http://schemas.microsoft.com/office/drawing/2014/main" id="{0948AD40-19E1-4209-A9E2-30FE44F0AB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413248" y="1581912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Conector recto 48">
                    <a:extLst>
                      <a:ext uri="{FF2B5EF4-FFF2-40B4-BE49-F238E27FC236}">
                        <a16:creationId xmlns:a16="http://schemas.microsoft.com/office/drawing/2014/main" id="{FB8381D5-AFF3-48B6-B8DF-64FC8015C6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120000">
                    <a:off x="5344311" y="1580864"/>
                    <a:ext cx="73152" cy="15544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43" name="Conector recto 42">
                  <a:extLst>
                    <a:ext uri="{FF2B5EF4-FFF2-40B4-BE49-F238E27FC236}">
                      <a16:creationId xmlns:a16="http://schemas.microsoft.com/office/drawing/2014/main" id="{3D8606FB-2F49-477E-BF26-131467F27560}"/>
                    </a:ext>
                  </a:extLst>
                </p:cNvPr>
                <p:cNvCxnSpPr/>
                <p:nvPr/>
              </p:nvCxnSpPr>
              <p:spPr>
                <a:xfrm>
                  <a:off x="10317428" y="2313389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Conector recto 43">
                  <a:extLst>
                    <a:ext uri="{FF2B5EF4-FFF2-40B4-BE49-F238E27FC236}">
                      <a16:creationId xmlns:a16="http://schemas.microsoft.com/office/drawing/2014/main" id="{3E35E56B-6D37-472E-9F49-A886C81A6F70}"/>
                    </a:ext>
                  </a:extLst>
                </p:cNvPr>
                <p:cNvCxnSpPr/>
                <p:nvPr/>
              </p:nvCxnSpPr>
              <p:spPr>
                <a:xfrm>
                  <a:off x="9433017" y="2312963"/>
                  <a:ext cx="15671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Conector recto 44">
                  <a:extLst>
                    <a:ext uri="{FF2B5EF4-FFF2-40B4-BE49-F238E27FC236}">
                      <a16:creationId xmlns:a16="http://schemas.microsoft.com/office/drawing/2014/main" id="{AC1E0E25-D26B-4960-B613-11838C3AEB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83088" y="2304097"/>
                  <a:ext cx="7315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Conector recto 46">
                  <a:extLst>
                    <a:ext uri="{FF2B5EF4-FFF2-40B4-BE49-F238E27FC236}">
                      <a16:creationId xmlns:a16="http://schemas.microsoft.com/office/drawing/2014/main" id="{20EBA848-A9BA-450D-B441-FD0E61F480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0233839" y="2304097"/>
                  <a:ext cx="88282" cy="10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Conector recto 29">
                <a:extLst>
                  <a:ext uri="{FF2B5EF4-FFF2-40B4-BE49-F238E27FC236}">
                    <a16:creationId xmlns:a16="http://schemas.microsoft.com/office/drawing/2014/main" id="{9069CF7C-6BE3-458F-A316-5C07604184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373" y="611819"/>
                <a:ext cx="0" cy="56744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Conector recto 30">
                <a:extLst>
                  <a:ext uri="{FF2B5EF4-FFF2-40B4-BE49-F238E27FC236}">
                    <a16:creationId xmlns:a16="http://schemas.microsoft.com/office/drawing/2014/main" id="{B3288C24-1F98-4C54-ABE4-F4F8F20A15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668052" y="408024"/>
                <a:ext cx="0" cy="76684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Conector recto 31">
                <a:extLst>
                  <a:ext uri="{FF2B5EF4-FFF2-40B4-BE49-F238E27FC236}">
                    <a16:creationId xmlns:a16="http://schemas.microsoft.com/office/drawing/2014/main" id="{C14891BF-AEF2-466F-9B5A-E9DB1870F2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65620" y="1164101"/>
                <a:ext cx="1881931" cy="339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CuadroTexto 32">
                    <a:extLst>
                      <a:ext uri="{FF2B5EF4-FFF2-40B4-BE49-F238E27FC236}">
                        <a16:creationId xmlns:a16="http://schemas.microsoft.com/office/drawing/2014/main" id="{3A4F2B8F-BD06-4D5A-B95F-14951C6F2E5D}"/>
                      </a:ext>
                    </a:extLst>
                  </p:cNvPr>
                  <p:cNvSpPr txBox="1"/>
                  <p:nvPr/>
                </p:nvSpPr>
                <p:spPr>
                  <a:xfrm>
                    <a:off x="6262177" y="192190"/>
                    <a:ext cx="193706" cy="35610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𝑅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33" name="CuadroTexto 32">
                    <a:extLst>
                      <a:ext uri="{FF2B5EF4-FFF2-40B4-BE49-F238E27FC236}">
                        <a16:creationId xmlns:a16="http://schemas.microsoft.com/office/drawing/2014/main" id="{3A4F2B8F-BD06-4D5A-B95F-14951C6F2E5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2177" y="192190"/>
                    <a:ext cx="193706" cy="356108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29412" r="-20588" b="-65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5" name="Conector recto 34">
                <a:extLst>
                  <a:ext uri="{FF2B5EF4-FFF2-40B4-BE49-F238E27FC236}">
                    <a16:creationId xmlns:a16="http://schemas.microsoft.com/office/drawing/2014/main" id="{70125391-3B3D-44D6-9493-46CAA03FF8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38966" y="-278420"/>
                <a:ext cx="0" cy="34819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Conector recto de flecha 36">
                <a:extLst>
                  <a:ext uri="{FF2B5EF4-FFF2-40B4-BE49-F238E27FC236}">
                    <a16:creationId xmlns:a16="http://schemas.microsoft.com/office/drawing/2014/main" id="{32D084FF-1B11-4835-892E-DC244A5FA6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3064" y="-212223"/>
                <a:ext cx="670624" cy="0"/>
              </a:xfrm>
              <a:prstGeom prst="straightConnector1">
                <a:avLst/>
              </a:prstGeom>
              <a:ln>
                <a:solidFill>
                  <a:srgbClr val="0070C0"/>
                </a:solidFill>
                <a:tailEnd type="triangle"/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" name="CuadroTexto 37">
                    <a:extLst>
                      <a:ext uri="{FF2B5EF4-FFF2-40B4-BE49-F238E27FC236}">
                        <a16:creationId xmlns:a16="http://schemas.microsoft.com/office/drawing/2014/main" id="{4252AC3F-B7F6-4C19-A4AD-8FE3EA171BC5}"/>
                      </a:ext>
                    </a:extLst>
                  </p:cNvPr>
                  <p:cNvSpPr txBox="1"/>
                  <p:nvPr/>
                </p:nvSpPr>
                <p:spPr>
                  <a:xfrm>
                    <a:off x="5529282" y="-130545"/>
                    <a:ext cx="219673" cy="35610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38" name="CuadroTexto 37">
                    <a:extLst>
                      <a:ext uri="{FF2B5EF4-FFF2-40B4-BE49-F238E27FC236}">
                        <a16:creationId xmlns:a16="http://schemas.microsoft.com/office/drawing/2014/main" id="{4252AC3F-B7F6-4C19-A4AD-8FE3EA171B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9282" y="-130545"/>
                    <a:ext cx="219673" cy="356108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25641" r="-5128" b="-1521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01" name="Grupo 100">
              <a:extLst>
                <a:ext uri="{FF2B5EF4-FFF2-40B4-BE49-F238E27FC236}">
                  <a16:creationId xmlns:a16="http://schemas.microsoft.com/office/drawing/2014/main" id="{1A3E31CD-EB02-43D7-A6AB-9430149E39EC}"/>
                </a:ext>
              </a:extLst>
            </p:cNvPr>
            <p:cNvGrpSpPr/>
            <p:nvPr/>
          </p:nvGrpSpPr>
          <p:grpSpPr>
            <a:xfrm>
              <a:off x="6672621" y="-906605"/>
              <a:ext cx="562707" cy="68793"/>
              <a:chOff x="7183545" y="-543245"/>
              <a:chExt cx="562707" cy="68793"/>
            </a:xfrm>
          </p:grpSpPr>
          <p:cxnSp>
            <p:nvCxnSpPr>
              <p:cNvPr id="102" name="Conector recto 101">
                <a:extLst>
                  <a:ext uri="{FF2B5EF4-FFF2-40B4-BE49-F238E27FC236}">
                    <a16:creationId xmlns:a16="http://schemas.microsoft.com/office/drawing/2014/main" id="{CF4A607C-6AB2-4656-9615-C11E88FAF12E}"/>
                  </a:ext>
                </a:extLst>
              </p:cNvPr>
              <p:cNvCxnSpPr>
                <a:cxnSpLocks/>
              </p:cNvCxnSpPr>
              <p:nvPr/>
            </p:nvCxnSpPr>
            <p:spPr>
              <a:xfrm rot="10860000" flipV="1">
                <a:off x="7224476" y="-518160"/>
                <a:ext cx="468001" cy="522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1A68A9E9-F85F-4910-B7BE-FA49F473843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7670934" y="-549770"/>
                <a:ext cx="68793" cy="8184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04" name="Elipse 103">
                <a:extLst>
                  <a:ext uri="{FF2B5EF4-FFF2-40B4-BE49-F238E27FC236}">
                    <a16:creationId xmlns:a16="http://schemas.microsoft.com/office/drawing/2014/main" id="{9B9362BD-A6B4-4A23-885D-007AD91333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387202">
                <a:off x="7190070" y="-549770"/>
                <a:ext cx="68793" cy="8184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Rectángulo 104">
                  <a:extLst>
                    <a:ext uri="{FF2B5EF4-FFF2-40B4-BE49-F238E27FC236}">
                      <a16:creationId xmlns:a16="http://schemas.microsoft.com/office/drawing/2014/main" id="{512B6FC9-A145-46B1-A378-9A217B478723}"/>
                    </a:ext>
                  </a:extLst>
                </p:cNvPr>
                <p:cNvSpPr/>
                <p:nvPr/>
              </p:nvSpPr>
              <p:spPr>
                <a:xfrm>
                  <a:off x="6825357" y="-1204641"/>
                  <a:ext cx="456558" cy="45277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05" name="Rectángulo 104">
                  <a:extLst>
                    <a:ext uri="{FF2B5EF4-FFF2-40B4-BE49-F238E27FC236}">
                      <a16:creationId xmlns:a16="http://schemas.microsoft.com/office/drawing/2014/main" id="{512B6FC9-A145-46B1-A378-9A217B47872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5357" y="-1204641"/>
                  <a:ext cx="456558" cy="45277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55" name="Grupo 154">
            <a:extLst>
              <a:ext uri="{FF2B5EF4-FFF2-40B4-BE49-F238E27FC236}">
                <a16:creationId xmlns:a16="http://schemas.microsoft.com/office/drawing/2014/main" id="{DE5487EB-0F57-4E78-BAB2-C790D92A9565}"/>
              </a:ext>
            </a:extLst>
          </p:cNvPr>
          <p:cNvGrpSpPr/>
          <p:nvPr/>
        </p:nvGrpSpPr>
        <p:grpSpPr>
          <a:xfrm>
            <a:off x="4693366" y="2110564"/>
            <a:ext cx="2414879" cy="1669195"/>
            <a:chOff x="4005031" y="-925942"/>
            <a:chExt cx="3219839" cy="2225593"/>
          </a:xfrm>
        </p:grpSpPr>
        <p:grpSp>
          <p:nvGrpSpPr>
            <p:cNvPr id="106" name="Grupo 105">
              <a:extLst>
                <a:ext uri="{FF2B5EF4-FFF2-40B4-BE49-F238E27FC236}">
                  <a16:creationId xmlns:a16="http://schemas.microsoft.com/office/drawing/2014/main" id="{78AE5402-8DBB-4DEF-9CE4-01BB345F278E}"/>
                </a:ext>
              </a:extLst>
            </p:cNvPr>
            <p:cNvGrpSpPr/>
            <p:nvPr/>
          </p:nvGrpSpPr>
          <p:grpSpPr>
            <a:xfrm>
              <a:off x="4519613" y="-925942"/>
              <a:ext cx="2705257" cy="2225593"/>
              <a:chOff x="4501768" y="-253565"/>
              <a:chExt cx="2907515" cy="2225593"/>
            </a:xfrm>
          </p:grpSpPr>
          <p:grpSp>
            <p:nvGrpSpPr>
              <p:cNvPr id="107" name="Grupo 106">
                <a:extLst>
                  <a:ext uri="{FF2B5EF4-FFF2-40B4-BE49-F238E27FC236}">
                    <a16:creationId xmlns:a16="http://schemas.microsoft.com/office/drawing/2014/main" id="{9E2C169F-3158-4792-895B-B43FC1B98BB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01768" y="-253565"/>
                <a:ext cx="2907515" cy="2225593"/>
                <a:chOff x="4221710" y="-604754"/>
                <a:chExt cx="2974873" cy="2911667"/>
              </a:xfrm>
            </p:grpSpPr>
            <p:grpSp>
              <p:nvGrpSpPr>
                <p:cNvPr id="110" name="Grupo 109">
                  <a:extLst>
                    <a:ext uri="{FF2B5EF4-FFF2-40B4-BE49-F238E27FC236}">
                      <a16:creationId xmlns:a16="http://schemas.microsoft.com/office/drawing/2014/main" id="{D2FB303E-113E-4A65-BA57-ECDEA7985EFD}"/>
                    </a:ext>
                  </a:extLst>
                </p:cNvPr>
                <p:cNvGrpSpPr/>
                <p:nvPr/>
              </p:nvGrpSpPr>
              <p:grpSpPr>
                <a:xfrm>
                  <a:off x="4221710" y="-604754"/>
                  <a:ext cx="2974873" cy="2911667"/>
                  <a:chOff x="5486915" y="-590975"/>
                  <a:chExt cx="2974873" cy="2911667"/>
                </a:xfrm>
              </p:grpSpPr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113" name="Rectángulo 112">
                        <a:extLst>
                          <a:ext uri="{FF2B5EF4-FFF2-40B4-BE49-F238E27FC236}">
                            <a16:creationId xmlns:a16="http://schemas.microsoft.com/office/drawing/2014/main" id="{ADEDC34C-F41E-4A31-80F1-79C2FEE694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694642" y="1676446"/>
                        <a:ext cx="565308" cy="644246"/>
                      </a:xfrm>
                      <a:prstGeom prst="rect">
                        <a:avLst/>
                      </a:prstGeom>
                    </p:spPr>
                    <p:txBody>
                      <a:bodyPr wrap="none">
                        <a:spAutoFit/>
                      </a:bodyPr>
                      <a:lstStyle/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s-ES_tradnl" i="1"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oMath>
                          </m:oMathPara>
                        </a14:m>
                        <a:endParaRPr lang="es-ES" dirty="0"/>
                      </a:p>
                    </p:txBody>
                  </p:sp>
                </mc:Choice>
                <mc:Fallback xmlns="">
                  <p:sp>
                    <p:nvSpPr>
                      <p:cNvPr id="113" name="Rectángulo 112">
                        <a:extLst>
                          <a:ext uri="{FF2B5EF4-FFF2-40B4-BE49-F238E27FC236}">
                            <a16:creationId xmlns:a16="http://schemas.microsoft.com/office/drawing/2014/main" id="{ADEDC34C-F41E-4A31-80F1-79C2FEE6945B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694642" y="1676446"/>
                        <a:ext cx="565308" cy="644246"/>
                      </a:xfrm>
                      <a:prstGeom prst="rect">
                        <a:avLst/>
                      </a:prstGeom>
                      <a:blipFill>
                        <a:blip r:embed="rId21"/>
                        <a:stretch>
                          <a:fillRect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grpSp>
                <p:nvGrpSpPr>
                  <p:cNvPr id="114" name="Grupo 113">
                    <a:extLst>
                      <a:ext uri="{FF2B5EF4-FFF2-40B4-BE49-F238E27FC236}">
                        <a16:creationId xmlns:a16="http://schemas.microsoft.com/office/drawing/2014/main" id="{F455E5FD-BF36-4A70-8282-0D8339A6B1A4}"/>
                      </a:ext>
                    </a:extLst>
                  </p:cNvPr>
                  <p:cNvGrpSpPr/>
                  <p:nvPr/>
                </p:nvGrpSpPr>
                <p:grpSpPr>
                  <a:xfrm>
                    <a:off x="5486915" y="-590975"/>
                    <a:ext cx="2974873" cy="2314846"/>
                    <a:chOff x="5486915" y="-590975"/>
                    <a:chExt cx="2974873" cy="2314846"/>
                  </a:xfrm>
                </p:grpSpPr>
                <p:cxnSp>
                  <p:nvCxnSpPr>
                    <p:cNvPr id="115" name="Conector recto 114">
                      <a:extLst>
                        <a:ext uri="{FF2B5EF4-FFF2-40B4-BE49-F238E27FC236}">
                          <a16:creationId xmlns:a16="http://schemas.microsoft.com/office/drawing/2014/main" id="{A4676D13-B207-4F3B-B5E0-25FFECCBE8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10800000">
                      <a:off x="7036984" y="1543871"/>
                      <a:ext cx="1368000" cy="3982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Conector recto 115">
                      <a:extLst>
                        <a:ext uri="{FF2B5EF4-FFF2-40B4-BE49-F238E27FC236}">
                          <a16:creationId xmlns:a16="http://schemas.microsoft.com/office/drawing/2014/main" id="{8BAACBA6-50D3-40DB-8AC8-4C92D471B5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7011716" y="1363871"/>
                      <a:ext cx="0" cy="360000"/>
                    </a:xfrm>
                    <a:prstGeom prst="line">
                      <a:avLst/>
                    </a:prstGeom>
                    <a:ln w="317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Conector recto 116">
                      <a:extLst>
                        <a:ext uri="{FF2B5EF4-FFF2-40B4-BE49-F238E27FC236}">
                          <a16:creationId xmlns:a16="http://schemas.microsoft.com/office/drawing/2014/main" id="{4FAD9695-950A-45C3-8F69-D4CADA8532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6867700" y="1363871"/>
                      <a:ext cx="0" cy="360000"/>
                    </a:xfrm>
                    <a:prstGeom prst="line">
                      <a:avLst/>
                    </a:prstGeom>
                    <a:ln w="317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8" name="Grupo 117">
                      <a:extLst>
                        <a:ext uri="{FF2B5EF4-FFF2-40B4-BE49-F238E27FC236}">
                          <a16:creationId xmlns:a16="http://schemas.microsoft.com/office/drawing/2014/main" id="{F6A77E62-0B40-4D24-AD42-676A01D5C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98708" y="-183174"/>
                      <a:ext cx="598022" cy="90000"/>
                      <a:chOff x="9555532" y="-178945"/>
                      <a:chExt cx="598022" cy="90000"/>
                    </a:xfrm>
                  </p:grpSpPr>
                  <p:sp>
                    <p:nvSpPr>
                      <p:cNvPr id="145" name="Elipse 144">
                        <a:extLst>
                          <a:ext uri="{FF2B5EF4-FFF2-40B4-BE49-F238E27FC236}">
                            <a16:creationId xmlns:a16="http://schemas.microsoft.com/office/drawing/2014/main" id="{784309DB-5417-4163-AA03-7BC9B1AD635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rot="16387202">
                        <a:off x="9556880" y="-178945"/>
                        <a:ext cx="90000" cy="9000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s-ES" sz="1350"/>
                      </a:p>
                    </p:txBody>
                  </p:sp>
                  <p:grpSp>
                    <p:nvGrpSpPr>
                      <p:cNvPr id="146" name="Grupo 145">
                        <a:extLst>
                          <a:ext uri="{FF2B5EF4-FFF2-40B4-BE49-F238E27FC236}">
                            <a16:creationId xmlns:a16="http://schemas.microsoft.com/office/drawing/2014/main" id="{4FF886FA-EC92-42C4-BFEF-EC9D134D53E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555532" y="-178945"/>
                        <a:ext cx="598022" cy="90000"/>
                        <a:chOff x="9302109" y="-458157"/>
                        <a:chExt cx="598022" cy="90000"/>
                      </a:xfrm>
                    </p:grpSpPr>
                    <p:cxnSp>
                      <p:nvCxnSpPr>
                        <p:cNvPr id="147" name="Conector recto 146">
                          <a:extLst>
                            <a:ext uri="{FF2B5EF4-FFF2-40B4-BE49-F238E27FC236}">
                              <a16:creationId xmlns:a16="http://schemas.microsoft.com/office/drawing/2014/main" id="{0F117706-F57D-47FF-AA69-A5EF6A06D699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rot="10860000" flipV="1">
                          <a:off x="9302109" y="-427335"/>
                          <a:ext cx="514643" cy="6840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148" name="Elipse 147">
                          <a:extLst>
                            <a:ext uri="{FF2B5EF4-FFF2-40B4-BE49-F238E27FC236}">
                              <a16:creationId xmlns:a16="http://schemas.microsoft.com/office/drawing/2014/main" id="{E430B9FD-7C97-4D20-8B49-6BFE4707D1E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 rot="16387202">
                          <a:off x="9810131" y="-458157"/>
                          <a:ext cx="90000" cy="90000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s-ES" sz="1350"/>
                        </a:p>
                      </p:txBody>
                    </p:sp>
                  </p:grpSp>
                </p:grpSp>
                <p:grpSp>
                  <p:nvGrpSpPr>
                    <p:cNvPr id="119" name="Grupo 118">
                      <a:extLst>
                        <a:ext uri="{FF2B5EF4-FFF2-40B4-BE49-F238E27FC236}">
                          <a16:creationId xmlns:a16="http://schemas.microsoft.com/office/drawing/2014/main" id="{52CD34ED-B3B0-4E8D-A49F-B296E49B7C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86915" y="-161678"/>
                      <a:ext cx="2974873" cy="1728588"/>
                      <a:chOff x="4665597" y="-293582"/>
                      <a:chExt cx="1937397" cy="1472843"/>
                    </a:xfrm>
                  </p:grpSpPr>
                  <p:cxnSp>
                    <p:nvCxnSpPr>
                      <p:cNvPr id="123" name="Conector recto 122">
                        <a:extLst>
                          <a:ext uri="{FF2B5EF4-FFF2-40B4-BE49-F238E27FC236}">
                            <a16:creationId xmlns:a16="http://schemas.microsoft.com/office/drawing/2014/main" id="{3DAD4FAE-CCFC-4364-8D38-CB96304A52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4679500" y="-293582"/>
                        <a:ext cx="773692" cy="15162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24" name="Grupo 123">
                        <a:extLst>
                          <a:ext uri="{FF2B5EF4-FFF2-40B4-BE49-F238E27FC236}">
                            <a16:creationId xmlns:a16="http://schemas.microsoft.com/office/drawing/2014/main" id="{9468EE81-FBC2-49C5-B9FB-49933A9D2585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6200000">
                        <a:off x="6214151" y="318229"/>
                        <a:ext cx="671317" cy="106369"/>
                        <a:chOff x="9433017" y="2251328"/>
                        <a:chExt cx="1041129" cy="164965"/>
                      </a:xfrm>
                    </p:grpSpPr>
                    <p:grpSp>
                      <p:nvGrpSpPr>
                        <p:cNvPr id="129" name="Grupo 128">
                          <a:extLst>
                            <a:ext uri="{FF2B5EF4-FFF2-40B4-BE49-F238E27FC236}">
                              <a16:creationId xmlns:a16="http://schemas.microsoft.com/office/drawing/2014/main" id="{7B81C529-E2F9-4818-9100-A58F813CB98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9617811" y="2251328"/>
                          <a:ext cx="183237" cy="155448"/>
                          <a:chOff x="5303163" y="1581912"/>
                          <a:chExt cx="183237" cy="155448"/>
                        </a:xfrm>
                      </p:grpSpPr>
                      <p:cxnSp>
                        <p:nvCxnSpPr>
                          <p:cNvPr id="143" name="Conector recto 142">
                            <a:extLst>
                              <a:ext uri="{FF2B5EF4-FFF2-40B4-BE49-F238E27FC236}">
                                <a16:creationId xmlns:a16="http://schemas.microsoft.com/office/drawing/2014/main" id="{622C4308-A52B-4842-85D3-F319473D4927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>
                            <a:off x="5413248" y="1581912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4" name="Conector recto 143">
                            <a:extLst>
                              <a:ext uri="{FF2B5EF4-FFF2-40B4-BE49-F238E27FC236}">
                                <a16:creationId xmlns:a16="http://schemas.microsoft.com/office/drawing/2014/main" id="{DC2277AE-A343-4BED-AD11-884A7D328B57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 rot="3120000">
                            <a:off x="5344311" y="1580864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grpSp>
                      <p:nvGrpSpPr>
                        <p:cNvPr id="130" name="Grupo 129">
                          <a:extLst>
                            <a:ext uri="{FF2B5EF4-FFF2-40B4-BE49-F238E27FC236}">
                              <a16:creationId xmlns:a16="http://schemas.microsoft.com/office/drawing/2014/main" id="{0DC95301-6DFB-41C3-B852-7667063838A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9764697" y="2260845"/>
                          <a:ext cx="183237" cy="155448"/>
                          <a:chOff x="5303163" y="1581912"/>
                          <a:chExt cx="183237" cy="155448"/>
                        </a:xfrm>
                      </p:grpSpPr>
                      <p:cxnSp>
                        <p:nvCxnSpPr>
                          <p:cNvPr id="141" name="Conector recto 140">
                            <a:extLst>
                              <a:ext uri="{FF2B5EF4-FFF2-40B4-BE49-F238E27FC236}">
                                <a16:creationId xmlns:a16="http://schemas.microsoft.com/office/drawing/2014/main" id="{A4E3C483-4A3A-42D6-AAFB-A8B9FE148D2B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>
                            <a:off x="5413248" y="1581912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2" name="Conector recto 141">
                            <a:extLst>
                              <a:ext uri="{FF2B5EF4-FFF2-40B4-BE49-F238E27FC236}">
                                <a16:creationId xmlns:a16="http://schemas.microsoft.com/office/drawing/2014/main" id="{08B4C197-19C0-41A4-9424-EB759B723969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 rot="3120000">
                            <a:off x="5344311" y="1580864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grpSp>
                      <p:nvGrpSpPr>
                        <p:cNvPr id="131" name="Grupo 130">
                          <a:extLst>
                            <a:ext uri="{FF2B5EF4-FFF2-40B4-BE49-F238E27FC236}">
                              <a16:creationId xmlns:a16="http://schemas.microsoft.com/office/drawing/2014/main" id="{86E65DD4-726A-4E5F-989A-BEE58CB6CE6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9909788" y="2258747"/>
                          <a:ext cx="183237" cy="155448"/>
                          <a:chOff x="5303163" y="1581912"/>
                          <a:chExt cx="183237" cy="155448"/>
                        </a:xfrm>
                      </p:grpSpPr>
                      <p:cxnSp>
                        <p:nvCxnSpPr>
                          <p:cNvPr id="139" name="Conector recto 138">
                            <a:extLst>
                              <a:ext uri="{FF2B5EF4-FFF2-40B4-BE49-F238E27FC236}">
                                <a16:creationId xmlns:a16="http://schemas.microsoft.com/office/drawing/2014/main" id="{3F9B3F75-F099-46D5-9534-FBB546786E43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>
                            <a:off x="5413248" y="1581912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0" name="Conector recto 139">
                            <a:extLst>
                              <a:ext uri="{FF2B5EF4-FFF2-40B4-BE49-F238E27FC236}">
                                <a16:creationId xmlns:a16="http://schemas.microsoft.com/office/drawing/2014/main" id="{85EF3B30-8D41-4B89-BBF7-E4367FE9E9DC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 rot="3120000">
                            <a:off x="5344311" y="1580864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grpSp>
                      <p:nvGrpSpPr>
                        <p:cNvPr id="132" name="Grupo 131">
                          <a:extLst>
                            <a:ext uri="{FF2B5EF4-FFF2-40B4-BE49-F238E27FC236}">
                              <a16:creationId xmlns:a16="http://schemas.microsoft.com/office/drawing/2014/main" id="{FB9A9CB4-8D60-4142-A6AF-B2926FEDAB2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053393" y="2256649"/>
                          <a:ext cx="183237" cy="155448"/>
                          <a:chOff x="5303163" y="1581912"/>
                          <a:chExt cx="183237" cy="155448"/>
                        </a:xfrm>
                      </p:grpSpPr>
                      <p:cxnSp>
                        <p:nvCxnSpPr>
                          <p:cNvPr id="137" name="Conector recto 136">
                            <a:extLst>
                              <a:ext uri="{FF2B5EF4-FFF2-40B4-BE49-F238E27FC236}">
                                <a16:creationId xmlns:a16="http://schemas.microsoft.com/office/drawing/2014/main" id="{6905C0E4-5970-48D5-9FD7-DF3A61C3F4E0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>
                            <a:off x="5413248" y="1581912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38" name="Conector recto 137">
                            <a:extLst>
                              <a:ext uri="{FF2B5EF4-FFF2-40B4-BE49-F238E27FC236}">
                                <a16:creationId xmlns:a16="http://schemas.microsoft.com/office/drawing/2014/main" id="{B9774780-435A-43FC-ACF0-EF7ADB0D156C}"/>
                              </a:ext>
                            </a:extLst>
                          </p:cNvPr>
                          <p:cNvCxnSpPr>
                            <a:cxnSpLocks/>
                          </p:cNvCxnSpPr>
                          <p:nvPr/>
                        </p:nvCxnSpPr>
                        <p:spPr>
                          <a:xfrm rot="3120000">
                            <a:off x="5344311" y="1580864"/>
                            <a:ext cx="73152" cy="155448"/>
                          </a:xfrm>
                          <a:prstGeom prst="line">
                            <a:avLst/>
                          </a:prstGeom>
                          <a:ln w="19050"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cxnSp>
                      <p:nvCxnSpPr>
                        <p:cNvPr id="133" name="Conector recto 132">
                          <a:extLst>
                            <a:ext uri="{FF2B5EF4-FFF2-40B4-BE49-F238E27FC236}">
                              <a16:creationId xmlns:a16="http://schemas.microsoft.com/office/drawing/2014/main" id="{56C440D7-A96F-4F6E-B0BB-A14C8D8AE5F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>
                          <a:off x="10317428" y="2313389"/>
                          <a:ext cx="156718" cy="0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4" name="Conector recto 133">
                          <a:extLst>
                            <a:ext uri="{FF2B5EF4-FFF2-40B4-BE49-F238E27FC236}">
                              <a16:creationId xmlns:a16="http://schemas.microsoft.com/office/drawing/2014/main" id="{9FE304F3-7121-438A-AAB4-F90612133C0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>
                          <a:off x="9433017" y="2312963"/>
                          <a:ext cx="156718" cy="0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5" name="Conector recto 134">
                          <a:extLst>
                            <a:ext uri="{FF2B5EF4-FFF2-40B4-BE49-F238E27FC236}">
                              <a16:creationId xmlns:a16="http://schemas.microsoft.com/office/drawing/2014/main" id="{5A60498E-BEAC-45BA-95CD-ED5935E8BBB6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>
                          <a:off x="9583088" y="2304097"/>
                          <a:ext cx="73152" cy="108000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6" name="Conector recto 135">
                          <a:extLst>
                            <a:ext uri="{FF2B5EF4-FFF2-40B4-BE49-F238E27FC236}">
                              <a16:creationId xmlns:a16="http://schemas.microsoft.com/office/drawing/2014/main" id="{B44B8C24-DCAE-4745-903F-8425C685BA6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10233839" y="2304097"/>
                          <a:ext cx="88282" cy="108000"/>
                        </a:xfrm>
                        <a:prstGeom prst="line">
                          <a:avLst/>
                        </a:prstGeom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125" name="Conector recto 124">
                        <a:extLst>
                          <a:ext uri="{FF2B5EF4-FFF2-40B4-BE49-F238E27FC236}">
                            <a16:creationId xmlns:a16="http://schemas.microsoft.com/office/drawing/2014/main" id="{210FF22F-9DB1-461E-A6AC-C28B202C6C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V="1">
                        <a:off x="6542373" y="611819"/>
                        <a:ext cx="0" cy="567442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26" name="Conector recto 125">
                        <a:extLst>
                          <a:ext uri="{FF2B5EF4-FFF2-40B4-BE49-F238E27FC236}">
                            <a16:creationId xmlns:a16="http://schemas.microsoft.com/office/drawing/2014/main" id="{35AAEF4E-B2E9-4BD0-9E89-5498BD0940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4665597" y="1164101"/>
                        <a:ext cx="890915" cy="3393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127" name="CuadroTexto 126">
                            <a:extLst>
                              <a:ext uri="{FF2B5EF4-FFF2-40B4-BE49-F238E27FC236}">
                                <a16:creationId xmlns:a16="http://schemas.microsoft.com/office/drawing/2014/main" id="{4843F903-57C9-42E2-BF9B-5322752AFD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262177" y="192189"/>
                            <a:ext cx="197763" cy="411697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lIns="0" tIns="0" rIns="0" bIns="0" rtlCol="0">
                            <a:spAutoFit/>
                          </a:bodyPr>
                          <a:lstStyle/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oMath>
                              </m:oMathPara>
                            </a14:m>
                            <a:endParaRPr lang="es-ES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127" name="CuadroTexto 126">
                            <a:extLst>
                              <a:ext uri="{FF2B5EF4-FFF2-40B4-BE49-F238E27FC236}">
                                <a16:creationId xmlns:a16="http://schemas.microsoft.com/office/drawing/2014/main" id="{4843F903-57C9-42E2-BF9B-5322752AFD36}"/>
                              </a:ext>
                            </a:extLst>
                          </p:cNvPr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6262177" y="192189"/>
                            <a:ext cx="197763" cy="411697"/>
                          </a:xfrm>
                          <a:prstGeom prst="rect">
                            <a:avLst/>
                          </a:prstGeom>
                          <a:blipFill>
                            <a:blip r:embed="rId22"/>
                            <a:stretch>
                              <a:fillRect l="-30303" r="-24242" b="-6522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es-E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p:cxnSp>
                    <p:nvCxnSpPr>
                      <p:cNvPr id="128" name="Conector recto 127">
                        <a:extLst>
                          <a:ext uri="{FF2B5EF4-FFF2-40B4-BE49-F238E27FC236}">
                            <a16:creationId xmlns:a16="http://schemas.microsoft.com/office/drawing/2014/main" id="{F2DA3995-5D4B-4324-80CE-7B8934132C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V="1">
                        <a:off x="6538966" y="-278420"/>
                        <a:ext cx="0" cy="34819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120" name="Conector recto 119">
                      <a:extLst>
                        <a:ext uri="{FF2B5EF4-FFF2-40B4-BE49-F238E27FC236}">
                          <a16:creationId xmlns:a16="http://schemas.microsoft.com/office/drawing/2014/main" id="{CFBDC4D1-6354-41EC-8896-7DE05129BC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7135442" y="-138791"/>
                      <a:ext cx="1206000" cy="17795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121" name="Rectángulo 120">
                          <a:extLst>
                            <a:ext uri="{FF2B5EF4-FFF2-40B4-BE49-F238E27FC236}">
                              <a16:creationId xmlns:a16="http://schemas.microsoft.com/office/drawing/2014/main" id="{A9FC1441-44A9-44C9-AFF3-A52E7A620E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07805" y="-590975"/>
                          <a:ext cx="466122" cy="523449"/>
                        </a:xfrm>
                        <a:prstGeom prst="rect">
                          <a:avLst/>
                        </a:prstGeom>
                      </p:spPr>
                      <p:txBody>
                        <a:bodyPr wrap="none">
                          <a:spAutoFit/>
                        </a:bodyPr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s-ES" sz="1350" i="1">
                                    <a:latin typeface="Cambria Math" panose="02040503050406030204" pitchFamily="18" charset="0"/>
                                  </a:rPr>
                                  <m:t>𝑆</m:t>
                                </m:r>
                              </m:oMath>
                            </m:oMathPara>
                          </a14:m>
                          <a:endParaRPr lang="es-ES" sz="1350" dirty="0"/>
                        </a:p>
                      </p:txBody>
                    </p:sp>
                  </mc:Choice>
                  <mc:Fallback xmlns="">
                    <p:sp>
                      <p:nvSpPr>
                        <p:cNvPr id="121" name="Rectángulo 120">
                          <a:extLst>
                            <a:ext uri="{FF2B5EF4-FFF2-40B4-BE49-F238E27FC236}">
                              <a16:creationId xmlns:a16="http://schemas.microsoft.com/office/drawing/2014/main" id="{A9FC1441-44A9-44C9-AFF3-A52E7A620E0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6807805" y="-590975"/>
                          <a:ext cx="466122" cy="523449"/>
                        </a:xfrm>
                        <a:prstGeom prst="rect">
                          <a:avLst/>
                        </a:prstGeom>
                        <a:blipFill>
                          <a:blip r:embed="rId16"/>
                          <a:stretch>
                            <a:fillRect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1" name="Rectángulo 110">
                      <a:extLst>
                        <a:ext uri="{FF2B5EF4-FFF2-40B4-BE49-F238E27FC236}">
                          <a16:creationId xmlns:a16="http://schemas.microsoft.com/office/drawing/2014/main" id="{47A860A8-A6E5-40CD-ADAE-4420DE4CC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27330" y="965152"/>
                      <a:ext cx="1015352" cy="52344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1" name="Rectángulo 110">
                      <a:extLst>
                        <a:ext uri="{FF2B5EF4-FFF2-40B4-BE49-F238E27FC236}">
                          <a16:creationId xmlns:a16="http://schemas.microsoft.com/office/drawing/2014/main" id="{47A860A8-A6E5-40CD-ADAE-4420DE4CC2E2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527330" y="965152"/>
                      <a:ext cx="1015352" cy="523449"/>
                    </a:xfrm>
                    <a:prstGeom prst="rect">
                      <a:avLst/>
                    </a:prstGeom>
                    <a:blipFill>
                      <a:blip r:embed="rId23"/>
                      <a:stretch>
                        <a:fillRect b="-816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2" name="Rectángulo 111">
                      <a:extLst>
                        <a:ext uri="{FF2B5EF4-FFF2-40B4-BE49-F238E27FC236}">
                          <a16:creationId xmlns:a16="http://schemas.microsoft.com/office/drawing/2014/main" id="{0A35A27F-8A4C-488A-80B0-48C45E7E3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20231" y="965344"/>
                      <a:ext cx="1015352" cy="52344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𝑄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2" name="Rectángulo 111">
                      <a:extLst>
                        <a:ext uri="{FF2B5EF4-FFF2-40B4-BE49-F238E27FC236}">
                          <a16:creationId xmlns:a16="http://schemas.microsoft.com/office/drawing/2014/main" id="{0A35A27F-8A4C-488A-80B0-48C45E7E3346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720231" y="965344"/>
                      <a:ext cx="1015352" cy="523449"/>
                    </a:xfrm>
                    <a:prstGeom prst="rect">
                      <a:avLst/>
                    </a:prstGeom>
                    <a:blipFill>
                      <a:blip r:embed="rId24"/>
                      <a:stretch>
                        <a:fillRect b="-816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8" name="Rectángulo 107">
                    <a:extLst>
                      <a:ext uri="{FF2B5EF4-FFF2-40B4-BE49-F238E27FC236}">
                        <a16:creationId xmlns:a16="http://schemas.microsoft.com/office/drawing/2014/main" id="{98C84415-B1B2-4405-94A3-43576172E9E3}"/>
                      </a:ext>
                    </a:extLst>
                  </p:cNvPr>
                  <p:cNvSpPr/>
                  <p:nvPr/>
                </p:nvSpPr>
                <p:spPr>
                  <a:xfrm>
                    <a:off x="5636095" y="252564"/>
                    <a:ext cx="733429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08" name="Rectángulo 107">
                    <a:extLst>
                      <a:ext uri="{FF2B5EF4-FFF2-40B4-BE49-F238E27FC236}">
                        <a16:creationId xmlns:a16="http://schemas.microsoft.com/office/drawing/2014/main" id="{98C84415-B1B2-4405-94A3-43576172E9E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36095" y="252564"/>
                    <a:ext cx="733429" cy="400109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 b="-60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09" name="Conector recto de flecha 108">
                <a:extLst>
                  <a:ext uri="{FF2B5EF4-FFF2-40B4-BE49-F238E27FC236}">
                    <a16:creationId xmlns:a16="http://schemas.microsoft.com/office/drawing/2014/main" id="{27B9E923-9557-430B-9E84-47263116E4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87150" y="244359"/>
                <a:ext cx="685755" cy="0"/>
              </a:xfrm>
              <a:prstGeom prst="straightConnector1">
                <a:avLst/>
              </a:prstGeom>
              <a:ln w="3175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" name="Grupo 153">
              <a:extLst>
                <a:ext uri="{FF2B5EF4-FFF2-40B4-BE49-F238E27FC236}">
                  <a16:creationId xmlns:a16="http://schemas.microsoft.com/office/drawing/2014/main" id="{3CE0E453-B39D-4FE1-BBA9-3D7D0EB15739}"/>
                </a:ext>
              </a:extLst>
            </p:cNvPr>
            <p:cNvGrpSpPr/>
            <p:nvPr/>
          </p:nvGrpSpPr>
          <p:grpSpPr>
            <a:xfrm>
              <a:off x="4005031" y="-571159"/>
              <a:ext cx="776380" cy="1280183"/>
              <a:chOff x="8249765" y="1444984"/>
              <a:chExt cx="776380" cy="1526368"/>
            </a:xfrm>
          </p:grpSpPr>
          <p:cxnSp>
            <p:nvCxnSpPr>
              <p:cNvPr id="149" name="Conector recto 148">
                <a:extLst>
                  <a:ext uri="{FF2B5EF4-FFF2-40B4-BE49-F238E27FC236}">
                    <a16:creationId xmlns:a16="http://schemas.microsoft.com/office/drawing/2014/main" id="{51C32654-1ECC-40F5-BDF7-EB5CA6B1DC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20985" y="2187651"/>
                <a:ext cx="313932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Conector recto 149">
                <a:extLst>
                  <a:ext uri="{FF2B5EF4-FFF2-40B4-BE49-F238E27FC236}">
                    <a16:creationId xmlns:a16="http://schemas.microsoft.com/office/drawing/2014/main" id="{1A5FEE37-CF2D-4338-A7F1-2DB42AB837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29771" y="2078300"/>
                <a:ext cx="49637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CuadroTexto 150">
                    <a:extLst>
                      <a:ext uri="{FF2B5EF4-FFF2-40B4-BE49-F238E27FC236}">
                        <a16:creationId xmlns:a16="http://schemas.microsoft.com/office/drawing/2014/main" id="{6EAA1B48-D669-4D66-B799-A17F85CFBBF3}"/>
                      </a:ext>
                    </a:extLst>
                  </p:cNvPr>
                  <p:cNvSpPr txBox="1"/>
                  <p:nvPr/>
                </p:nvSpPr>
                <p:spPr>
                  <a:xfrm>
                    <a:off x="8249765" y="1914218"/>
                    <a:ext cx="255028" cy="51374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oMath>
                      </m:oMathPara>
                    </a14:m>
                    <a:endParaRPr lang="es-ES" sz="2100" dirty="0"/>
                  </a:p>
                </p:txBody>
              </p:sp>
            </mc:Choice>
            <mc:Fallback xmlns="">
              <p:sp>
                <p:nvSpPr>
                  <p:cNvPr id="151" name="CuadroTexto 150">
                    <a:extLst>
                      <a:ext uri="{FF2B5EF4-FFF2-40B4-BE49-F238E27FC236}">
                        <a16:creationId xmlns:a16="http://schemas.microsoft.com/office/drawing/2014/main" id="{6EAA1B48-D669-4D66-B799-A17F85CFBBF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249765" y="1914218"/>
                    <a:ext cx="255028" cy="513748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 l="-19355" r="-16129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52" name="Conector recto 151">
                <a:extLst>
                  <a:ext uri="{FF2B5EF4-FFF2-40B4-BE49-F238E27FC236}">
                    <a16:creationId xmlns:a16="http://schemas.microsoft.com/office/drawing/2014/main" id="{26AA8DCE-94C6-464E-9F97-37F81ED170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777951" y="1444984"/>
                <a:ext cx="0" cy="62594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Conector recto 152">
                <a:extLst>
                  <a:ext uri="{FF2B5EF4-FFF2-40B4-BE49-F238E27FC236}">
                    <a16:creationId xmlns:a16="http://schemas.microsoft.com/office/drawing/2014/main" id="{F8B28D94-3E2D-499C-BB1A-FAC85E75D1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767572" y="2176031"/>
                <a:ext cx="0" cy="79532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6" name="Grupo 195">
            <a:extLst>
              <a:ext uri="{FF2B5EF4-FFF2-40B4-BE49-F238E27FC236}">
                <a16:creationId xmlns:a16="http://schemas.microsoft.com/office/drawing/2014/main" id="{7B245382-E031-4892-88CF-20B51455A788}"/>
              </a:ext>
            </a:extLst>
          </p:cNvPr>
          <p:cNvGrpSpPr/>
          <p:nvPr/>
        </p:nvGrpSpPr>
        <p:grpSpPr>
          <a:xfrm>
            <a:off x="6948252" y="3117348"/>
            <a:ext cx="2141436" cy="1513128"/>
            <a:chOff x="3075576" y="-1054618"/>
            <a:chExt cx="3276228" cy="2321686"/>
          </a:xfrm>
        </p:grpSpPr>
        <p:grpSp>
          <p:nvGrpSpPr>
            <p:cNvPr id="156" name="Grupo 155">
              <a:extLst>
                <a:ext uri="{FF2B5EF4-FFF2-40B4-BE49-F238E27FC236}">
                  <a16:creationId xmlns:a16="http://schemas.microsoft.com/office/drawing/2014/main" id="{2EFF9E37-5211-47E3-92A4-6C6C3A07B96B}"/>
                </a:ext>
              </a:extLst>
            </p:cNvPr>
            <p:cNvGrpSpPr/>
            <p:nvPr/>
          </p:nvGrpSpPr>
          <p:grpSpPr>
            <a:xfrm>
              <a:off x="3075576" y="-1054618"/>
              <a:ext cx="3276228" cy="1814468"/>
              <a:chOff x="4863881" y="-1204641"/>
              <a:chExt cx="3528824" cy="2053284"/>
            </a:xfrm>
          </p:grpSpPr>
          <p:grpSp>
            <p:nvGrpSpPr>
              <p:cNvPr id="157" name="Grupo 156">
                <a:extLst>
                  <a:ext uri="{FF2B5EF4-FFF2-40B4-BE49-F238E27FC236}">
                    <a16:creationId xmlns:a16="http://schemas.microsoft.com/office/drawing/2014/main" id="{F91C91DC-36D3-4CF8-A923-254B5C8F240E}"/>
                  </a:ext>
                </a:extLst>
              </p:cNvPr>
              <p:cNvGrpSpPr/>
              <p:nvPr/>
            </p:nvGrpSpPr>
            <p:grpSpPr>
              <a:xfrm>
                <a:off x="4863881" y="-883778"/>
                <a:ext cx="3528824" cy="1732421"/>
                <a:chOff x="4304827" y="-296847"/>
                <a:chExt cx="2298167" cy="1476108"/>
              </a:xfrm>
            </p:grpSpPr>
            <p:cxnSp>
              <p:nvCxnSpPr>
                <p:cNvPr id="163" name="Conector recto 162">
                  <a:extLst>
                    <a:ext uri="{FF2B5EF4-FFF2-40B4-BE49-F238E27FC236}">
                      <a16:creationId xmlns:a16="http://schemas.microsoft.com/office/drawing/2014/main" id="{2BC150F7-871A-447A-A8CF-B354146D0E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65226" y="419228"/>
                  <a:ext cx="220213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Conector recto 163">
                  <a:extLst>
                    <a:ext uri="{FF2B5EF4-FFF2-40B4-BE49-F238E27FC236}">
                      <a16:creationId xmlns:a16="http://schemas.microsoft.com/office/drawing/2014/main" id="{A402C732-0772-4DEA-B052-A4A9BBFF1A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01242" y="313793"/>
                  <a:ext cx="34819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5" name="CuadroTexto 164">
                      <a:extLst>
                        <a:ext uri="{FF2B5EF4-FFF2-40B4-BE49-F238E27FC236}">
                          <a16:creationId xmlns:a16="http://schemas.microsoft.com/office/drawing/2014/main" id="{75593545-C67B-46FB-BAED-BA7B86EA7B5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4827" y="155586"/>
                      <a:ext cx="205270" cy="478098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21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𝜀</m:t>
                            </m:r>
                          </m:oMath>
                        </m:oMathPara>
                      </a14:m>
                      <a:endParaRPr lang="es-ES" sz="2100" dirty="0"/>
                    </a:p>
                  </p:txBody>
                </p:sp>
              </mc:Choice>
              <mc:Fallback xmlns="">
                <p:sp>
                  <p:nvSpPr>
                    <p:cNvPr id="165" name="CuadroTexto 164">
                      <a:extLst>
                        <a:ext uri="{FF2B5EF4-FFF2-40B4-BE49-F238E27FC236}">
                          <a16:creationId xmlns:a16="http://schemas.microsoft.com/office/drawing/2014/main" id="{75593545-C67B-46FB-BAED-BA7B86EA7B5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304827" y="155586"/>
                      <a:ext cx="205270" cy="478098"/>
                    </a:xfrm>
                    <a:prstGeom prst="rect">
                      <a:avLst/>
                    </a:prstGeom>
                    <a:blipFill>
                      <a:blip r:embed="rId27"/>
                      <a:stretch>
                        <a:fillRect l="-19355" r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66" name="Conector recto 165">
                  <a:extLst>
                    <a:ext uri="{FF2B5EF4-FFF2-40B4-BE49-F238E27FC236}">
                      <a16:creationId xmlns:a16="http://schemas.microsoft.com/office/drawing/2014/main" id="{1698BDBE-F248-4E77-9DAC-7EC71654D0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675332" y="-296847"/>
                  <a:ext cx="0" cy="60353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Conector recto 166">
                  <a:extLst>
                    <a:ext uri="{FF2B5EF4-FFF2-40B4-BE49-F238E27FC236}">
                      <a16:creationId xmlns:a16="http://schemas.microsoft.com/office/drawing/2014/main" id="{178C52E5-8803-408E-834B-EAE0C00165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79501" y="-293582"/>
                  <a:ext cx="1862872" cy="1516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8" name="Grupo 167">
                  <a:extLst>
                    <a:ext uri="{FF2B5EF4-FFF2-40B4-BE49-F238E27FC236}">
                      <a16:creationId xmlns:a16="http://schemas.microsoft.com/office/drawing/2014/main" id="{EB14D830-D1C4-4FB7-A15C-7C4B7512134D}"/>
                    </a:ext>
                  </a:extLst>
                </p:cNvPr>
                <p:cNvGrpSpPr/>
                <p:nvPr/>
              </p:nvGrpSpPr>
              <p:grpSpPr>
                <a:xfrm rot="16200000">
                  <a:off x="6214151" y="318229"/>
                  <a:ext cx="671317" cy="106369"/>
                  <a:chOff x="9433017" y="2251328"/>
                  <a:chExt cx="1041129" cy="164965"/>
                </a:xfrm>
              </p:grpSpPr>
              <p:grpSp>
                <p:nvGrpSpPr>
                  <p:cNvPr id="176" name="Grupo 175">
                    <a:extLst>
                      <a:ext uri="{FF2B5EF4-FFF2-40B4-BE49-F238E27FC236}">
                        <a16:creationId xmlns:a16="http://schemas.microsoft.com/office/drawing/2014/main" id="{F425B4FE-1FE2-4C0B-B1C7-B1F37CB62381}"/>
                      </a:ext>
                    </a:extLst>
                  </p:cNvPr>
                  <p:cNvGrpSpPr/>
                  <p:nvPr/>
                </p:nvGrpSpPr>
                <p:grpSpPr>
                  <a:xfrm>
                    <a:off x="9617811" y="2251328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190" name="Conector recto 189">
                      <a:extLst>
                        <a:ext uri="{FF2B5EF4-FFF2-40B4-BE49-F238E27FC236}">
                          <a16:creationId xmlns:a16="http://schemas.microsoft.com/office/drawing/2014/main" id="{C966C450-B168-4EAD-B578-1DBBABBCCB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Conector recto 190">
                      <a:extLst>
                        <a:ext uri="{FF2B5EF4-FFF2-40B4-BE49-F238E27FC236}">
                          <a16:creationId xmlns:a16="http://schemas.microsoft.com/office/drawing/2014/main" id="{D649C7E1-EDB6-42F1-A011-7C1BA6A6C4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7" name="Grupo 176">
                    <a:extLst>
                      <a:ext uri="{FF2B5EF4-FFF2-40B4-BE49-F238E27FC236}">
                        <a16:creationId xmlns:a16="http://schemas.microsoft.com/office/drawing/2014/main" id="{56D19E2C-7C8A-4001-802A-AA7543B52B9D}"/>
                      </a:ext>
                    </a:extLst>
                  </p:cNvPr>
                  <p:cNvGrpSpPr/>
                  <p:nvPr/>
                </p:nvGrpSpPr>
                <p:grpSpPr>
                  <a:xfrm>
                    <a:off x="9764697" y="2260845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188" name="Conector recto 187">
                      <a:extLst>
                        <a:ext uri="{FF2B5EF4-FFF2-40B4-BE49-F238E27FC236}">
                          <a16:creationId xmlns:a16="http://schemas.microsoft.com/office/drawing/2014/main" id="{03A70D42-9BB1-4C80-95AE-4CBDB1FB94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Conector recto 188">
                      <a:extLst>
                        <a:ext uri="{FF2B5EF4-FFF2-40B4-BE49-F238E27FC236}">
                          <a16:creationId xmlns:a16="http://schemas.microsoft.com/office/drawing/2014/main" id="{ED4D1027-F3F5-4630-8A34-FCFD307CFF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8" name="Grupo 177">
                    <a:extLst>
                      <a:ext uri="{FF2B5EF4-FFF2-40B4-BE49-F238E27FC236}">
                        <a16:creationId xmlns:a16="http://schemas.microsoft.com/office/drawing/2014/main" id="{6828D88B-27EF-4F26-A09A-1F2F0CE31A6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788" y="2258747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186" name="Conector recto 185">
                      <a:extLst>
                        <a:ext uri="{FF2B5EF4-FFF2-40B4-BE49-F238E27FC236}">
                          <a16:creationId xmlns:a16="http://schemas.microsoft.com/office/drawing/2014/main" id="{F447FD6D-D024-4944-8259-78A6E286AB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Conector recto 186">
                      <a:extLst>
                        <a:ext uri="{FF2B5EF4-FFF2-40B4-BE49-F238E27FC236}">
                          <a16:creationId xmlns:a16="http://schemas.microsoft.com/office/drawing/2014/main" id="{06404FBE-3F21-42F1-9310-91D95CC9B2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Grupo 178">
                    <a:extLst>
                      <a:ext uri="{FF2B5EF4-FFF2-40B4-BE49-F238E27FC236}">
                        <a16:creationId xmlns:a16="http://schemas.microsoft.com/office/drawing/2014/main" id="{9BF339EA-385B-4FB9-B079-EF186FC9FA1B}"/>
                      </a:ext>
                    </a:extLst>
                  </p:cNvPr>
                  <p:cNvGrpSpPr/>
                  <p:nvPr/>
                </p:nvGrpSpPr>
                <p:grpSpPr>
                  <a:xfrm>
                    <a:off x="10053393" y="2256649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184" name="Conector recto 183">
                      <a:extLst>
                        <a:ext uri="{FF2B5EF4-FFF2-40B4-BE49-F238E27FC236}">
                          <a16:creationId xmlns:a16="http://schemas.microsoft.com/office/drawing/2014/main" id="{5C03AAAE-D9BC-40A4-B540-2A3C15FEFC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Conector recto 184">
                      <a:extLst>
                        <a:ext uri="{FF2B5EF4-FFF2-40B4-BE49-F238E27FC236}">
                          <a16:creationId xmlns:a16="http://schemas.microsoft.com/office/drawing/2014/main" id="{E7112874-F16C-4F81-A7E4-F1874BCA59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0" name="Conector recto 179">
                    <a:extLst>
                      <a:ext uri="{FF2B5EF4-FFF2-40B4-BE49-F238E27FC236}">
                        <a16:creationId xmlns:a16="http://schemas.microsoft.com/office/drawing/2014/main" id="{328BEA62-A271-4675-9A0B-067119884D8E}"/>
                      </a:ext>
                    </a:extLst>
                  </p:cNvPr>
                  <p:cNvCxnSpPr/>
                  <p:nvPr/>
                </p:nvCxnSpPr>
                <p:spPr>
                  <a:xfrm>
                    <a:off x="10317428" y="2313389"/>
                    <a:ext cx="156718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Conector recto 180">
                    <a:extLst>
                      <a:ext uri="{FF2B5EF4-FFF2-40B4-BE49-F238E27FC236}">
                        <a16:creationId xmlns:a16="http://schemas.microsoft.com/office/drawing/2014/main" id="{F7E32910-B083-4F86-9F41-377E201C4574}"/>
                      </a:ext>
                    </a:extLst>
                  </p:cNvPr>
                  <p:cNvCxnSpPr/>
                  <p:nvPr/>
                </p:nvCxnSpPr>
                <p:spPr>
                  <a:xfrm>
                    <a:off x="9433017" y="2312963"/>
                    <a:ext cx="156718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Conector recto 181">
                    <a:extLst>
                      <a:ext uri="{FF2B5EF4-FFF2-40B4-BE49-F238E27FC236}">
                        <a16:creationId xmlns:a16="http://schemas.microsoft.com/office/drawing/2014/main" id="{18047711-8F28-4D6C-B1E4-D5CFAEE288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9583088" y="2304097"/>
                    <a:ext cx="73152" cy="1080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Conector recto 182">
                    <a:extLst>
                      <a:ext uri="{FF2B5EF4-FFF2-40B4-BE49-F238E27FC236}">
                        <a16:creationId xmlns:a16="http://schemas.microsoft.com/office/drawing/2014/main" id="{B12B52F6-DA16-4707-9EFF-B3E264252A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10233839" y="2304097"/>
                    <a:ext cx="88282" cy="1080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69" name="Conector recto 168">
                  <a:extLst>
                    <a:ext uri="{FF2B5EF4-FFF2-40B4-BE49-F238E27FC236}">
                      <a16:creationId xmlns:a16="http://schemas.microsoft.com/office/drawing/2014/main" id="{B7FC8A12-E174-4C99-B326-8352F14BC7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42373" y="611819"/>
                  <a:ext cx="0" cy="56744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Conector recto 169">
                  <a:extLst>
                    <a:ext uri="{FF2B5EF4-FFF2-40B4-BE49-F238E27FC236}">
                      <a16:creationId xmlns:a16="http://schemas.microsoft.com/office/drawing/2014/main" id="{E1BDA6BA-A41B-41AF-8AF0-C218CA6EE8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668052" y="408024"/>
                  <a:ext cx="0" cy="76684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Conector recto 170">
                  <a:extLst>
                    <a:ext uri="{FF2B5EF4-FFF2-40B4-BE49-F238E27FC236}">
                      <a16:creationId xmlns:a16="http://schemas.microsoft.com/office/drawing/2014/main" id="{59B67881-8941-4645-9097-9990CB075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65620" y="1164101"/>
                  <a:ext cx="808090" cy="339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72" name="CuadroTexto 171">
                      <a:extLst>
                        <a:ext uri="{FF2B5EF4-FFF2-40B4-BE49-F238E27FC236}">
                          <a16:creationId xmlns:a16="http://schemas.microsoft.com/office/drawing/2014/main" id="{B0F6D75C-05A1-4B15-A064-EE7C4B7AE6F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262177" y="192190"/>
                      <a:ext cx="222266" cy="409799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172" name="CuadroTexto 171">
                      <a:extLst>
                        <a:ext uri="{FF2B5EF4-FFF2-40B4-BE49-F238E27FC236}">
                          <a16:creationId xmlns:a16="http://schemas.microsoft.com/office/drawing/2014/main" id="{B0F6D75C-05A1-4B15-A064-EE7C4B7AE6F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262177" y="192190"/>
                      <a:ext cx="222266" cy="409799"/>
                    </a:xfrm>
                    <a:prstGeom prst="rect">
                      <a:avLst/>
                    </a:prstGeom>
                    <a:blipFill>
                      <a:blip r:embed="rId28"/>
                      <a:stretch>
                        <a:fillRect l="-29412" r="-20588" b="-666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73" name="Conector recto 172">
                  <a:extLst>
                    <a:ext uri="{FF2B5EF4-FFF2-40B4-BE49-F238E27FC236}">
                      <a16:creationId xmlns:a16="http://schemas.microsoft.com/office/drawing/2014/main" id="{C8D4D581-FCE5-4AE5-AE9A-56203D7DDF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38966" y="-278420"/>
                  <a:ext cx="0" cy="34819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Grupo 157">
                <a:extLst>
                  <a:ext uri="{FF2B5EF4-FFF2-40B4-BE49-F238E27FC236}">
                    <a16:creationId xmlns:a16="http://schemas.microsoft.com/office/drawing/2014/main" id="{01989DE4-9F73-447C-A0D4-BB39D5B8FB84}"/>
                  </a:ext>
                </a:extLst>
              </p:cNvPr>
              <p:cNvGrpSpPr/>
              <p:nvPr/>
            </p:nvGrpSpPr>
            <p:grpSpPr>
              <a:xfrm>
                <a:off x="6672621" y="-906605"/>
                <a:ext cx="562707" cy="68793"/>
                <a:chOff x="7183545" y="-543245"/>
                <a:chExt cx="562707" cy="68793"/>
              </a:xfrm>
            </p:grpSpPr>
            <p:cxnSp>
              <p:nvCxnSpPr>
                <p:cNvPr id="160" name="Conector recto 159">
                  <a:extLst>
                    <a:ext uri="{FF2B5EF4-FFF2-40B4-BE49-F238E27FC236}">
                      <a16:creationId xmlns:a16="http://schemas.microsoft.com/office/drawing/2014/main" id="{2FFD9A70-ABF4-4C8F-A42A-0BE7F7AA2F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60000" flipV="1">
                  <a:off x="7224476" y="-518160"/>
                  <a:ext cx="468001" cy="522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1" name="Elipse 160">
                  <a:extLst>
                    <a:ext uri="{FF2B5EF4-FFF2-40B4-BE49-F238E27FC236}">
                      <a16:creationId xmlns:a16="http://schemas.microsoft.com/office/drawing/2014/main" id="{E1D182C8-0F96-4219-B088-9779A033CB4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7670934" y="-549770"/>
                  <a:ext cx="68793" cy="818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62" name="Elipse 161">
                  <a:extLst>
                    <a:ext uri="{FF2B5EF4-FFF2-40B4-BE49-F238E27FC236}">
                      <a16:creationId xmlns:a16="http://schemas.microsoft.com/office/drawing/2014/main" id="{6067F320-714A-4A8B-B41D-F8BAEF5C4B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7190070" y="-549770"/>
                  <a:ext cx="68793" cy="818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9" name="Rectángulo 158">
                    <a:extLst>
                      <a:ext uri="{FF2B5EF4-FFF2-40B4-BE49-F238E27FC236}">
                        <a16:creationId xmlns:a16="http://schemas.microsoft.com/office/drawing/2014/main" id="{E5B4C560-725F-4C98-B3A0-B121E266B193}"/>
                      </a:ext>
                    </a:extLst>
                  </p:cNvPr>
                  <p:cNvSpPr/>
                  <p:nvPr/>
                </p:nvSpPr>
                <p:spPr>
                  <a:xfrm>
                    <a:off x="6825358" y="-1204641"/>
                    <a:ext cx="523873" cy="52103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59" name="Rectángulo 158">
                    <a:extLst>
                      <a:ext uri="{FF2B5EF4-FFF2-40B4-BE49-F238E27FC236}">
                        <a16:creationId xmlns:a16="http://schemas.microsoft.com/office/drawing/2014/main" id="{E5B4C560-725F-4C98-B3A0-B121E266B19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25358" y="-1204641"/>
                    <a:ext cx="523873" cy="521036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92" name="Conector recto 191">
              <a:extLst>
                <a:ext uri="{FF2B5EF4-FFF2-40B4-BE49-F238E27FC236}">
                  <a16:creationId xmlns:a16="http://schemas.microsoft.com/office/drawing/2014/main" id="{5F36656B-68B7-4C3F-ABCC-5025209FA0AD}"/>
                </a:ext>
              </a:extLst>
            </p:cNvPr>
            <p:cNvCxnSpPr>
              <a:cxnSpLocks/>
            </p:cNvCxnSpPr>
            <p:nvPr/>
          </p:nvCxnSpPr>
          <p:spPr>
            <a:xfrm>
              <a:off x="5092347" y="755946"/>
              <a:ext cx="1151999" cy="351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Elipse 192">
              <a:extLst>
                <a:ext uri="{FF2B5EF4-FFF2-40B4-BE49-F238E27FC236}">
                  <a16:creationId xmlns:a16="http://schemas.microsoft.com/office/drawing/2014/main" id="{E9F929D1-3B95-40F4-83A7-9105A0DCF3C4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4722851" y="700609"/>
              <a:ext cx="60792" cy="759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194" name="Elipse 193">
              <a:extLst>
                <a:ext uri="{FF2B5EF4-FFF2-40B4-BE49-F238E27FC236}">
                  <a16:creationId xmlns:a16="http://schemas.microsoft.com/office/drawing/2014/main" id="{0D002C98-3FD9-4A48-83CB-1B1A1BC8A30F}"/>
                </a:ext>
              </a:extLst>
            </p:cNvPr>
            <p:cNvSpPr>
              <a:spLocks noChangeAspect="1"/>
            </p:cNvSpPr>
            <p:nvPr/>
          </p:nvSpPr>
          <p:spPr>
            <a:xfrm rot="16387202">
              <a:off x="5061985" y="712409"/>
              <a:ext cx="60792" cy="759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5" name="Rectángulo 194">
                  <a:extLst>
                    <a:ext uri="{FF2B5EF4-FFF2-40B4-BE49-F238E27FC236}">
                      <a16:creationId xmlns:a16="http://schemas.microsoft.com/office/drawing/2014/main" id="{01DAA0AE-16DF-461C-A0A3-52B920BF8066}"/>
                    </a:ext>
                  </a:extLst>
                </p:cNvPr>
                <p:cNvSpPr/>
                <p:nvPr/>
              </p:nvSpPr>
              <p:spPr>
                <a:xfrm>
                  <a:off x="4741916" y="700379"/>
                  <a:ext cx="589869" cy="56668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_tradnl" i="1">
                            <a:latin typeface="Cambria Math" panose="02040503050406030204" pitchFamily="18" charset="0"/>
                          </a:rPr>
                          <m:t>𝐶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95" name="Rectángulo 194">
                  <a:extLst>
                    <a:ext uri="{FF2B5EF4-FFF2-40B4-BE49-F238E27FC236}">
                      <a16:creationId xmlns:a16="http://schemas.microsoft.com/office/drawing/2014/main" id="{01DAA0AE-16DF-461C-A0A3-52B920BF806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41916" y="700379"/>
                  <a:ext cx="589869" cy="566689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934188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7" grpId="0"/>
      <p:bldP spid="18" grpId="0"/>
      <p:bldP spid="5" grpId="0"/>
      <p:bldP spid="14" grpId="0"/>
      <p:bldP spid="15" grpId="0"/>
      <p:bldP spid="16" grpId="0"/>
      <p:bldP spid="19" grpId="0"/>
      <p:bldP spid="2" grpId="0"/>
      <p:bldP spid="22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4.6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Circuitos RC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0" y="1427448"/>
                <a:ext cx="4572000" cy="570797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𝑄</m:t>
                      </m:r>
                      <m:d>
                        <m:d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𝑓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</m:t>
                          </m:r>
                          <m:sSup>
                            <m:sSupPr>
                              <m:ctrlPr>
                                <a:rPr lang="es-ES_tradnl" sz="27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_tradnl" sz="2700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s-ES_tradnl" sz="2700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_tradnl" sz="2700" i="1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  <m:r>
                                <a:rPr lang="es-ES_tradnl" sz="2700" i="1">
                                  <a:latin typeface="Cambria Math" panose="02040503050406030204" pitchFamily="18" charset="0"/>
                                </a:rPr>
                                <m:t>/</m:t>
                              </m:r>
                              <m:r>
                                <a:rPr lang="es-ES_tradnl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1427448"/>
                <a:ext cx="4572000" cy="57079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Rectángulo 20"/>
          <p:cNvSpPr/>
          <p:nvPr/>
        </p:nvSpPr>
        <p:spPr>
          <a:xfrm>
            <a:off x="305526" y="916648"/>
            <a:ext cx="301127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100" b="1" dirty="0">
                <a:solidFill>
                  <a:prstClr val="black"/>
                </a:solidFill>
              </a:rPr>
              <a:t>Carga de un condensador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7634488" y="1367567"/>
                <a:ext cx="803746" cy="55136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4488" y="1367567"/>
                <a:ext cx="803746" cy="55136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3970379" y="3867895"/>
                <a:ext cx="5174656" cy="8812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𝐼</m:t>
                      </m:r>
                      <m:d>
                        <m:d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𝑑𝑄</m:t>
                          </m:r>
                        </m:num>
                        <m:den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es-ES_tradnl" sz="27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ℰ</m:t>
                          </m:r>
                        </m:num>
                        <m:den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sSup>
                        <m:sSupPr>
                          <m:ctrlPr>
                            <a:rPr lang="es-ES_tradnl" sz="27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/(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𝑅𝐶</m:t>
                          </m:r>
                          <m:r>
                            <a:rPr lang="es-ES_tradnl" sz="2700" i="1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s-ES_tradnl" sz="15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0379" y="3867895"/>
                <a:ext cx="5174656" cy="88120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upo 10">
            <a:extLst>
              <a:ext uri="{FF2B5EF4-FFF2-40B4-BE49-F238E27FC236}">
                <a16:creationId xmlns:a16="http://schemas.microsoft.com/office/drawing/2014/main" id="{DD28AD8D-D47B-4A1A-A148-709615BE385A}"/>
              </a:ext>
            </a:extLst>
          </p:cNvPr>
          <p:cNvGrpSpPr/>
          <p:nvPr/>
        </p:nvGrpSpPr>
        <p:grpSpPr>
          <a:xfrm>
            <a:off x="5284749" y="992037"/>
            <a:ext cx="3578480" cy="2712595"/>
            <a:chOff x="532606" y="3156025"/>
            <a:chExt cx="4771306" cy="3616794"/>
          </a:xfrm>
        </p:grpSpPr>
        <p:cxnSp>
          <p:nvCxnSpPr>
            <p:cNvPr id="16" name="Conector recto 15">
              <a:extLst>
                <a:ext uri="{FF2B5EF4-FFF2-40B4-BE49-F238E27FC236}">
                  <a16:creationId xmlns:a16="http://schemas.microsoft.com/office/drawing/2014/main" id="{38000F44-B53E-4D5B-ADAD-251E4FEC5C5B}"/>
                </a:ext>
              </a:extLst>
            </p:cNvPr>
            <p:cNvCxnSpPr/>
            <p:nvPr/>
          </p:nvCxnSpPr>
          <p:spPr>
            <a:xfrm>
              <a:off x="1127448" y="3429000"/>
              <a:ext cx="0" cy="331236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recto 16">
              <a:extLst>
                <a:ext uri="{FF2B5EF4-FFF2-40B4-BE49-F238E27FC236}">
                  <a16:creationId xmlns:a16="http://schemas.microsoft.com/office/drawing/2014/main" id="{142996EE-DE38-4FF1-ACB5-ACBAAFAA7A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9558" y="6273080"/>
              <a:ext cx="473435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D98341D1-5DCF-42CA-97AE-8B06FD3DE356}"/>
                    </a:ext>
                  </a:extLst>
                </p:cNvPr>
                <p:cNvSpPr txBox="1"/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D98341D1-5DCF-42CA-97AE-8B06FD3DE35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3351" y="6280376"/>
                  <a:ext cx="446105" cy="492443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00D7633A-9306-4EE8-8570-57632B0E1E9A}"/>
                    </a:ext>
                  </a:extLst>
                </p:cNvPr>
                <p:cNvSpPr txBox="1"/>
                <p:nvPr/>
              </p:nvSpPr>
              <p:spPr>
                <a:xfrm>
                  <a:off x="1098177" y="3156025"/>
                  <a:ext cx="444053" cy="4924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00D7633A-9306-4EE8-8570-57632B0E1E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8177" y="3156025"/>
                  <a:ext cx="444053" cy="492443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Rectángulo 21">
                  <a:extLst>
                    <a:ext uri="{FF2B5EF4-FFF2-40B4-BE49-F238E27FC236}">
                      <a16:creationId xmlns:a16="http://schemas.microsoft.com/office/drawing/2014/main" id="{F2C540E0-DD69-4990-995F-896DBDA2DEBD}"/>
                    </a:ext>
                  </a:extLst>
                </p:cNvPr>
                <p:cNvSpPr/>
                <p:nvPr/>
              </p:nvSpPr>
              <p:spPr>
                <a:xfrm>
                  <a:off x="532606" y="3659832"/>
                  <a:ext cx="609825" cy="55399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_tradnl" sz="21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100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_tradnl" sz="21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s-ES" sz="1500" dirty="0"/>
                </a:p>
              </p:txBody>
            </p:sp>
          </mc:Choice>
          <mc:Fallback xmlns="">
            <p:sp>
              <p:nvSpPr>
                <p:cNvPr id="22" name="Rectángulo 21">
                  <a:extLst>
                    <a:ext uri="{FF2B5EF4-FFF2-40B4-BE49-F238E27FC236}">
                      <a16:creationId xmlns:a16="http://schemas.microsoft.com/office/drawing/2014/main" id="{F2C540E0-DD69-4990-995F-896DBDA2DEB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606" y="3659832"/>
                  <a:ext cx="609825" cy="55399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57EA3AF7-6D7A-4FDE-BC22-FB725EA632C8}"/>
                </a:ext>
              </a:extLst>
            </p:cNvPr>
            <p:cNvSpPr/>
            <p:nvPr/>
          </p:nvSpPr>
          <p:spPr>
            <a:xfrm>
              <a:off x="1125415" y="3903785"/>
              <a:ext cx="3927231" cy="2290443"/>
            </a:xfrm>
            <a:custGeom>
              <a:avLst/>
              <a:gdLst>
                <a:gd name="connsiteX0" fmla="*/ 0 w 3927231"/>
                <a:gd name="connsiteY0" fmla="*/ 0 h 2290443"/>
                <a:gd name="connsiteX1" fmla="*/ 187570 w 3927231"/>
                <a:gd name="connsiteY1" fmla="*/ 339969 h 2290443"/>
                <a:gd name="connsiteX2" fmla="*/ 363416 w 3927231"/>
                <a:gd name="connsiteY2" fmla="*/ 668215 h 2290443"/>
                <a:gd name="connsiteX3" fmla="*/ 679939 w 3927231"/>
                <a:gd name="connsiteY3" fmla="*/ 1078523 h 2290443"/>
                <a:gd name="connsiteX4" fmla="*/ 1078523 w 3927231"/>
                <a:gd name="connsiteY4" fmla="*/ 1500553 h 2290443"/>
                <a:gd name="connsiteX5" fmla="*/ 1547447 w 3927231"/>
                <a:gd name="connsiteY5" fmla="*/ 1793630 h 2290443"/>
                <a:gd name="connsiteX6" fmla="*/ 2086708 w 3927231"/>
                <a:gd name="connsiteY6" fmla="*/ 2028092 h 2290443"/>
                <a:gd name="connsiteX7" fmla="*/ 2743200 w 3927231"/>
                <a:gd name="connsiteY7" fmla="*/ 2215661 h 2290443"/>
                <a:gd name="connsiteX8" fmla="*/ 3528647 w 3927231"/>
                <a:gd name="connsiteY8" fmla="*/ 2286000 h 2290443"/>
                <a:gd name="connsiteX9" fmla="*/ 3927231 w 3927231"/>
                <a:gd name="connsiteY9" fmla="*/ 2286000 h 229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7231" h="2290443">
                  <a:moveTo>
                    <a:pt x="0" y="0"/>
                  </a:moveTo>
                  <a:cubicBezTo>
                    <a:pt x="63500" y="114300"/>
                    <a:pt x="127001" y="228600"/>
                    <a:pt x="187570" y="339969"/>
                  </a:cubicBezTo>
                  <a:cubicBezTo>
                    <a:pt x="248139" y="451338"/>
                    <a:pt x="281355" y="545123"/>
                    <a:pt x="363416" y="668215"/>
                  </a:cubicBezTo>
                  <a:cubicBezTo>
                    <a:pt x="445477" y="791307"/>
                    <a:pt x="560754" y="939800"/>
                    <a:pt x="679939" y="1078523"/>
                  </a:cubicBezTo>
                  <a:cubicBezTo>
                    <a:pt x="799124" y="1217246"/>
                    <a:pt x="933938" y="1381369"/>
                    <a:pt x="1078523" y="1500553"/>
                  </a:cubicBezTo>
                  <a:cubicBezTo>
                    <a:pt x="1223108" y="1619737"/>
                    <a:pt x="1379416" y="1705707"/>
                    <a:pt x="1547447" y="1793630"/>
                  </a:cubicBezTo>
                  <a:cubicBezTo>
                    <a:pt x="1715478" y="1881553"/>
                    <a:pt x="1887416" y="1957754"/>
                    <a:pt x="2086708" y="2028092"/>
                  </a:cubicBezTo>
                  <a:cubicBezTo>
                    <a:pt x="2286000" y="2098430"/>
                    <a:pt x="2502877" y="2172676"/>
                    <a:pt x="2743200" y="2215661"/>
                  </a:cubicBezTo>
                  <a:cubicBezTo>
                    <a:pt x="2983523" y="2258646"/>
                    <a:pt x="3331309" y="2274277"/>
                    <a:pt x="3528647" y="2286000"/>
                  </a:cubicBezTo>
                  <a:cubicBezTo>
                    <a:pt x="3725985" y="2297723"/>
                    <a:pt x="3851031" y="2282092"/>
                    <a:pt x="3927231" y="2286000"/>
                  </a:cubicBezTo>
                </a:path>
              </a:pathLst>
            </a:custGeom>
            <a:noFill/>
            <a:ln w="508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DA557CD0-F65E-4D53-931F-C59A1ADF0FBB}"/>
                  </a:ext>
                </a:extLst>
              </p:cNvPr>
              <p:cNvSpPr/>
              <p:nvPr/>
            </p:nvSpPr>
            <p:spPr>
              <a:xfrm>
                <a:off x="6912700" y="2095179"/>
                <a:ext cx="1070101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𝑅𝐶</m:t>
                    </m:r>
                  </m:oMath>
                </a14:m>
                <a:r>
                  <a:rPr lang="es-ES" sz="2100" dirty="0"/>
                  <a:t> </a:t>
                </a:r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DA557CD0-F65E-4D53-931F-C59A1ADF0FB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2700" y="2095179"/>
                <a:ext cx="1070101" cy="415498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uadroTexto 30">
                <a:extLst>
                  <a:ext uri="{FF2B5EF4-FFF2-40B4-BE49-F238E27FC236}">
                    <a16:creationId xmlns:a16="http://schemas.microsoft.com/office/drawing/2014/main" id="{77B48541-B0E0-45E7-A3AE-0BED466EA745}"/>
                  </a:ext>
                </a:extLst>
              </p:cNvPr>
              <p:cNvSpPr txBox="1"/>
              <p:nvPr/>
            </p:nvSpPr>
            <p:spPr>
              <a:xfrm>
                <a:off x="1958858" y="3308970"/>
                <a:ext cx="1192314" cy="3989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ℰ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31" name="CuadroTexto 30">
                <a:extLst>
                  <a:ext uri="{FF2B5EF4-FFF2-40B4-BE49-F238E27FC236}">
                    <a16:creationId xmlns:a16="http://schemas.microsoft.com/office/drawing/2014/main" id="{77B48541-B0E0-45E7-A3AE-0BED466EA74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58858" y="3308970"/>
                <a:ext cx="1192314" cy="398955"/>
              </a:xfrm>
              <a:prstGeom prst="rect">
                <a:avLst/>
              </a:prstGeom>
              <a:blipFill>
                <a:blip r:embed="rId11"/>
                <a:stretch>
                  <a:fillRect l="-7653" r="-4592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o 4">
            <a:extLst>
              <a:ext uri="{FF2B5EF4-FFF2-40B4-BE49-F238E27FC236}">
                <a16:creationId xmlns:a16="http://schemas.microsoft.com/office/drawing/2014/main" id="{CA598AB2-8456-4BE5-9006-D3160333EB5F}"/>
              </a:ext>
            </a:extLst>
          </p:cNvPr>
          <p:cNvGrpSpPr/>
          <p:nvPr/>
        </p:nvGrpSpPr>
        <p:grpSpPr>
          <a:xfrm>
            <a:off x="255374" y="2097061"/>
            <a:ext cx="3576164" cy="2712595"/>
            <a:chOff x="1819365" y="2448817"/>
            <a:chExt cx="4768219" cy="3616794"/>
          </a:xfrm>
        </p:grpSpPr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5F70B9AE-4006-4293-8C2C-64DF18669E2C}"/>
                </a:ext>
              </a:extLst>
            </p:cNvPr>
            <p:cNvGrpSpPr/>
            <p:nvPr/>
          </p:nvGrpSpPr>
          <p:grpSpPr>
            <a:xfrm>
              <a:off x="1819365" y="2448817"/>
              <a:ext cx="4768219" cy="3616794"/>
              <a:chOff x="535693" y="3156025"/>
              <a:chExt cx="4768219" cy="3616794"/>
            </a:xfrm>
          </p:grpSpPr>
          <p:cxnSp>
            <p:nvCxnSpPr>
              <p:cNvPr id="25" name="Conector recto 24">
                <a:extLst>
                  <a:ext uri="{FF2B5EF4-FFF2-40B4-BE49-F238E27FC236}">
                    <a16:creationId xmlns:a16="http://schemas.microsoft.com/office/drawing/2014/main" id="{095E47F7-046A-4938-A7F0-1C8346D44B87}"/>
                  </a:ext>
                </a:extLst>
              </p:cNvPr>
              <p:cNvCxnSpPr/>
              <p:nvPr/>
            </p:nvCxnSpPr>
            <p:spPr>
              <a:xfrm>
                <a:off x="1127448" y="3429000"/>
                <a:ext cx="0" cy="331236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Conector recto 25">
                <a:extLst>
                  <a:ext uri="{FF2B5EF4-FFF2-40B4-BE49-F238E27FC236}">
                    <a16:creationId xmlns:a16="http://schemas.microsoft.com/office/drawing/2014/main" id="{922C43E9-7B49-44A4-A208-FB708B3FAF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69558" y="6273080"/>
                <a:ext cx="473435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" name="CuadroTexto 26">
                    <a:extLst>
                      <a:ext uri="{FF2B5EF4-FFF2-40B4-BE49-F238E27FC236}">
                        <a16:creationId xmlns:a16="http://schemas.microsoft.com/office/drawing/2014/main" id="{7B32E120-B39C-4FAE-B903-F7A25F05E357}"/>
                      </a:ext>
                    </a:extLst>
                  </p:cNvPr>
                  <p:cNvSpPr txBox="1"/>
                  <p:nvPr/>
                </p:nvSpPr>
                <p:spPr>
                  <a:xfrm>
                    <a:off x="4703351" y="6280376"/>
                    <a:ext cx="446105" cy="492443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27" name="CuadroTexto 26">
                    <a:extLst>
                      <a:ext uri="{FF2B5EF4-FFF2-40B4-BE49-F238E27FC236}">
                        <a16:creationId xmlns:a16="http://schemas.microsoft.com/office/drawing/2014/main" id="{7B32E120-B39C-4FAE-B903-F7A25F05E35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03351" y="6280376"/>
                    <a:ext cx="446105" cy="492443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" name="CuadroTexto 27">
                    <a:extLst>
                      <a:ext uri="{FF2B5EF4-FFF2-40B4-BE49-F238E27FC236}">
                        <a16:creationId xmlns:a16="http://schemas.microsoft.com/office/drawing/2014/main" id="{5478E828-4E09-4642-858B-C286E7237DA7}"/>
                      </a:ext>
                    </a:extLst>
                  </p:cNvPr>
                  <p:cNvSpPr txBox="1"/>
                  <p:nvPr/>
                </p:nvSpPr>
                <p:spPr>
                  <a:xfrm>
                    <a:off x="1098176" y="3156025"/>
                    <a:ext cx="533052" cy="492443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𝑄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28" name="CuadroTexto 27">
                    <a:extLst>
                      <a:ext uri="{FF2B5EF4-FFF2-40B4-BE49-F238E27FC236}">
                        <a16:creationId xmlns:a16="http://schemas.microsoft.com/office/drawing/2014/main" id="{5478E828-4E09-4642-858B-C286E7237DA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098176" y="3156025"/>
                    <a:ext cx="533052" cy="492443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983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Rectángulo 28">
                    <a:extLst>
                      <a:ext uri="{FF2B5EF4-FFF2-40B4-BE49-F238E27FC236}">
                        <a16:creationId xmlns:a16="http://schemas.microsoft.com/office/drawing/2014/main" id="{186F2166-32E2-4C2E-A2DA-302FD598FD8C}"/>
                      </a:ext>
                    </a:extLst>
                  </p:cNvPr>
                  <p:cNvSpPr/>
                  <p:nvPr/>
                </p:nvSpPr>
                <p:spPr>
                  <a:xfrm>
                    <a:off x="535693" y="3538260"/>
                    <a:ext cx="739776" cy="588537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_tradnl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_tradnl" sz="2100" i="1">
                                  <a:latin typeface="Cambria Math" panose="02040503050406030204" pitchFamily="18" charset="0"/>
                                </a:rPr>
                                <m:t>𝑄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sub>
                          </m:sSub>
                        </m:oMath>
                      </m:oMathPara>
                    </a14:m>
                    <a:endParaRPr lang="es-ES" sz="1500" dirty="0"/>
                  </a:p>
                </p:txBody>
              </p:sp>
            </mc:Choice>
            <mc:Fallback xmlns="">
              <p:sp>
                <p:nvSpPr>
                  <p:cNvPr id="29" name="Rectángulo 28">
                    <a:extLst>
                      <a:ext uri="{FF2B5EF4-FFF2-40B4-BE49-F238E27FC236}">
                        <a16:creationId xmlns:a16="http://schemas.microsoft.com/office/drawing/2014/main" id="{186F2166-32E2-4C2E-A2DA-302FD598FD8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35693" y="3538260"/>
                    <a:ext cx="739776" cy="58853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25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0" name="Forma libre: forma 29">
                <a:extLst>
                  <a:ext uri="{FF2B5EF4-FFF2-40B4-BE49-F238E27FC236}">
                    <a16:creationId xmlns:a16="http://schemas.microsoft.com/office/drawing/2014/main" id="{44FC84C1-C09F-4465-9C84-BA5E1854A162}"/>
                  </a:ext>
                </a:extLst>
              </p:cNvPr>
              <p:cNvSpPr/>
              <p:nvPr/>
            </p:nvSpPr>
            <p:spPr>
              <a:xfrm flipV="1">
                <a:off x="1134700" y="3919498"/>
                <a:ext cx="3927231" cy="2360877"/>
              </a:xfrm>
              <a:custGeom>
                <a:avLst/>
                <a:gdLst>
                  <a:gd name="connsiteX0" fmla="*/ 0 w 3927231"/>
                  <a:gd name="connsiteY0" fmla="*/ 0 h 2290443"/>
                  <a:gd name="connsiteX1" fmla="*/ 187570 w 3927231"/>
                  <a:gd name="connsiteY1" fmla="*/ 339969 h 2290443"/>
                  <a:gd name="connsiteX2" fmla="*/ 363416 w 3927231"/>
                  <a:gd name="connsiteY2" fmla="*/ 668215 h 2290443"/>
                  <a:gd name="connsiteX3" fmla="*/ 679939 w 3927231"/>
                  <a:gd name="connsiteY3" fmla="*/ 1078523 h 2290443"/>
                  <a:gd name="connsiteX4" fmla="*/ 1078523 w 3927231"/>
                  <a:gd name="connsiteY4" fmla="*/ 1500553 h 2290443"/>
                  <a:gd name="connsiteX5" fmla="*/ 1547447 w 3927231"/>
                  <a:gd name="connsiteY5" fmla="*/ 1793630 h 2290443"/>
                  <a:gd name="connsiteX6" fmla="*/ 2086708 w 3927231"/>
                  <a:gd name="connsiteY6" fmla="*/ 2028092 h 2290443"/>
                  <a:gd name="connsiteX7" fmla="*/ 2743200 w 3927231"/>
                  <a:gd name="connsiteY7" fmla="*/ 2215661 h 2290443"/>
                  <a:gd name="connsiteX8" fmla="*/ 3528647 w 3927231"/>
                  <a:gd name="connsiteY8" fmla="*/ 2286000 h 2290443"/>
                  <a:gd name="connsiteX9" fmla="*/ 3927231 w 3927231"/>
                  <a:gd name="connsiteY9" fmla="*/ 2286000 h 2290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27231" h="2290443">
                    <a:moveTo>
                      <a:pt x="0" y="0"/>
                    </a:moveTo>
                    <a:cubicBezTo>
                      <a:pt x="63500" y="114300"/>
                      <a:pt x="127001" y="228600"/>
                      <a:pt x="187570" y="339969"/>
                    </a:cubicBezTo>
                    <a:cubicBezTo>
                      <a:pt x="248139" y="451338"/>
                      <a:pt x="281355" y="545123"/>
                      <a:pt x="363416" y="668215"/>
                    </a:cubicBezTo>
                    <a:cubicBezTo>
                      <a:pt x="445477" y="791307"/>
                      <a:pt x="560754" y="939800"/>
                      <a:pt x="679939" y="1078523"/>
                    </a:cubicBezTo>
                    <a:cubicBezTo>
                      <a:pt x="799124" y="1217246"/>
                      <a:pt x="933938" y="1381369"/>
                      <a:pt x="1078523" y="1500553"/>
                    </a:cubicBezTo>
                    <a:cubicBezTo>
                      <a:pt x="1223108" y="1619737"/>
                      <a:pt x="1379416" y="1705707"/>
                      <a:pt x="1547447" y="1793630"/>
                    </a:cubicBezTo>
                    <a:cubicBezTo>
                      <a:pt x="1715478" y="1881553"/>
                      <a:pt x="1887416" y="1957754"/>
                      <a:pt x="2086708" y="2028092"/>
                    </a:cubicBezTo>
                    <a:cubicBezTo>
                      <a:pt x="2286000" y="2098430"/>
                      <a:pt x="2502877" y="2172676"/>
                      <a:pt x="2743200" y="2215661"/>
                    </a:cubicBezTo>
                    <a:cubicBezTo>
                      <a:pt x="2983523" y="2258646"/>
                      <a:pt x="3331309" y="2274277"/>
                      <a:pt x="3528647" y="2286000"/>
                    </a:cubicBezTo>
                    <a:cubicBezTo>
                      <a:pt x="3725985" y="2297723"/>
                      <a:pt x="3851031" y="2282092"/>
                      <a:pt x="3927231" y="2286000"/>
                    </a:cubicBezTo>
                  </a:path>
                </a:pathLst>
              </a:custGeom>
              <a:noFill/>
              <a:ln w="508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cxnSp>
          <p:nvCxnSpPr>
            <p:cNvPr id="32" name="Conector recto 31">
              <a:extLst>
                <a:ext uri="{FF2B5EF4-FFF2-40B4-BE49-F238E27FC236}">
                  <a16:creationId xmlns:a16="http://schemas.microsoft.com/office/drawing/2014/main" id="{AAE2A775-3AC8-406D-BA3A-C876428662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11120" y="3212290"/>
              <a:ext cx="3958828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70827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" grpId="0"/>
      <p:bldP spid="3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1655676" y="897564"/>
            <a:ext cx="5829300" cy="1748768"/>
          </a:xfrm>
        </p:spPr>
        <p:txBody>
          <a:bodyPr>
            <a:normAutofit/>
          </a:bodyPr>
          <a:lstStyle/>
          <a:p>
            <a:r>
              <a:rPr lang="es-ES" sz="1800" dirty="0"/>
              <a:t>Tema 5</a:t>
            </a:r>
            <a:br>
              <a:rPr lang="es-ES" dirty="0"/>
            </a:br>
            <a:r>
              <a:rPr lang="es-ES" dirty="0"/>
              <a:t>Campo magnético</a:t>
            </a:r>
          </a:p>
        </p:txBody>
      </p:sp>
      <p:sp>
        <p:nvSpPr>
          <p:cNvPr id="7" name="2 Subtítulo"/>
          <p:cNvSpPr>
            <a:spLocks noGrp="1"/>
          </p:cNvSpPr>
          <p:nvPr>
            <p:ph type="subTitle" idx="1"/>
          </p:nvPr>
        </p:nvSpPr>
        <p:spPr>
          <a:xfrm>
            <a:off x="1871700" y="2733768"/>
            <a:ext cx="5670630" cy="1620180"/>
          </a:xfrm>
        </p:spPr>
        <p:txBody>
          <a:bodyPr>
            <a:normAutofit/>
          </a:bodyPr>
          <a:lstStyle/>
          <a:p>
            <a:pPr lvl="0">
              <a:defRPr/>
            </a:pPr>
            <a:r>
              <a:rPr lang="es-ES" dirty="0">
                <a:solidFill>
                  <a:sysClr val="windowText" lastClr="000000">
                    <a:tint val="75000"/>
                  </a:sysClr>
                </a:solidFill>
              </a:rPr>
              <a:t>Ampliación de Física</a:t>
            </a:r>
          </a:p>
          <a:p>
            <a:pPr lvl="0">
              <a:defRPr/>
            </a:pPr>
            <a:endParaRPr lang="es-ES" dirty="0">
              <a:solidFill>
                <a:sysClr val="windowText" lastClr="000000">
                  <a:tint val="75000"/>
                </a:sysClr>
              </a:solidFill>
            </a:endParaRPr>
          </a:p>
          <a:p>
            <a:pPr lvl="0">
              <a:defRPr/>
            </a:pPr>
            <a:r>
              <a:rPr lang="es-ES" dirty="0">
                <a:solidFill>
                  <a:sysClr val="windowText" lastClr="000000">
                    <a:tint val="75000"/>
                  </a:sysClr>
                </a:solidFill>
              </a:rPr>
              <a:t>Departamento de Ciencias</a:t>
            </a:r>
          </a:p>
          <a:p>
            <a:endParaRPr lang="es-ES" sz="1500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9952" y="4356073"/>
            <a:ext cx="1080120" cy="567934"/>
          </a:xfrm>
          <a:prstGeom prst="rect">
            <a:avLst/>
          </a:prstGeom>
        </p:spPr>
      </p:pic>
      <p:pic>
        <p:nvPicPr>
          <p:cNvPr id="6" name="Imagen 5">
            <a:hlinkClick r:id="rId4"/>
            <a:extLst>
              <a:ext uri="{FF2B5EF4-FFF2-40B4-BE49-F238E27FC236}">
                <a16:creationId xmlns:a16="http://schemas.microsoft.com/office/drawing/2014/main" id="{29318DB9-033F-45E5-8405-1FE4E97E541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141586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40" y="34096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5"/>
            <a:ext cx="511253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ES" sz="1500" b="1" dirty="0"/>
              <a:t>Tema 5. Campo magnético</a:t>
            </a:r>
            <a:endParaRPr lang="es-ES" altLang="es-ES" sz="1200" b="1" dirty="0"/>
          </a:p>
          <a:p>
            <a:pPr algn="ctr"/>
            <a:endParaRPr lang="es-ES" altLang="es-ES" sz="1500" b="1" dirty="0"/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562" y="1167594"/>
            <a:ext cx="7115966" cy="37856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5.0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Introducción.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5.1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Fuerza ejercida por un campo magnético.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5.2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Líneas de campo magnético.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5.3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Movimiento de cargas puntuales en un campo magnético.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5.4 </a:t>
            </a:r>
            <a:r>
              <a:rPr 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5.5 Campo magnético creado por cargas puntuales en movimiento.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5.6 Campo magnético creado por corrientes eléctricas. Ley Biot-</a:t>
            </a:r>
            <a:r>
              <a:rPr lang="es-ES" altLang="es-ES" sz="15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5.7 Ley de Gauss para el magnetismo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5.8 Ley de Ampere.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5.9 Magnetismo en la materia.</a:t>
            </a:r>
          </a:p>
          <a:p>
            <a:pPr>
              <a:spcBef>
                <a:spcPct val="50000"/>
              </a:spcBef>
            </a:pPr>
            <a:endParaRPr lang="es-ES" altLang="es-ES" sz="15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7B988-EF5D-41C5-B1EC-A881FB09FCD9}" type="slidenum">
              <a:rPr lang="es-ES" altLang="es-ES" smtClean="0"/>
              <a:pPr/>
              <a:t>176</a:t>
            </a:fld>
            <a:endParaRPr lang="es-ES" altLang="es-ES" dirty="0"/>
          </a:p>
        </p:txBody>
      </p:sp>
    </p:spTree>
    <p:extLst>
      <p:ext uri="{BB962C8B-B14F-4D97-AF65-F5344CB8AC3E}">
        <p14:creationId xmlns:p14="http://schemas.microsoft.com/office/powerpoint/2010/main" val="91069315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Introducción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5.0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Introducción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03435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97955" y="766189"/>
            <a:ext cx="6588732" cy="2184797"/>
          </a:xfrm>
          <a:noFill/>
          <a:ln/>
        </p:spPr>
        <p:txBody>
          <a:bodyPr>
            <a:noAutofit/>
          </a:bodyPr>
          <a:lstStyle/>
          <a:p>
            <a:r>
              <a:rPr lang="es-ES" altLang="es-ES" sz="1500" dirty="0">
                <a:latin typeface="Times New Roman" panose="02020603050405020304" pitchFamily="18" charset="0"/>
              </a:rPr>
              <a:t>Hace ~ 2500 años – Material encontrado en Magnesia (Turquía) que atrae piezas de hierro.</a:t>
            </a:r>
          </a:p>
          <a:p>
            <a:r>
              <a:rPr lang="es-ES" altLang="es-ES" sz="1500" dirty="0">
                <a:latin typeface="Times New Roman" panose="02020603050405020304" pitchFamily="18" charset="0"/>
              </a:rPr>
              <a:t>S. XIII – Los imanes tienen dos polos </a:t>
            </a:r>
            <a:r>
              <a:rPr lang="es-ES" altLang="es-ES" sz="1500" dirty="0">
                <a:latin typeface="Times New Roman" panose="02020603050405020304" pitchFamily="18" charset="0"/>
                <a:sym typeface="Wingdings" panose="05000000000000000000" pitchFamily="2" charset="2"/>
              </a:rPr>
              <a:t> No hay </a:t>
            </a:r>
            <a:r>
              <a:rPr lang="es-ES" altLang="es-ES" sz="1500" dirty="0" err="1">
                <a:latin typeface="Times New Roman" panose="02020603050405020304" pitchFamily="18" charset="0"/>
                <a:sym typeface="Wingdings" panose="05000000000000000000" pitchFamily="2" charset="2"/>
              </a:rPr>
              <a:t>monopolos</a:t>
            </a:r>
            <a:r>
              <a:rPr lang="es-ES" altLang="es-ES" sz="1500" dirty="0">
                <a:latin typeface="Times New Roman" panose="02020603050405020304" pitchFamily="18" charset="0"/>
                <a:sym typeface="Wingdings" panose="05000000000000000000" pitchFamily="2" charset="2"/>
              </a:rPr>
              <a:t> magnéticos</a:t>
            </a:r>
            <a:endParaRPr lang="es-ES" altLang="es-ES" sz="1500" dirty="0">
              <a:latin typeface="Times New Roman" panose="02020603050405020304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5.0 Introducción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564357" y="2731294"/>
            <a:ext cx="6550819" cy="11406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s-ES" altLang="es-ES" sz="1500" dirty="0">
                <a:latin typeface="Times New Roman" panose="02020603050405020304" pitchFamily="18" charset="0"/>
              </a:rPr>
              <a:t>1819 Primera relación entre carga en movimiento y magnetismo (Oersted)</a:t>
            </a:r>
          </a:p>
          <a:p>
            <a:r>
              <a:rPr lang="es-ES" altLang="es-ES" sz="1500" dirty="0">
                <a:latin typeface="Times New Roman" panose="02020603050405020304" pitchFamily="18" charset="0"/>
              </a:rPr>
              <a:t>Al mover un imán en una bobina se produce una corriente( Faraday- Henry)</a:t>
            </a:r>
          </a:p>
          <a:p>
            <a:r>
              <a:rPr lang="es-ES" altLang="es-ES" sz="1500" dirty="0">
                <a:latin typeface="Times New Roman" panose="02020603050405020304" pitchFamily="18" charset="0"/>
              </a:rPr>
              <a:t>Unidad de campo </a:t>
            </a:r>
            <a:r>
              <a:rPr lang="es-ES" altLang="es-ES" sz="1500" dirty="0" err="1">
                <a:latin typeface="Times New Roman" panose="02020603050405020304" pitchFamily="18" charset="0"/>
              </a:rPr>
              <a:t>magético</a:t>
            </a:r>
            <a:r>
              <a:rPr lang="es-ES" altLang="es-ES" sz="1500" dirty="0">
                <a:latin typeface="Times New Roman" panose="02020603050405020304" pitchFamily="18" charset="0"/>
              </a:rPr>
              <a:t> B: el Tesla [T] (S.I) o Gauss [G] en </a:t>
            </a:r>
            <a:r>
              <a:rPr lang="es-ES" altLang="es-ES" sz="1500" dirty="0" err="1">
                <a:latin typeface="Times New Roman" panose="02020603050405020304" pitchFamily="18" charset="0"/>
              </a:rPr>
              <a:t>c.g.s</a:t>
            </a:r>
            <a:r>
              <a:rPr lang="es-ES" altLang="es-ES" sz="1500" dirty="0">
                <a:latin typeface="Times New Roman" panose="02020603050405020304" pitchFamily="18" charset="0"/>
              </a:rPr>
              <a:t>.</a:t>
            </a:r>
          </a:p>
          <a:p>
            <a:r>
              <a:rPr lang="es-ES" altLang="es-ES" sz="1500" dirty="0">
                <a:latin typeface="Times New Roman" panose="02020603050405020304" pitchFamily="18" charset="0"/>
              </a:rPr>
              <a:t>1T =10</a:t>
            </a:r>
            <a:r>
              <a:rPr lang="es-ES" altLang="es-ES" sz="1500" baseline="30000" dirty="0">
                <a:latin typeface="Times New Roman" panose="02020603050405020304" pitchFamily="18" charset="0"/>
              </a:rPr>
              <a:t>4</a:t>
            </a:r>
            <a:r>
              <a:rPr lang="es-ES" altLang="es-ES" sz="1500" dirty="0">
                <a:latin typeface="Times New Roman" panose="02020603050405020304" pitchFamily="18" charset="0"/>
              </a:rPr>
              <a:t> G</a:t>
            </a:r>
          </a:p>
          <a:p>
            <a:endParaRPr lang="es-ES" altLang="es-ES" sz="1500" dirty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graphicFrame>
        <p:nvGraphicFramePr>
          <p:cNvPr id="13" name="Group 25"/>
          <p:cNvGraphicFramePr>
            <a:graphicFrameLocks noGrp="1"/>
          </p:cNvGraphicFramePr>
          <p:nvPr/>
        </p:nvGraphicFramePr>
        <p:xfrm>
          <a:off x="4412457" y="3913585"/>
          <a:ext cx="3588544" cy="891540"/>
        </p:xfrm>
        <a:graphic>
          <a:graphicData uri="http://schemas.openxmlformats.org/drawingml/2006/table">
            <a:tbl>
              <a:tblPr/>
              <a:tblGrid>
                <a:gridCol w="17942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942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718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Tierra</a:t>
                      </a:r>
                    </a:p>
                  </a:txBody>
                  <a:tcPr marL="68580" marR="68580"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~10</a:t>
                      </a:r>
                      <a:r>
                        <a:rPr kumimoji="0" lang="es-ES" altLang="es-ES" sz="1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-4</a:t>
                      </a: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 T</a:t>
                      </a: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18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Imán fuerte</a:t>
                      </a:r>
                    </a:p>
                  </a:txBody>
                  <a:tcPr marL="68580" marR="68580"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0.1-0.5 T</a:t>
                      </a: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18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Electroimán</a:t>
                      </a:r>
                    </a:p>
                  </a:txBody>
                  <a:tcPr marL="68580" marR="68580"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1-2 T</a:t>
                      </a: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2" name="Grupo 101">
            <a:extLst>
              <a:ext uri="{FF2B5EF4-FFF2-40B4-BE49-F238E27FC236}">
                <a16:creationId xmlns:a16="http://schemas.microsoft.com/office/drawing/2014/main" id="{1658255B-8A5E-4542-8057-4A7CF299E4F6}"/>
              </a:ext>
            </a:extLst>
          </p:cNvPr>
          <p:cNvGrpSpPr/>
          <p:nvPr/>
        </p:nvGrpSpPr>
        <p:grpSpPr>
          <a:xfrm>
            <a:off x="6462210" y="1288494"/>
            <a:ext cx="2599894" cy="1602207"/>
            <a:chOff x="3853611" y="516638"/>
            <a:chExt cx="3466525" cy="2136275"/>
          </a:xfrm>
        </p:grpSpPr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4839690F-5C21-40FF-88D6-A0D892FDFB84}"/>
                </a:ext>
              </a:extLst>
            </p:cNvPr>
            <p:cNvGrpSpPr/>
            <p:nvPr/>
          </p:nvGrpSpPr>
          <p:grpSpPr>
            <a:xfrm>
              <a:off x="4295800" y="1188606"/>
              <a:ext cx="926690" cy="383351"/>
              <a:chOff x="4295800" y="1188606"/>
              <a:chExt cx="926690" cy="383351"/>
            </a:xfrm>
          </p:grpSpPr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34B8B430-B304-4BD2-B5A5-E9C910ABF2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5800" y="1196753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" name="Rectángulo 13">
                <a:extLst>
                  <a:ext uri="{FF2B5EF4-FFF2-40B4-BE49-F238E27FC236}">
                    <a16:creationId xmlns:a16="http://schemas.microsoft.com/office/drawing/2014/main" id="{78159981-BBC4-47F8-9B7A-C5CC70970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72490" y="1196753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81C928CB-148B-49A4-93C4-317C5B63EDBF}"/>
                  </a:ext>
                </a:extLst>
              </p:cNvPr>
              <p:cNvSpPr txBox="1"/>
              <p:nvPr/>
            </p:nvSpPr>
            <p:spPr>
              <a:xfrm>
                <a:off x="4375287" y="120262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16" name="CuadroTexto 15">
                <a:extLst>
                  <a:ext uri="{FF2B5EF4-FFF2-40B4-BE49-F238E27FC236}">
                    <a16:creationId xmlns:a16="http://schemas.microsoft.com/office/drawing/2014/main" id="{9AB83CF1-7439-47C0-9626-6661A0B9C135}"/>
                  </a:ext>
                </a:extLst>
              </p:cNvPr>
              <p:cNvSpPr txBox="1"/>
              <p:nvPr/>
            </p:nvSpPr>
            <p:spPr>
              <a:xfrm>
                <a:off x="4857868" y="1188606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88C934EE-F328-4789-A818-3652A109E333}"/>
                </a:ext>
              </a:extLst>
            </p:cNvPr>
            <p:cNvGrpSpPr/>
            <p:nvPr/>
          </p:nvGrpSpPr>
          <p:grpSpPr>
            <a:xfrm>
              <a:off x="5957775" y="1196753"/>
              <a:ext cx="900000" cy="398195"/>
              <a:chOff x="4917493" y="1550002"/>
              <a:chExt cx="900000" cy="398195"/>
            </a:xfrm>
          </p:grpSpPr>
          <p:sp>
            <p:nvSpPr>
              <p:cNvPr id="23" name="Rectángulo 22">
                <a:extLst>
                  <a:ext uri="{FF2B5EF4-FFF2-40B4-BE49-F238E27FC236}">
                    <a16:creationId xmlns:a16="http://schemas.microsoft.com/office/drawing/2014/main" id="{11E22942-82E7-493B-8C67-80BB64B558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17493" y="1550002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C05A5344-6F52-4985-BDEE-B135DF2397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19255" y="1550002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9197D298-0F75-4BD9-8D43-B8D6FB8DD4B3}"/>
                  </a:ext>
                </a:extLst>
              </p:cNvPr>
              <p:cNvSpPr txBox="1"/>
              <p:nvPr/>
            </p:nvSpPr>
            <p:spPr>
              <a:xfrm>
                <a:off x="5431937" y="157886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26" name="CuadroTexto 25">
                <a:extLst>
                  <a:ext uri="{FF2B5EF4-FFF2-40B4-BE49-F238E27FC236}">
                    <a16:creationId xmlns:a16="http://schemas.microsoft.com/office/drawing/2014/main" id="{9A128DFA-33AF-4EA6-B98F-A6FD06A80450}"/>
                  </a:ext>
                </a:extLst>
              </p:cNvPr>
              <p:cNvSpPr txBox="1"/>
              <p:nvPr/>
            </p:nvSpPr>
            <p:spPr>
              <a:xfrm>
                <a:off x="4996044" y="1578865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29" name="Conector recto de flecha 28">
              <a:extLst>
                <a:ext uri="{FF2B5EF4-FFF2-40B4-BE49-F238E27FC236}">
                  <a16:creationId xmlns:a16="http://schemas.microsoft.com/office/drawing/2014/main" id="{46BD248A-8DFD-4EA7-9C9C-62B8A335864C}"/>
                </a:ext>
              </a:extLst>
            </p:cNvPr>
            <p:cNvCxnSpPr/>
            <p:nvPr/>
          </p:nvCxnSpPr>
          <p:spPr>
            <a:xfrm flipH="1">
              <a:off x="3853611" y="1379020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8393FA4A-2BA3-4D51-AE6D-0ECF98850091}"/>
                    </a:ext>
                  </a:extLst>
                </p:cNvPr>
                <p:cNvSpPr txBox="1"/>
                <p:nvPr/>
              </p:nvSpPr>
              <p:spPr>
                <a:xfrm>
                  <a:off x="3968134" y="1068422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8393FA4A-2BA3-4D51-AE6D-0ECF988500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68134" y="1068422"/>
                  <a:ext cx="201337" cy="310684"/>
                </a:xfrm>
                <a:prstGeom prst="rect">
                  <a:avLst/>
                </a:prstGeom>
                <a:blipFill>
                  <a:blip r:embed="rId4"/>
                  <a:stretch>
                    <a:fillRect l="-28000" t="-36842" r="-96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DB0300E8-8DAA-4451-A2DE-8D0DB633D146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6888088" y="1362310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CuadroTexto 31">
                  <a:extLst>
                    <a:ext uri="{FF2B5EF4-FFF2-40B4-BE49-F238E27FC236}">
                      <a16:creationId xmlns:a16="http://schemas.microsoft.com/office/drawing/2014/main" id="{45D4F529-6524-4BB6-9926-D43F3B3ED051}"/>
                    </a:ext>
                  </a:extLst>
                </p:cNvPr>
                <p:cNvSpPr txBox="1"/>
                <p:nvPr/>
              </p:nvSpPr>
              <p:spPr>
                <a:xfrm>
                  <a:off x="7002609" y="1051713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2" name="CuadroTexto 31">
                  <a:extLst>
                    <a:ext uri="{FF2B5EF4-FFF2-40B4-BE49-F238E27FC236}">
                      <a16:creationId xmlns:a16="http://schemas.microsoft.com/office/drawing/2014/main" id="{45D4F529-6524-4BB6-9926-D43F3B3ED0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02609" y="1051713"/>
                  <a:ext cx="201337" cy="310684"/>
                </a:xfrm>
                <a:prstGeom prst="rect">
                  <a:avLst/>
                </a:prstGeom>
                <a:blipFill>
                  <a:blip r:embed="rId5"/>
                  <a:stretch>
                    <a:fillRect l="-24000" t="-36842" r="-96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256CF4A7-DF97-4579-802C-2EB716F742CA}"/>
                </a:ext>
              </a:extLst>
            </p:cNvPr>
            <p:cNvGrpSpPr/>
            <p:nvPr/>
          </p:nvGrpSpPr>
          <p:grpSpPr>
            <a:xfrm>
              <a:off x="6009023" y="1730165"/>
              <a:ext cx="926690" cy="383351"/>
              <a:chOff x="4295800" y="1188606"/>
              <a:chExt cx="926690" cy="383351"/>
            </a:xfrm>
          </p:grpSpPr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BC744ADE-CDBD-4CFC-9B9D-5C3938541C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5800" y="1196753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00C308B0-0BF9-4F46-8FB2-D0B2ED78D6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72490" y="1196753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36" name="CuadroTexto 35">
                <a:extLst>
                  <a:ext uri="{FF2B5EF4-FFF2-40B4-BE49-F238E27FC236}">
                    <a16:creationId xmlns:a16="http://schemas.microsoft.com/office/drawing/2014/main" id="{81616DEE-318D-4310-BA11-AB3B41B4B755}"/>
                  </a:ext>
                </a:extLst>
              </p:cNvPr>
              <p:cNvSpPr txBox="1"/>
              <p:nvPr/>
            </p:nvSpPr>
            <p:spPr>
              <a:xfrm>
                <a:off x="4375287" y="120262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37" name="CuadroTexto 36">
                <a:extLst>
                  <a:ext uri="{FF2B5EF4-FFF2-40B4-BE49-F238E27FC236}">
                    <a16:creationId xmlns:a16="http://schemas.microsoft.com/office/drawing/2014/main" id="{36613A01-C927-4DB4-9E62-116EAEBBAB20}"/>
                  </a:ext>
                </a:extLst>
              </p:cNvPr>
              <p:cNvSpPr txBox="1"/>
              <p:nvPr/>
            </p:nvSpPr>
            <p:spPr>
              <a:xfrm>
                <a:off x="4857868" y="1188606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03E094A3-E26A-4A59-AC2B-FCD54F984ACB}"/>
                </a:ext>
              </a:extLst>
            </p:cNvPr>
            <p:cNvCxnSpPr/>
            <p:nvPr/>
          </p:nvCxnSpPr>
          <p:spPr>
            <a:xfrm flipH="1">
              <a:off x="5591944" y="1901529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CuadroTexto 43">
                  <a:extLst>
                    <a:ext uri="{FF2B5EF4-FFF2-40B4-BE49-F238E27FC236}">
                      <a16:creationId xmlns:a16="http://schemas.microsoft.com/office/drawing/2014/main" id="{902DCCEB-100D-495B-B5DE-E13983488978}"/>
                    </a:ext>
                  </a:extLst>
                </p:cNvPr>
                <p:cNvSpPr txBox="1"/>
                <p:nvPr/>
              </p:nvSpPr>
              <p:spPr>
                <a:xfrm>
                  <a:off x="5706465" y="1590931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4" name="CuadroTexto 43">
                  <a:extLst>
                    <a:ext uri="{FF2B5EF4-FFF2-40B4-BE49-F238E27FC236}">
                      <a16:creationId xmlns:a16="http://schemas.microsoft.com/office/drawing/2014/main" id="{902DCCEB-100D-495B-B5DE-E139834889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06465" y="1590931"/>
                  <a:ext cx="201337" cy="310684"/>
                </a:xfrm>
                <a:prstGeom prst="rect">
                  <a:avLst/>
                </a:prstGeom>
                <a:blipFill>
                  <a:blip r:embed="rId6"/>
                  <a:stretch>
                    <a:fillRect l="-28000" t="-39474" r="-96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1FA8D7A8-3EAD-4068-94B0-ECDBF92E9013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5159896" y="1903869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CuadroTexto 45">
                  <a:extLst>
                    <a:ext uri="{FF2B5EF4-FFF2-40B4-BE49-F238E27FC236}">
                      <a16:creationId xmlns:a16="http://schemas.microsoft.com/office/drawing/2014/main" id="{C2FD5772-D3B7-4DBA-A3E7-D29FCEFDA0BC}"/>
                    </a:ext>
                  </a:extLst>
                </p:cNvPr>
                <p:cNvSpPr txBox="1"/>
                <p:nvPr/>
              </p:nvSpPr>
              <p:spPr>
                <a:xfrm>
                  <a:off x="5274418" y="1593271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6" name="CuadroTexto 45">
                  <a:extLst>
                    <a:ext uri="{FF2B5EF4-FFF2-40B4-BE49-F238E27FC236}">
                      <a16:creationId xmlns:a16="http://schemas.microsoft.com/office/drawing/2014/main" id="{C2FD5772-D3B7-4DBA-A3E7-D29FCEFDA0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74418" y="1593271"/>
                  <a:ext cx="201337" cy="310684"/>
                </a:xfrm>
                <a:prstGeom prst="rect">
                  <a:avLst/>
                </a:prstGeom>
                <a:blipFill>
                  <a:blip r:embed="rId7"/>
                  <a:stretch>
                    <a:fillRect l="-28000" t="-39474" r="-92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7" name="Grupo 46">
              <a:extLst>
                <a:ext uri="{FF2B5EF4-FFF2-40B4-BE49-F238E27FC236}">
                  <a16:creationId xmlns:a16="http://schemas.microsoft.com/office/drawing/2014/main" id="{7D877199-FEE9-4FA5-A715-F2D80D639467}"/>
                </a:ext>
              </a:extLst>
            </p:cNvPr>
            <p:cNvGrpSpPr/>
            <p:nvPr/>
          </p:nvGrpSpPr>
          <p:grpSpPr>
            <a:xfrm>
              <a:off x="4280942" y="1729383"/>
              <a:ext cx="926690" cy="383351"/>
              <a:chOff x="4295800" y="1188606"/>
              <a:chExt cx="926690" cy="383351"/>
            </a:xfrm>
          </p:grpSpPr>
          <p:sp>
            <p:nvSpPr>
              <p:cNvPr id="48" name="Rectángulo 47">
                <a:extLst>
                  <a:ext uri="{FF2B5EF4-FFF2-40B4-BE49-F238E27FC236}">
                    <a16:creationId xmlns:a16="http://schemas.microsoft.com/office/drawing/2014/main" id="{111C868A-D379-48F6-AC58-86A37462A0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5800" y="1196753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9" name="Rectángulo 48">
                <a:extLst>
                  <a:ext uri="{FF2B5EF4-FFF2-40B4-BE49-F238E27FC236}">
                    <a16:creationId xmlns:a16="http://schemas.microsoft.com/office/drawing/2014/main" id="{397CF353-E732-4EF9-A299-A441D0829C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72490" y="1196753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0" name="CuadroTexto 49">
                <a:extLst>
                  <a:ext uri="{FF2B5EF4-FFF2-40B4-BE49-F238E27FC236}">
                    <a16:creationId xmlns:a16="http://schemas.microsoft.com/office/drawing/2014/main" id="{665AA163-2FFD-43B5-A125-18B1CF8939DE}"/>
                  </a:ext>
                </a:extLst>
              </p:cNvPr>
              <p:cNvSpPr txBox="1"/>
              <p:nvPr/>
            </p:nvSpPr>
            <p:spPr>
              <a:xfrm>
                <a:off x="4375287" y="120262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51" name="CuadroTexto 50">
                <a:extLst>
                  <a:ext uri="{FF2B5EF4-FFF2-40B4-BE49-F238E27FC236}">
                    <a16:creationId xmlns:a16="http://schemas.microsoft.com/office/drawing/2014/main" id="{FDA5CB19-2354-455B-AC00-D3EF34BE5BDE}"/>
                  </a:ext>
                </a:extLst>
              </p:cNvPr>
              <p:cNvSpPr txBox="1"/>
              <p:nvPr/>
            </p:nvSpPr>
            <p:spPr>
              <a:xfrm>
                <a:off x="4857868" y="1188606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57" name="Conector recto de flecha 56">
              <a:extLst>
                <a:ext uri="{FF2B5EF4-FFF2-40B4-BE49-F238E27FC236}">
                  <a16:creationId xmlns:a16="http://schemas.microsoft.com/office/drawing/2014/main" id="{D6253D75-AE51-4ED3-8AF7-75FB2A3A1FA9}"/>
                </a:ext>
              </a:extLst>
            </p:cNvPr>
            <p:cNvCxnSpPr/>
            <p:nvPr/>
          </p:nvCxnSpPr>
          <p:spPr>
            <a:xfrm flipH="1">
              <a:off x="3935760" y="827236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CuadroTexto 57">
                  <a:extLst>
                    <a:ext uri="{FF2B5EF4-FFF2-40B4-BE49-F238E27FC236}">
                      <a16:creationId xmlns:a16="http://schemas.microsoft.com/office/drawing/2014/main" id="{41F1FF42-AF55-425B-8601-7C177E9399B3}"/>
                    </a:ext>
                  </a:extLst>
                </p:cNvPr>
                <p:cNvSpPr txBox="1"/>
                <p:nvPr/>
              </p:nvSpPr>
              <p:spPr>
                <a:xfrm>
                  <a:off x="4050282" y="516638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8" name="CuadroTexto 57">
                  <a:extLst>
                    <a:ext uri="{FF2B5EF4-FFF2-40B4-BE49-F238E27FC236}">
                      <a16:creationId xmlns:a16="http://schemas.microsoft.com/office/drawing/2014/main" id="{41F1FF42-AF55-425B-8601-7C177E9399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0282" y="516638"/>
                  <a:ext cx="201337" cy="310684"/>
                </a:xfrm>
                <a:prstGeom prst="rect">
                  <a:avLst/>
                </a:prstGeom>
                <a:blipFill>
                  <a:blip r:embed="rId4"/>
                  <a:stretch>
                    <a:fillRect l="-28000" t="-35897" r="-96000" b="-512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1" name="Grupo 60">
              <a:extLst>
                <a:ext uri="{FF2B5EF4-FFF2-40B4-BE49-F238E27FC236}">
                  <a16:creationId xmlns:a16="http://schemas.microsoft.com/office/drawing/2014/main" id="{D2965427-C679-4A8D-9795-B93A25D6B655}"/>
                </a:ext>
              </a:extLst>
            </p:cNvPr>
            <p:cNvGrpSpPr/>
            <p:nvPr/>
          </p:nvGrpSpPr>
          <p:grpSpPr>
            <a:xfrm>
              <a:off x="5971650" y="636040"/>
              <a:ext cx="926690" cy="383351"/>
              <a:chOff x="4295800" y="1188606"/>
              <a:chExt cx="926690" cy="383351"/>
            </a:xfrm>
          </p:grpSpPr>
          <p:sp>
            <p:nvSpPr>
              <p:cNvPr id="62" name="Rectángulo 61">
                <a:extLst>
                  <a:ext uri="{FF2B5EF4-FFF2-40B4-BE49-F238E27FC236}">
                    <a16:creationId xmlns:a16="http://schemas.microsoft.com/office/drawing/2014/main" id="{6390D74D-EC1B-44E4-A510-B0D1B0AD24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5800" y="1196753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63" name="Rectángulo 62">
                <a:extLst>
                  <a:ext uri="{FF2B5EF4-FFF2-40B4-BE49-F238E27FC236}">
                    <a16:creationId xmlns:a16="http://schemas.microsoft.com/office/drawing/2014/main" id="{893ACE68-3D69-4843-B444-78624CFE89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72490" y="1196753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64" name="CuadroTexto 63">
                <a:extLst>
                  <a:ext uri="{FF2B5EF4-FFF2-40B4-BE49-F238E27FC236}">
                    <a16:creationId xmlns:a16="http://schemas.microsoft.com/office/drawing/2014/main" id="{304F7E43-C6B7-4BBA-A394-C3052F88F86A}"/>
                  </a:ext>
                </a:extLst>
              </p:cNvPr>
              <p:cNvSpPr txBox="1"/>
              <p:nvPr/>
            </p:nvSpPr>
            <p:spPr>
              <a:xfrm>
                <a:off x="4375287" y="120262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65" name="CuadroTexto 64">
                <a:extLst>
                  <a:ext uri="{FF2B5EF4-FFF2-40B4-BE49-F238E27FC236}">
                    <a16:creationId xmlns:a16="http://schemas.microsoft.com/office/drawing/2014/main" id="{D2332F8E-2D82-4166-B9C6-EAB0ECF8FCE1}"/>
                  </a:ext>
                </a:extLst>
              </p:cNvPr>
              <p:cNvSpPr txBox="1"/>
              <p:nvPr/>
            </p:nvSpPr>
            <p:spPr>
              <a:xfrm>
                <a:off x="4857868" y="1188606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grpSp>
          <p:nvGrpSpPr>
            <p:cNvPr id="72" name="Grupo 71">
              <a:extLst>
                <a:ext uri="{FF2B5EF4-FFF2-40B4-BE49-F238E27FC236}">
                  <a16:creationId xmlns:a16="http://schemas.microsoft.com/office/drawing/2014/main" id="{BBBF79EF-2CFC-4564-9630-2DFB4DED3493}"/>
                </a:ext>
              </a:extLst>
            </p:cNvPr>
            <p:cNvGrpSpPr/>
            <p:nvPr/>
          </p:nvGrpSpPr>
          <p:grpSpPr>
            <a:xfrm>
              <a:off x="4274858" y="2243706"/>
              <a:ext cx="900000" cy="398195"/>
              <a:chOff x="4917493" y="1550002"/>
              <a:chExt cx="900000" cy="398195"/>
            </a:xfrm>
          </p:grpSpPr>
          <p:sp>
            <p:nvSpPr>
              <p:cNvPr id="73" name="Rectángulo 72">
                <a:extLst>
                  <a:ext uri="{FF2B5EF4-FFF2-40B4-BE49-F238E27FC236}">
                    <a16:creationId xmlns:a16="http://schemas.microsoft.com/office/drawing/2014/main" id="{A8E38159-15BB-4291-A8CA-EE83C01BF8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17493" y="1550002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4" name="Rectángulo 73">
                <a:extLst>
                  <a:ext uri="{FF2B5EF4-FFF2-40B4-BE49-F238E27FC236}">
                    <a16:creationId xmlns:a16="http://schemas.microsoft.com/office/drawing/2014/main" id="{01CFB6E6-856F-463B-A61B-0D5E9173C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19255" y="1550002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5" name="CuadroTexto 74">
                <a:extLst>
                  <a:ext uri="{FF2B5EF4-FFF2-40B4-BE49-F238E27FC236}">
                    <a16:creationId xmlns:a16="http://schemas.microsoft.com/office/drawing/2014/main" id="{785490F3-6437-4471-8EA4-D5FFC31386CD}"/>
                  </a:ext>
                </a:extLst>
              </p:cNvPr>
              <p:cNvSpPr txBox="1"/>
              <p:nvPr/>
            </p:nvSpPr>
            <p:spPr>
              <a:xfrm>
                <a:off x="5431937" y="157886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76" name="CuadroTexto 75">
                <a:extLst>
                  <a:ext uri="{FF2B5EF4-FFF2-40B4-BE49-F238E27FC236}">
                    <a16:creationId xmlns:a16="http://schemas.microsoft.com/office/drawing/2014/main" id="{27B007FD-B80A-4068-BA0C-DC887425B50B}"/>
                  </a:ext>
                </a:extLst>
              </p:cNvPr>
              <p:cNvSpPr txBox="1"/>
              <p:nvPr/>
            </p:nvSpPr>
            <p:spPr>
              <a:xfrm>
                <a:off x="4996044" y="1578865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77" name="Conector recto de flecha 76">
              <a:extLst>
                <a:ext uri="{FF2B5EF4-FFF2-40B4-BE49-F238E27FC236}">
                  <a16:creationId xmlns:a16="http://schemas.microsoft.com/office/drawing/2014/main" id="{9B50AE5D-FAB1-46F2-AE38-CD1067C10EE1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5205171" y="2409263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28CB13D5-1C7A-4B73-B150-07D8C0AA4351}"/>
                    </a:ext>
                  </a:extLst>
                </p:cNvPr>
                <p:cNvSpPr txBox="1"/>
                <p:nvPr/>
              </p:nvSpPr>
              <p:spPr>
                <a:xfrm>
                  <a:off x="5319694" y="2098665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28CB13D5-1C7A-4B73-B150-07D8C0AA43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19694" y="2098665"/>
                  <a:ext cx="201337" cy="310684"/>
                </a:xfrm>
                <a:prstGeom prst="rect">
                  <a:avLst/>
                </a:prstGeom>
                <a:blipFill>
                  <a:blip r:embed="rId4"/>
                  <a:stretch>
                    <a:fillRect l="-28000" t="-36842" r="-96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9" name="Grupo 78">
              <a:extLst>
                <a:ext uri="{FF2B5EF4-FFF2-40B4-BE49-F238E27FC236}">
                  <a16:creationId xmlns:a16="http://schemas.microsoft.com/office/drawing/2014/main" id="{39EF0015-5CA0-4C9C-B9FA-7EC12F92ABBE}"/>
                </a:ext>
              </a:extLst>
            </p:cNvPr>
            <p:cNvGrpSpPr/>
            <p:nvPr/>
          </p:nvGrpSpPr>
          <p:grpSpPr>
            <a:xfrm>
              <a:off x="6060096" y="2254718"/>
              <a:ext cx="900000" cy="398195"/>
              <a:chOff x="4917493" y="1550002"/>
              <a:chExt cx="900000" cy="398195"/>
            </a:xfrm>
          </p:grpSpPr>
          <p:sp>
            <p:nvSpPr>
              <p:cNvPr id="80" name="Rectángulo 79">
                <a:extLst>
                  <a:ext uri="{FF2B5EF4-FFF2-40B4-BE49-F238E27FC236}">
                    <a16:creationId xmlns:a16="http://schemas.microsoft.com/office/drawing/2014/main" id="{8CFE83AF-42D7-4A65-8199-6844A2C429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17493" y="1550002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1" name="Rectángulo 80">
                <a:extLst>
                  <a:ext uri="{FF2B5EF4-FFF2-40B4-BE49-F238E27FC236}">
                    <a16:creationId xmlns:a16="http://schemas.microsoft.com/office/drawing/2014/main" id="{952A7E49-46BC-4AF7-8E24-B8D403DD90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19255" y="1550002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2" name="CuadroTexto 81">
                <a:extLst>
                  <a:ext uri="{FF2B5EF4-FFF2-40B4-BE49-F238E27FC236}">
                    <a16:creationId xmlns:a16="http://schemas.microsoft.com/office/drawing/2014/main" id="{7D46F86C-8698-4500-91A6-99B84DA35674}"/>
                  </a:ext>
                </a:extLst>
              </p:cNvPr>
              <p:cNvSpPr txBox="1"/>
              <p:nvPr/>
            </p:nvSpPr>
            <p:spPr>
              <a:xfrm>
                <a:off x="5431937" y="157886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83" name="CuadroTexto 82">
                <a:extLst>
                  <a:ext uri="{FF2B5EF4-FFF2-40B4-BE49-F238E27FC236}">
                    <a16:creationId xmlns:a16="http://schemas.microsoft.com/office/drawing/2014/main" id="{82E32D3E-C3B5-4A08-BFD7-A2BB797E1071}"/>
                  </a:ext>
                </a:extLst>
              </p:cNvPr>
              <p:cNvSpPr txBox="1"/>
              <p:nvPr/>
            </p:nvSpPr>
            <p:spPr>
              <a:xfrm>
                <a:off x="4996044" y="1578865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86" name="Conector recto de flecha 85">
              <a:extLst>
                <a:ext uri="{FF2B5EF4-FFF2-40B4-BE49-F238E27FC236}">
                  <a16:creationId xmlns:a16="http://schemas.microsoft.com/office/drawing/2014/main" id="{B53156A7-659E-42A0-B613-8E9444179789}"/>
                </a:ext>
              </a:extLst>
            </p:cNvPr>
            <p:cNvCxnSpPr/>
            <p:nvPr/>
          </p:nvCxnSpPr>
          <p:spPr>
            <a:xfrm flipH="1">
              <a:off x="5649101" y="2416327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F27D1A57-37B1-4C77-A873-5644F82744A8}"/>
                    </a:ext>
                  </a:extLst>
                </p:cNvPr>
                <p:cNvSpPr txBox="1"/>
                <p:nvPr/>
              </p:nvSpPr>
              <p:spPr>
                <a:xfrm>
                  <a:off x="5763623" y="2105729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F27D1A57-37B1-4C77-A873-5644F82744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63623" y="2105729"/>
                  <a:ext cx="201337" cy="310684"/>
                </a:xfrm>
                <a:prstGeom prst="rect">
                  <a:avLst/>
                </a:prstGeom>
                <a:blipFill>
                  <a:blip r:embed="rId6"/>
                  <a:stretch>
                    <a:fillRect l="-28000" t="-39474" r="-96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5" name="Grupo 94">
              <a:extLst>
                <a:ext uri="{FF2B5EF4-FFF2-40B4-BE49-F238E27FC236}">
                  <a16:creationId xmlns:a16="http://schemas.microsoft.com/office/drawing/2014/main" id="{94801D39-68A5-4D36-9173-ADF300EC3CA3}"/>
                </a:ext>
              </a:extLst>
            </p:cNvPr>
            <p:cNvGrpSpPr/>
            <p:nvPr/>
          </p:nvGrpSpPr>
          <p:grpSpPr>
            <a:xfrm>
              <a:off x="4315290" y="647243"/>
              <a:ext cx="900000" cy="398195"/>
              <a:chOff x="4917493" y="1550002"/>
              <a:chExt cx="900000" cy="398195"/>
            </a:xfrm>
          </p:grpSpPr>
          <p:sp>
            <p:nvSpPr>
              <p:cNvPr id="96" name="Rectángulo 95">
                <a:extLst>
                  <a:ext uri="{FF2B5EF4-FFF2-40B4-BE49-F238E27FC236}">
                    <a16:creationId xmlns:a16="http://schemas.microsoft.com/office/drawing/2014/main" id="{D8D95572-CC4B-478F-AD8D-CC55952BF9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17493" y="1550002"/>
                <a:ext cx="900000" cy="36741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7" name="Rectángulo 96">
                <a:extLst>
                  <a:ext uri="{FF2B5EF4-FFF2-40B4-BE49-F238E27FC236}">
                    <a16:creationId xmlns:a16="http://schemas.microsoft.com/office/drawing/2014/main" id="{88E4DDC5-2A90-4D67-850C-BDF9FDC8F8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19255" y="1550002"/>
                <a:ext cx="450000" cy="367417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8" name="CuadroTexto 97">
                <a:extLst>
                  <a:ext uri="{FF2B5EF4-FFF2-40B4-BE49-F238E27FC236}">
                    <a16:creationId xmlns:a16="http://schemas.microsoft.com/office/drawing/2014/main" id="{C28F48C9-7D19-47F2-89E6-186535536FC1}"/>
                  </a:ext>
                </a:extLst>
              </p:cNvPr>
              <p:cNvSpPr txBox="1"/>
              <p:nvPr/>
            </p:nvSpPr>
            <p:spPr>
              <a:xfrm>
                <a:off x="5431937" y="1578865"/>
                <a:ext cx="3787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  <p:sp>
            <p:nvSpPr>
              <p:cNvPr id="99" name="CuadroTexto 98">
                <a:extLst>
                  <a:ext uri="{FF2B5EF4-FFF2-40B4-BE49-F238E27FC236}">
                    <a16:creationId xmlns:a16="http://schemas.microsoft.com/office/drawing/2014/main" id="{A462EF9B-3365-42E2-8662-1A9956315D26}"/>
                  </a:ext>
                </a:extLst>
              </p:cNvPr>
              <p:cNvSpPr txBox="1"/>
              <p:nvPr/>
            </p:nvSpPr>
            <p:spPr>
              <a:xfrm>
                <a:off x="4996044" y="1578865"/>
                <a:ext cx="340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200" dirty="0"/>
                  <a:t>S</a:t>
                </a:r>
              </a:p>
            </p:txBody>
          </p:sp>
        </p:grpSp>
        <p:cxnSp>
          <p:nvCxnSpPr>
            <p:cNvPr id="100" name="Conector recto de flecha 99">
              <a:extLst>
                <a:ext uri="{FF2B5EF4-FFF2-40B4-BE49-F238E27FC236}">
                  <a16:creationId xmlns:a16="http://schemas.microsoft.com/office/drawing/2014/main" id="{40ABDE60-0735-49D7-AC35-FA64880F489E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6888088" y="859278"/>
              <a:ext cx="432048" cy="0"/>
            </a:xfrm>
            <a:prstGeom prst="straightConnector1">
              <a:avLst/>
            </a:prstGeom>
            <a:ln w="349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CuadroTexto 100">
                  <a:extLst>
                    <a:ext uri="{FF2B5EF4-FFF2-40B4-BE49-F238E27FC236}">
                      <a16:creationId xmlns:a16="http://schemas.microsoft.com/office/drawing/2014/main" id="{FEE9AD77-0207-45D1-AB4B-1C834EE7A916}"/>
                    </a:ext>
                  </a:extLst>
                </p:cNvPr>
                <p:cNvSpPr txBox="1"/>
                <p:nvPr/>
              </p:nvSpPr>
              <p:spPr>
                <a:xfrm>
                  <a:off x="7002609" y="548681"/>
                  <a:ext cx="201337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01" name="CuadroTexto 100">
                  <a:extLst>
                    <a:ext uri="{FF2B5EF4-FFF2-40B4-BE49-F238E27FC236}">
                      <a16:creationId xmlns:a16="http://schemas.microsoft.com/office/drawing/2014/main" id="{FEE9AD77-0207-45D1-AB4B-1C834EE7A9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02609" y="548681"/>
                  <a:ext cx="201337" cy="310684"/>
                </a:xfrm>
                <a:prstGeom prst="rect">
                  <a:avLst/>
                </a:prstGeom>
                <a:blipFill>
                  <a:blip r:embed="rId5"/>
                  <a:stretch>
                    <a:fillRect l="-24000" t="-35897" r="-96000" b="-512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755442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5.0 Introducción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1817694" y="868057"/>
            <a:ext cx="4572000" cy="1061829"/>
          </a:xfrm>
          <a:prstGeom prst="rect">
            <a:avLst/>
          </a:prstGeom>
        </p:spPr>
        <p:txBody>
          <a:bodyPr>
            <a:spAutoFit/>
          </a:bodyPr>
          <a:lstStyle/>
          <a:p>
            <a:pPr lvl="1" algn="ctr"/>
            <a:r>
              <a:rPr lang="es-ES" altLang="es-ES" sz="2100" dirty="0">
                <a:solidFill>
                  <a:srgbClr val="0070C0"/>
                </a:solidFill>
                <a:latin typeface="Times New Roman" panose="02020603050405020304" pitchFamily="18" charset="0"/>
              </a:rPr>
              <a:t>La tierra es un imán:</a:t>
            </a:r>
          </a:p>
          <a:p>
            <a:pPr marL="1028700" lvl="2" indent="-342900" algn="ctr">
              <a:buFont typeface="Arial" panose="020B0604020202020204" pitchFamily="34" charset="0"/>
              <a:buChar char="•"/>
            </a:pPr>
            <a:r>
              <a:rPr lang="es-ES" altLang="es-ES" sz="2100" dirty="0">
                <a:solidFill>
                  <a:srgbClr val="0070C0"/>
                </a:solidFill>
                <a:latin typeface="Times New Roman" panose="02020603050405020304" pitchFamily="18" charset="0"/>
              </a:rPr>
              <a:t>Norte ~Sur magnético</a:t>
            </a:r>
          </a:p>
          <a:p>
            <a:pPr marL="1028700" lvl="2" indent="-342900" algn="ctr">
              <a:buFont typeface="Arial" panose="020B0604020202020204" pitchFamily="34" charset="0"/>
              <a:buChar char="•"/>
            </a:pPr>
            <a:r>
              <a:rPr lang="es-ES" altLang="es-ES" sz="2100" dirty="0">
                <a:solidFill>
                  <a:srgbClr val="0070C0"/>
                </a:solidFill>
                <a:latin typeface="Times New Roman" panose="02020603050405020304" pitchFamily="18" charset="0"/>
              </a:rPr>
              <a:t> Sur~ Norte magnético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014D1B17-DED3-430C-8A55-4A07592131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562" y="2041767"/>
            <a:ext cx="3624132" cy="1978967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AC981B36-C726-4791-88B4-C18A5A00E7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92180" y="736110"/>
            <a:ext cx="2106234" cy="2115637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F1F71E4E-47A0-4FA7-84D2-3AE0DA758C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66066" y="3029808"/>
            <a:ext cx="3624132" cy="2029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148589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142075" y="1356302"/>
                <a:ext cx="8821248" cy="7452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/>
                  <a:t>La 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dirección y sentido </a:t>
                </a:r>
                <a:r>
                  <a:rPr lang="es-ES" sz="2000" dirty="0"/>
                  <a:t>del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000" dirty="0"/>
                  <a:t> en un punto</a:t>
                </a:r>
                <a:r>
                  <a:rPr lang="es-ES" sz="2000" dirty="0">
                    <a:solidFill>
                      <a:srgbClr val="0070C0"/>
                    </a:solidFill>
                  </a:rPr>
                  <a:t> </a:t>
                </a:r>
                <a:r>
                  <a:rPr lang="es-ES" sz="2000" i="1" dirty="0"/>
                  <a:t>P</a:t>
                </a:r>
                <a:r>
                  <a:rPr lang="es-ES" sz="2000" dirty="0"/>
                  <a:t> vienen dados por la dirección y sentido de la </a:t>
                </a:r>
                <a:r>
                  <a:rPr lang="es-ES" sz="2000" i="1" dirty="0"/>
                  <a:t>fuerza que experimentaría una carga de prueba positiva</a:t>
                </a:r>
                <a:r>
                  <a:rPr lang="es-ES" sz="2000" dirty="0"/>
                  <a:t>: </a:t>
                </a:r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075" y="1356302"/>
                <a:ext cx="8821248" cy="745269"/>
              </a:xfrm>
              <a:prstGeom prst="rect">
                <a:avLst/>
              </a:prstGeom>
              <a:blipFill rotWithShape="0">
                <a:blip r:embed="rId4"/>
                <a:stretch>
                  <a:fillRect b="-130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269734" y="2213428"/>
                <a:ext cx="85659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Si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&gt; 0 </a:t>
                </a:r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734" y="2213428"/>
                <a:ext cx="8565931" cy="369332"/>
              </a:xfrm>
              <a:prstGeom prst="rect">
                <a:avLst/>
              </a:prstGeom>
              <a:blipFill rotWithShape="0">
                <a:blip r:embed="rId5"/>
                <a:stretch>
                  <a:fillRect l="-427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6330156" y="2156129"/>
                <a:ext cx="281384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Si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&lt; 0  </a:t>
                </a: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30156" y="2156129"/>
                <a:ext cx="2813844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1299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Elipse 2"/>
          <p:cNvSpPr/>
          <p:nvPr/>
        </p:nvSpPr>
        <p:spPr>
          <a:xfrm>
            <a:off x="955277" y="3543606"/>
            <a:ext cx="169330" cy="17087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301737" y="3181316"/>
                <a:ext cx="88973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&gt;0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1737" y="3181316"/>
                <a:ext cx="889731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Arco 15"/>
          <p:cNvSpPr/>
          <p:nvPr/>
        </p:nvSpPr>
        <p:spPr>
          <a:xfrm rot="3169438">
            <a:off x="171476" y="2783608"/>
            <a:ext cx="1567602" cy="1519995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" name="Arco 25"/>
          <p:cNvSpPr/>
          <p:nvPr/>
        </p:nvSpPr>
        <p:spPr>
          <a:xfrm rot="3169438">
            <a:off x="295054" y="2556218"/>
            <a:ext cx="2114072" cy="1974773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9" name="Arco 28"/>
          <p:cNvSpPr/>
          <p:nvPr/>
        </p:nvSpPr>
        <p:spPr>
          <a:xfrm rot="3169438">
            <a:off x="613428" y="2343545"/>
            <a:ext cx="2478493" cy="2400119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" name="Elipse 29"/>
          <p:cNvSpPr/>
          <p:nvPr/>
        </p:nvSpPr>
        <p:spPr>
          <a:xfrm>
            <a:off x="2936591" y="3770528"/>
            <a:ext cx="169330" cy="170871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8" name="Conector recto de flecha 17"/>
          <p:cNvCxnSpPr>
            <a:stCxn id="3" idx="6"/>
            <a:endCxn id="30" idx="2"/>
          </p:cNvCxnSpPr>
          <p:nvPr/>
        </p:nvCxnSpPr>
        <p:spPr>
          <a:xfrm>
            <a:off x="1124607" y="3629042"/>
            <a:ext cx="1811984" cy="226922"/>
          </a:xfrm>
          <a:prstGeom prst="straightConnector1">
            <a:avLst/>
          </a:prstGeom>
          <a:ln w="15875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de flecha 30"/>
          <p:cNvCxnSpPr/>
          <p:nvPr/>
        </p:nvCxnSpPr>
        <p:spPr>
          <a:xfrm>
            <a:off x="1134000" y="3618375"/>
            <a:ext cx="436179" cy="70654"/>
          </a:xfrm>
          <a:prstGeom prst="straightConnector1">
            <a:avLst/>
          </a:prstGeom>
          <a:ln w="44450">
            <a:solidFill>
              <a:srgbClr val="FF000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ángulo 21"/>
              <p:cNvSpPr/>
              <p:nvPr/>
            </p:nvSpPr>
            <p:spPr>
              <a:xfrm>
                <a:off x="1182719" y="3296863"/>
                <a:ext cx="3516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2" name="Rectángulo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2719" y="3296863"/>
                <a:ext cx="351635" cy="369332"/>
              </a:xfrm>
              <a:prstGeom prst="rect">
                <a:avLst/>
              </a:prstGeom>
              <a:blipFill rotWithShape="0">
                <a:blip r:embed="rId8"/>
                <a:stretch>
                  <a:fillRect t="-6667" r="-3620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2013953" y="3365982"/>
                <a:ext cx="3516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13953" y="3365982"/>
                <a:ext cx="351635" cy="36933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ángulo 34"/>
              <p:cNvSpPr/>
              <p:nvPr/>
            </p:nvSpPr>
            <p:spPr>
              <a:xfrm>
                <a:off x="3030315" y="3444375"/>
                <a:ext cx="38587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5" name="Rectángulo 3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30315" y="3444375"/>
                <a:ext cx="385875" cy="369332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3354257" y="3550648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4257" y="3550648"/>
                <a:ext cx="390876" cy="402931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" name="Elipse 37"/>
          <p:cNvSpPr/>
          <p:nvPr/>
        </p:nvSpPr>
        <p:spPr>
          <a:xfrm>
            <a:off x="5952946" y="3543606"/>
            <a:ext cx="169330" cy="17087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5299406" y="3181316"/>
                <a:ext cx="88973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&lt;0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9406" y="3181316"/>
                <a:ext cx="889731" cy="369332"/>
              </a:xfrm>
              <a:prstGeom prst="rect">
                <a:avLst/>
              </a:prstGeom>
              <a:blipFill rotWithShape="0">
                <a:blip r:embed="rId12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0" name="Arco 39"/>
          <p:cNvSpPr/>
          <p:nvPr/>
        </p:nvSpPr>
        <p:spPr>
          <a:xfrm rot="3169438">
            <a:off x="5169145" y="2783608"/>
            <a:ext cx="1567602" cy="1519995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1" name="Arco 40"/>
          <p:cNvSpPr/>
          <p:nvPr/>
        </p:nvSpPr>
        <p:spPr>
          <a:xfrm rot="3169438">
            <a:off x="5292723" y="2556218"/>
            <a:ext cx="2114072" cy="1974773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2" name="Arco 41"/>
          <p:cNvSpPr/>
          <p:nvPr/>
        </p:nvSpPr>
        <p:spPr>
          <a:xfrm rot="3169438">
            <a:off x="5611097" y="2343545"/>
            <a:ext cx="2478493" cy="2400119"/>
          </a:xfrm>
          <a:prstGeom prst="arc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3" name="Elipse 42"/>
          <p:cNvSpPr/>
          <p:nvPr/>
        </p:nvSpPr>
        <p:spPr>
          <a:xfrm>
            <a:off x="7934260" y="3770528"/>
            <a:ext cx="169330" cy="170871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44" name="Conector recto de flecha 43"/>
          <p:cNvCxnSpPr>
            <a:stCxn id="38" idx="6"/>
            <a:endCxn id="43" idx="2"/>
          </p:cNvCxnSpPr>
          <p:nvPr/>
        </p:nvCxnSpPr>
        <p:spPr>
          <a:xfrm>
            <a:off x="6122276" y="3629042"/>
            <a:ext cx="1811984" cy="226922"/>
          </a:xfrm>
          <a:prstGeom prst="straightConnector1">
            <a:avLst/>
          </a:prstGeom>
          <a:ln w="15875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de flecha 44"/>
          <p:cNvCxnSpPr/>
          <p:nvPr/>
        </p:nvCxnSpPr>
        <p:spPr>
          <a:xfrm>
            <a:off x="6131669" y="3618375"/>
            <a:ext cx="436179" cy="70654"/>
          </a:xfrm>
          <a:prstGeom prst="straightConnector1">
            <a:avLst/>
          </a:prstGeom>
          <a:ln w="44450">
            <a:solidFill>
              <a:srgbClr val="FF000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6180388" y="3296863"/>
                <a:ext cx="3516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80388" y="3296863"/>
                <a:ext cx="351635" cy="369332"/>
              </a:xfrm>
              <a:prstGeom prst="rect">
                <a:avLst/>
              </a:prstGeom>
              <a:blipFill rotWithShape="0">
                <a:blip r:embed="rId13"/>
                <a:stretch>
                  <a:fillRect t="-6667" r="-3448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/>
              <p:cNvSpPr/>
              <p:nvPr/>
            </p:nvSpPr>
            <p:spPr>
              <a:xfrm>
                <a:off x="7011622" y="3365982"/>
                <a:ext cx="3516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Rectángulo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1622" y="3365982"/>
                <a:ext cx="351635" cy="369332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8027984" y="3444375"/>
                <a:ext cx="38587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7984" y="3444375"/>
                <a:ext cx="385875" cy="369332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ángulo 49"/>
              <p:cNvSpPr/>
              <p:nvPr/>
            </p:nvSpPr>
            <p:spPr>
              <a:xfrm>
                <a:off x="7374913" y="375542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0" name="Rectángulo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4913" y="3755429"/>
                <a:ext cx="390876" cy="402931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" name="Conector recto de flecha 50"/>
          <p:cNvCxnSpPr>
            <a:cxnSpLocks/>
          </p:cNvCxnSpPr>
          <p:nvPr/>
        </p:nvCxnSpPr>
        <p:spPr>
          <a:xfrm rot="180000" flipH="1" flipV="1">
            <a:off x="7214400" y="3792107"/>
            <a:ext cx="738862" cy="52925"/>
          </a:xfrm>
          <a:prstGeom prst="straightConnector1">
            <a:avLst/>
          </a:prstGeom>
          <a:ln w="44450">
            <a:solidFill>
              <a:srgbClr val="0070C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cto de flecha 53"/>
          <p:cNvCxnSpPr/>
          <p:nvPr/>
        </p:nvCxnSpPr>
        <p:spPr>
          <a:xfrm rot="10740000" flipH="1" flipV="1">
            <a:off x="3121210" y="3875740"/>
            <a:ext cx="765822" cy="131318"/>
          </a:xfrm>
          <a:prstGeom prst="straightConnector1">
            <a:avLst/>
          </a:prstGeom>
          <a:ln w="44450">
            <a:solidFill>
              <a:srgbClr val="0070C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cto 54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3504121" y="827544"/>
                <a:ext cx="2277162" cy="483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8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80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0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800" b="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acc>
                        <m:accPr>
                          <m:chr m:val="⃗"/>
                          <m:ctrlPr>
                            <a:rPr lang="es-ES" sz="28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s-ES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8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8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121" y="827544"/>
                <a:ext cx="2277162" cy="483146"/>
              </a:xfrm>
              <a:prstGeom prst="rect">
                <a:avLst/>
              </a:prstGeom>
              <a:blipFill rotWithShape="0"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08538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7" grpId="0"/>
      <p:bldP spid="28" grpId="0"/>
      <p:bldP spid="3" grpId="0" animBg="1"/>
      <p:bldP spid="5" grpId="0"/>
      <p:bldP spid="16" grpId="0" animBg="1"/>
      <p:bldP spid="26" grpId="0" animBg="1"/>
      <p:bldP spid="29" grpId="0" animBg="1"/>
      <p:bldP spid="30" grpId="0" animBg="1"/>
      <p:bldP spid="22" grpId="0"/>
      <p:bldP spid="23" grpId="0"/>
      <p:bldP spid="35" grpId="0"/>
      <p:bldP spid="32" grpId="0"/>
      <p:bldP spid="38" grpId="0" animBg="1"/>
      <p:bldP spid="39" grpId="0"/>
      <p:bldP spid="40" grpId="0" animBg="1"/>
      <p:bldP spid="41" grpId="0" animBg="1"/>
      <p:bldP spid="42" grpId="0" animBg="1"/>
      <p:bldP spid="43" grpId="0" animBg="1"/>
      <p:bldP spid="47" grpId="0"/>
      <p:bldP spid="48" grpId="0"/>
      <p:bldP spid="49" grpId="0"/>
      <p:bldP spid="50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5.0 Introducción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2785118" y="813506"/>
            <a:ext cx="334418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s-ES" altLang="es-ES" sz="1500" dirty="0">
                <a:latin typeface="Times New Roman" panose="02020603050405020304" pitchFamily="18" charset="0"/>
              </a:rPr>
              <a:t>Se pueden orientar agujas (brújula)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A3383935-F131-4D56-8391-30B4E1C7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3509" y="1653648"/>
            <a:ext cx="4671473" cy="2227933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31FE4F9D-1B83-4B67-A2B0-EC7FA03D8FB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74078" y="1315635"/>
            <a:ext cx="3402378" cy="2724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40380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Fuerza ejercida por un campo magnético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5.1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Fuerza ejercida por un campo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213430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Fuerza ejercida por un campo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222155" y="829453"/>
                <a:ext cx="8370930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una carga </a:t>
                </a:r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s-ES" dirty="0"/>
                  <a:t> en movimiento con velocidad,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, en un campo magnético,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155" y="829453"/>
                <a:ext cx="8370930" cy="402931"/>
              </a:xfrm>
              <a:prstGeom prst="rect">
                <a:avLst/>
              </a:prstGeom>
              <a:blipFill>
                <a:blip r:embed="rId5"/>
                <a:stretch>
                  <a:fillRect l="-582" t="-12121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58120" y="1209268"/>
                <a:ext cx="5702012" cy="9569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La partícula experimenta una fuerza:</a:t>
                </a:r>
              </a:p>
              <a:p>
                <a:r>
                  <a:rPr lang="es-ES" dirty="0"/>
                  <a:t>1)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Proporcional</a:t>
                </a:r>
                <a:r>
                  <a:rPr lang="es-ES" dirty="0"/>
                  <a:t> a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r>
                  <a:rPr lang="es-ES" dirty="0"/>
                  <a:t>,</a:t>
                </a:r>
                <a14:m>
                  <m:oMath xmlns:m="http://schemas.openxmlformats.org/officeDocument/2006/math">
                    <m:r>
                      <a:rPr lang="es-ES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" i="1">
                        <a:latin typeface="Cambria Math" panose="02040503050406030204" pitchFamily="18" charset="0"/>
                      </a:rPr>
                      <m:t>𝐵</m:t>
                    </m:r>
                  </m:oMath>
                </a14:m>
                <a:r>
                  <a:rPr lang="es-ES" dirty="0"/>
                  <a:t> y al seno del ángulo que forman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,</a:t>
                </a:r>
                <a14:m>
                  <m:oMath xmlns:m="http://schemas.openxmlformats.org/officeDocument/2006/math">
                    <m:r>
                      <a:rPr lang="es-ES">
                        <a:latin typeface="Cambria Math" panose="02040503050406030204" pitchFamily="18" charset="0"/>
                      </a:rPr>
                      <m:t>   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120" y="1209268"/>
                <a:ext cx="5702012" cy="956929"/>
              </a:xfrm>
              <a:prstGeom prst="rect">
                <a:avLst/>
              </a:prstGeom>
              <a:blipFill>
                <a:blip r:embed="rId6"/>
                <a:stretch>
                  <a:fillRect l="-963" t="-3185" b="-955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58120" y="1866083"/>
                <a:ext cx="2407646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2)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Perpendicular</a:t>
                </a:r>
                <a:r>
                  <a:rPr lang="es-E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,</a:t>
                </a:r>
                <a14:m>
                  <m:oMath xmlns:m="http://schemas.openxmlformats.org/officeDocument/2006/math">
                    <m:r>
                      <a:rPr lang="es-ES">
                        <a:latin typeface="Cambria Math" panose="02040503050406030204" pitchFamily="18" charset="0"/>
                      </a:rPr>
                      <m:t>   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120" y="1866083"/>
                <a:ext cx="2407646" cy="402931"/>
              </a:xfrm>
              <a:prstGeom prst="rect">
                <a:avLst/>
              </a:prstGeom>
              <a:blipFill>
                <a:blip r:embed="rId7"/>
                <a:stretch>
                  <a:fillRect l="-2284" t="-12121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5894006" y="1434762"/>
                <a:ext cx="2322258" cy="621324"/>
              </a:xfrm>
              <a:prstGeom prst="rect">
                <a:avLst/>
              </a:prstGeom>
              <a:ln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36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6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36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600" i="1">
                          <a:latin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36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600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  <m:r>
                        <a:rPr lang="es-ES" sz="36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36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6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3000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4006" y="1434762"/>
                <a:ext cx="2322258" cy="62132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327870" y="4691548"/>
                <a:ext cx="4738250" cy="3511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500" dirty="0"/>
                  <a:t>Sentido: Regla de la mano derecha cuando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sz="1500" dirty="0"/>
                  <a:t> gira hacia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7870" y="4691548"/>
                <a:ext cx="4738250" cy="351186"/>
              </a:xfrm>
              <a:prstGeom prst="rect">
                <a:avLst/>
              </a:prstGeom>
              <a:blipFill>
                <a:blip r:embed="rId9"/>
                <a:stretch>
                  <a:fillRect l="-515" b="-1929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 Box 23"/>
          <p:cNvSpPr txBox="1">
            <a:spLocks noChangeArrowheads="1"/>
          </p:cNvSpPr>
          <p:nvPr/>
        </p:nvSpPr>
        <p:spPr bwMode="auto">
          <a:xfrm>
            <a:off x="6163906" y="2929723"/>
            <a:ext cx="2214563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s-ES" sz="2100" dirty="0"/>
              <a:t>unidad</a:t>
            </a:r>
            <a:r>
              <a:rPr lang="es-ES" sz="2100" b="1" dirty="0"/>
              <a:t> :</a:t>
            </a:r>
            <a:r>
              <a:rPr lang="es-ES" sz="2100" dirty="0"/>
              <a:t> Tesla (T)</a:t>
            </a:r>
            <a:endParaRPr lang="es-ES" sz="2100" b="1" dirty="0"/>
          </a:p>
        </p:txBody>
      </p:sp>
      <p:graphicFrame>
        <p:nvGraphicFramePr>
          <p:cNvPr id="17" name="Object 24"/>
          <p:cNvGraphicFramePr>
            <a:graphicFrameLocks noChangeAspect="1"/>
          </p:cNvGraphicFramePr>
          <p:nvPr>
            <p:extLst/>
          </p:nvPr>
        </p:nvGraphicFramePr>
        <p:xfrm>
          <a:off x="5586900" y="4198332"/>
          <a:ext cx="3368575" cy="62459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3" name="Ecuación" r:id="rId10" imgW="2260440" imgH="419040" progId="Equation.3">
                  <p:embed/>
                </p:oleObj>
              </mc:Choice>
              <mc:Fallback>
                <p:oleObj name="Ecuación" r:id="rId10" imgW="2260440" imgH="419040" progId="Equation.3">
                  <p:embed/>
                  <p:pic>
                    <p:nvPicPr>
                      <p:cNvPr id="17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6900" y="4198332"/>
                        <a:ext cx="3368575" cy="624596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26"/>
          <p:cNvSpPr txBox="1">
            <a:spLocks noChangeArrowheads="1"/>
          </p:cNvSpPr>
          <p:nvPr/>
        </p:nvSpPr>
        <p:spPr bwMode="auto">
          <a:xfrm>
            <a:off x="6343158" y="3484720"/>
            <a:ext cx="1423953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2100" dirty="0"/>
              <a:t>1 G = 10</a:t>
            </a:r>
            <a:r>
              <a:rPr lang="es-ES" sz="2100" baseline="30000" dirty="0"/>
              <a:t>-4</a:t>
            </a:r>
            <a:r>
              <a:rPr lang="es-ES" sz="2100" dirty="0"/>
              <a:t> 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23"/>
              <p:cNvSpPr txBox="1">
                <a:spLocks noChangeArrowheads="1"/>
              </p:cNvSpPr>
              <p:nvPr/>
            </p:nvSpPr>
            <p:spPr bwMode="auto">
              <a:xfrm>
                <a:off x="5760132" y="2338156"/>
                <a:ext cx="2832953" cy="4546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sz="2100" b="1" dirty="0"/>
                  <a:t>Campo magnético </a:t>
                </a:r>
                <a:r>
                  <a:rPr lang="es-ES" sz="2100" dirty="0"/>
                  <a:t>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 dirty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2100" dirty="0"/>
                  <a:t>)</a:t>
                </a:r>
                <a:endParaRPr lang="es-ES" sz="2100" b="1" dirty="0"/>
              </a:p>
            </p:txBody>
          </p:sp>
        </mc:Choice>
        <mc:Fallback xmlns="">
          <p:sp>
            <p:nvSpPr>
              <p:cNvPr id="19" name="Text 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760132" y="2338156"/>
                <a:ext cx="2832953" cy="454676"/>
              </a:xfrm>
              <a:prstGeom prst="rect">
                <a:avLst/>
              </a:prstGeom>
              <a:blipFill>
                <a:blip r:embed="rId12"/>
                <a:stretch>
                  <a:fillRect l="-2581" b="-27027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Grupo 67">
            <a:extLst>
              <a:ext uri="{FF2B5EF4-FFF2-40B4-BE49-F238E27FC236}">
                <a16:creationId xmlns:a16="http://schemas.microsoft.com/office/drawing/2014/main" id="{370C2F71-00D2-489D-AD42-32BEDF90E035}"/>
              </a:ext>
            </a:extLst>
          </p:cNvPr>
          <p:cNvGrpSpPr/>
          <p:nvPr/>
        </p:nvGrpSpPr>
        <p:grpSpPr>
          <a:xfrm>
            <a:off x="1601670" y="2581914"/>
            <a:ext cx="1971849" cy="1480450"/>
            <a:chOff x="3283615" y="1719087"/>
            <a:chExt cx="2629131" cy="197393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334CB732-2D21-463F-9BD4-029CB44384F2}"/>
                    </a:ext>
                  </a:extLst>
                </p:cNvPr>
                <p:cNvSpPr/>
                <p:nvPr/>
              </p:nvSpPr>
              <p:spPr>
                <a:xfrm>
                  <a:off x="3897314" y="3092539"/>
                  <a:ext cx="428493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334CB732-2D21-463F-9BD4-029CB44384F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97314" y="3092539"/>
                  <a:ext cx="428493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7" name="Grupo 66">
              <a:extLst>
                <a:ext uri="{FF2B5EF4-FFF2-40B4-BE49-F238E27FC236}">
                  <a16:creationId xmlns:a16="http://schemas.microsoft.com/office/drawing/2014/main" id="{5AE3B798-B1B0-486D-84F7-9DE722A0AB14}"/>
                </a:ext>
              </a:extLst>
            </p:cNvPr>
            <p:cNvGrpSpPr/>
            <p:nvPr/>
          </p:nvGrpSpPr>
          <p:grpSpPr>
            <a:xfrm>
              <a:off x="3283615" y="1719087"/>
              <a:ext cx="2629131" cy="1973933"/>
              <a:chOff x="3143080" y="1782341"/>
              <a:chExt cx="2629131" cy="1973933"/>
            </a:xfrm>
          </p:grpSpPr>
          <p:cxnSp>
            <p:nvCxnSpPr>
              <p:cNvPr id="64" name="Conector recto de flecha 63">
                <a:extLst>
                  <a:ext uri="{FF2B5EF4-FFF2-40B4-BE49-F238E27FC236}">
                    <a16:creationId xmlns:a16="http://schemas.microsoft.com/office/drawing/2014/main" id="{2AB1A167-03DB-4CFE-88A6-CF29A39904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037892" y="1882877"/>
                <a:ext cx="0" cy="1044000"/>
              </a:xfrm>
              <a:prstGeom prst="straightConnector1">
                <a:avLst/>
              </a:prstGeom>
              <a:ln w="508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1" name="Grupo 20">
                <a:extLst>
                  <a:ext uri="{FF2B5EF4-FFF2-40B4-BE49-F238E27FC236}">
                    <a16:creationId xmlns:a16="http://schemas.microsoft.com/office/drawing/2014/main" id="{BB9FEE78-3131-4284-B423-BDD03F49D740}"/>
                  </a:ext>
                </a:extLst>
              </p:cNvPr>
              <p:cNvGrpSpPr/>
              <p:nvPr/>
            </p:nvGrpSpPr>
            <p:grpSpPr>
              <a:xfrm>
                <a:off x="3898536" y="2928142"/>
                <a:ext cx="362504" cy="400110"/>
                <a:chOff x="2398226" y="4466770"/>
                <a:chExt cx="362504" cy="400110"/>
              </a:xfrm>
            </p:grpSpPr>
            <p:sp>
              <p:nvSpPr>
                <p:cNvPr id="23" name="Elipse 22">
                  <a:extLst>
                    <a:ext uri="{FF2B5EF4-FFF2-40B4-BE49-F238E27FC236}">
                      <a16:creationId xmlns:a16="http://schemas.microsoft.com/office/drawing/2014/main" id="{D41542CB-4B47-4A32-9716-9DBE410A2E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98226" y="4516709"/>
                  <a:ext cx="288000" cy="2880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24" name="CuadroTexto 23">
                  <a:extLst>
                    <a:ext uri="{FF2B5EF4-FFF2-40B4-BE49-F238E27FC236}">
                      <a16:creationId xmlns:a16="http://schemas.microsoft.com/office/drawing/2014/main" id="{53E85E7A-5554-46BD-9514-38EFD940E91B}"/>
                    </a:ext>
                  </a:extLst>
                </p:cNvPr>
                <p:cNvSpPr txBox="1"/>
                <p:nvPr/>
              </p:nvSpPr>
              <p:spPr>
                <a:xfrm>
                  <a:off x="2399093" y="4466770"/>
                  <a:ext cx="361637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solidFill>
                        <a:schemeClr val="bg1"/>
                      </a:solidFill>
                    </a:rPr>
                    <a:t>+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3" name="Rectángulo 42">
                    <a:extLst>
                      <a:ext uri="{FF2B5EF4-FFF2-40B4-BE49-F238E27FC236}">
                        <a16:creationId xmlns:a16="http://schemas.microsoft.com/office/drawing/2014/main" id="{22FEC493-4C06-4C1F-B69A-532915B5DD46}"/>
                      </a:ext>
                    </a:extLst>
                  </p:cNvPr>
                  <p:cNvSpPr/>
                  <p:nvPr/>
                </p:nvSpPr>
                <p:spPr>
                  <a:xfrm>
                    <a:off x="5074214" y="3204765"/>
                    <a:ext cx="430375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43" name="Rectángulo 42">
                    <a:extLst>
                      <a:ext uri="{FF2B5EF4-FFF2-40B4-BE49-F238E27FC236}">
                        <a16:creationId xmlns:a16="http://schemas.microsoft.com/office/drawing/2014/main" id="{22FEC493-4C06-4C1F-B69A-532915B5DD46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074214" y="3204765"/>
                    <a:ext cx="430375" cy="400109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12245" r="-1320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9" name="Grupo 48">
                <a:extLst>
                  <a:ext uri="{FF2B5EF4-FFF2-40B4-BE49-F238E27FC236}">
                    <a16:creationId xmlns:a16="http://schemas.microsoft.com/office/drawing/2014/main" id="{3AB01194-235A-4040-B291-33730E46BF4A}"/>
                  </a:ext>
                </a:extLst>
              </p:cNvPr>
              <p:cNvGrpSpPr/>
              <p:nvPr/>
            </p:nvGrpSpPr>
            <p:grpSpPr>
              <a:xfrm>
                <a:off x="3143080" y="1782341"/>
                <a:ext cx="2479627" cy="1973933"/>
                <a:chOff x="3135704" y="1932365"/>
                <a:chExt cx="2479627" cy="1973933"/>
              </a:xfrm>
            </p:grpSpPr>
            <p:grpSp>
              <p:nvGrpSpPr>
                <p:cNvPr id="34" name="Grupo 33">
                  <a:extLst>
                    <a:ext uri="{FF2B5EF4-FFF2-40B4-BE49-F238E27FC236}">
                      <a16:creationId xmlns:a16="http://schemas.microsoft.com/office/drawing/2014/main" id="{78EB5875-54A9-484D-B95C-7467241645CA}"/>
                    </a:ext>
                  </a:extLst>
                </p:cNvPr>
                <p:cNvGrpSpPr/>
                <p:nvPr/>
              </p:nvGrpSpPr>
              <p:grpSpPr>
                <a:xfrm>
                  <a:off x="3135704" y="1932365"/>
                  <a:ext cx="2267844" cy="1973933"/>
                  <a:chOff x="3880208" y="2022079"/>
                  <a:chExt cx="2267844" cy="1973933"/>
                </a:xfrm>
              </p:grpSpPr>
              <p:cxnSp>
                <p:nvCxnSpPr>
                  <p:cNvPr id="9" name="Conector recto 8">
                    <a:extLst>
                      <a:ext uri="{FF2B5EF4-FFF2-40B4-BE49-F238E27FC236}">
                        <a16:creationId xmlns:a16="http://schemas.microsoft.com/office/drawing/2014/main" id="{94A3F723-26B2-4BAA-A329-338E441474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880208" y="3451209"/>
                    <a:ext cx="748035" cy="377743"/>
                  </a:xfrm>
                  <a:prstGeom prst="line">
                    <a:avLst/>
                  </a:prstGeom>
                  <a:ln w="158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Conector recto 24">
                    <a:extLst>
                      <a:ext uri="{FF2B5EF4-FFF2-40B4-BE49-F238E27FC236}">
                        <a16:creationId xmlns:a16="http://schemas.microsoft.com/office/drawing/2014/main" id="{5B0CF632-E8B5-4CC6-A63F-70B2D16575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4955106" y="2734845"/>
                    <a:ext cx="1192946" cy="565368"/>
                  </a:xfrm>
                  <a:prstGeom prst="line">
                    <a:avLst/>
                  </a:prstGeom>
                  <a:ln w="158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Conector recto 26">
                    <a:extLst>
                      <a:ext uri="{FF2B5EF4-FFF2-40B4-BE49-F238E27FC236}">
                        <a16:creationId xmlns:a16="http://schemas.microsoft.com/office/drawing/2014/main" id="{61669311-408F-4F2D-9D81-87FD568626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86152" y="2022079"/>
                    <a:ext cx="0" cy="1161490"/>
                  </a:xfrm>
                  <a:prstGeom prst="line">
                    <a:avLst/>
                  </a:prstGeom>
                  <a:ln w="158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Conector recto 29">
                    <a:extLst>
                      <a:ext uri="{FF2B5EF4-FFF2-40B4-BE49-F238E27FC236}">
                        <a16:creationId xmlns:a16="http://schemas.microsoft.com/office/drawing/2014/main" id="{41FA319D-F306-47CE-A2D8-AB006C197D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86152" y="3513276"/>
                    <a:ext cx="0" cy="482736"/>
                  </a:xfrm>
                  <a:prstGeom prst="line">
                    <a:avLst/>
                  </a:prstGeom>
                  <a:ln w="158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44" name="Conector recto 43">
                  <a:extLst>
                    <a:ext uri="{FF2B5EF4-FFF2-40B4-BE49-F238E27FC236}">
                      <a16:creationId xmlns:a16="http://schemas.microsoft.com/office/drawing/2014/main" id="{227E8CF5-BB61-40B9-81DA-6B1380A596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159582" y="3356889"/>
                  <a:ext cx="1455749" cy="453555"/>
                </a:xfrm>
                <a:prstGeom prst="line">
                  <a:avLst/>
                </a:prstGeom>
                <a:ln w="158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Conector recto 45">
                  <a:extLst>
                    <a:ext uri="{FF2B5EF4-FFF2-40B4-BE49-F238E27FC236}">
                      <a16:creationId xmlns:a16="http://schemas.microsoft.com/office/drawing/2014/main" id="{38D63523-365F-45C0-B7AD-FA861EA99F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173961" y="3029316"/>
                  <a:ext cx="743088" cy="261611"/>
                </a:xfrm>
                <a:prstGeom prst="line">
                  <a:avLst/>
                </a:prstGeom>
                <a:ln w="158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2" name="Conector recto de flecha 41">
                <a:extLst>
                  <a:ext uri="{FF2B5EF4-FFF2-40B4-BE49-F238E27FC236}">
                    <a16:creationId xmlns:a16="http://schemas.microsoft.com/office/drawing/2014/main" id="{083A0B60-8FA1-4C40-B867-90706BD2E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77520" y="3207959"/>
                <a:ext cx="1246430" cy="404363"/>
              </a:xfrm>
              <a:prstGeom prst="straightConnector1">
                <a:avLst/>
              </a:prstGeom>
              <a:ln w="508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ector recto de flecha 49">
                <a:extLst>
                  <a:ext uri="{FF2B5EF4-FFF2-40B4-BE49-F238E27FC236}">
                    <a16:creationId xmlns:a16="http://schemas.microsoft.com/office/drawing/2014/main" id="{347AE45B-7A54-416D-9A0C-A93BB25E85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190625" y="2964823"/>
                <a:ext cx="1154532" cy="157259"/>
              </a:xfrm>
              <a:prstGeom prst="straightConnector1">
                <a:avLst/>
              </a:prstGeom>
              <a:ln w="5080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5" name="Rectángulo 54">
                    <a:extLst>
                      <a:ext uri="{FF2B5EF4-FFF2-40B4-BE49-F238E27FC236}">
                        <a16:creationId xmlns:a16="http://schemas.microsoft.com/office/drawing/2014/main" id="{ED3564D5-6762-4935-8769-878C827F3910}"/>
                      </a:ext>
                    </a:extLst>
                  </p:cNvPr>
                  <p:cNvSpPr/>
                  <p:nvPr/>
                </p:nvSpPr>
                <p:spPr>
                  <a:xfrm>
                    <a:off x="5316702" y="2684829"/>
                    <a:ext cx="455509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55" name="Rectángulo 54">
                    <a:extLst>
                      <a:ext uri="{FF2B5EF4-FFF2-40B4-BE49-F238E27FC236}">
                        <a16:creationId xmlns:a16="http://schemas.microsoft.com/office/drawing/2014/main" id="{ED3564D5-6762-4935-8769-878C827F3910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316702" y="2684829"/>
                    <a:ext cx="455509" cy="433793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56" name="Conector recto 55">
                <a:extLst>
                  <a:ext uri="{FF2B5EF4-FFF2-40B4-BE49-F238E27FC236}">
                    <a16:creationId xmlns:a16="http://schemas.microsoft.com/office/drawing/2014/main" id="{8BDB39BE-7865-47CF-8B99-3ACA38471F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589805" y="3025622"/>
                <a:ext cx="718563" cy="304061"/>
              </a:xfrm>
              <a:prstGeom prst="line">
                <a:avLst/>
              </a:prstGeom>
              <a:ln w="158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Conector recto 57">
                <a:extLst>
                  <a:ext uri="{FF2B5EF4-FFF2-40B4-BE49-F238E27FC236}">
                    <a16:creationId xmlns:a16="http://schemas.microsoft.com/office/drawing/2014/main" id="{6A8BF671-76A9-4668-AF32-BF568F9E3F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938823" y="2770790"/>
                <a:ext cx="406335" cy="178276"/>
              </a:xfrm>
              <a:prstGeom prst="line">
                <a:avLst/>
              </a:prstGeom>
              <a:ln w="158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Conector recto de flecha 59">
                <a:extLst>
                  <a:ext uri="{FF2B5EF4-FFF2-40B4-BE49-F238E27FC236}">
                    <a16:creationId xmlns:a16="http://schemas.microsoft.com/office/drawing/2014/main" id="{6F33D5A4-4321-4868-84BD-919B3208DE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037892" y="2404877"/>
                <a:ext cx="0" cy="589654"/>
              </a:xfrm>
              <a:prstGeom prst="straightConnector1">
                <a:avLst/>
              </a:prstGeom>
              <a:ln w="5080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5D8AB22A-814D-49EF-9831-865BA6B6FA22}"/>
                      </a:ext>
                    </a:extLst>
                  </p:cNvPr>
                  <p:cNvSpPr/>
                  <p:nvPr/>
                </p:nvSpPr>
                <p:spPr>
                  <a:xfrm>
                    <a:off x="4024837" y="2436536"/>
                    <a:ext cx="870324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e>
                          </m:acc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5D8AB22A-814D-49EF-9831-865BA6B6FA2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24837" y="2436536"/>
                    <a:ext cx="870324" cy="433793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6" name="Rectángulo 65">
                    <a:extLst>
                      <a:ext uri="{FF2B5EF4-FFF2-40B4-BE49-F238E27FC236}">
                        <a16:creationId xmlns:a16="http://schemas.microsoft.com/office/drawing/2014/main" id="{AF0B12B9-657D-48A0-B152-D53159D1B8C3}"/>
                      </a:ext>
                    </a:extLst>
                  </p:cNvPr>
                  <p:cNvSpPr/>
                  <p:nvPr/>
                </p:nvSpPr>
                <p:spPr>
                  <a:xfrm>
                    <a:off x="4060156" y="1798253"/>
                    <a:ext cx="1450139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𝑭</m:t>
                              </m:r>
                            </m:e>
                          </m:acc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𝑞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e>
                          </m:acc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66" name="Rectángulo 65">
                    <a:extLst>
                      <a:ext uri="{FF2B5EF4-FFF2-40B4-BE49-F238E27FC236}">
                        <a16:creationId xmlns:a16="http://schemas.microsoft.com/office/drawing/2014/main" id="{AF0B12B9-657D-48A0-B152-D53159D1B8C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60156" y="1798253"/>
                    <a:ext cx="1450139" cy="433793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88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81" name="Grupo 80">
            <a:extLst>
              <a:ext uri="{FF2B5EF4-FFF2-40B4-BE49-F238E27FC236}">
                <a16:creationId xmlns:a16="http://schemas.microsoft.com/office/drawing/2014/main" id="{1A38A288-933D-43D0-BD88-9471593A1F98}"/>
              </a:ext>
            </a:extLst>
          </p:cNvPr>
          <p:cNvGrpSpPr/>
          <p:nvPr/>
        </p:nvGrpSpPr>
        <p:grpSpPr>
          <a:xfrm>
            <a:off x="236673" y="2337774"/>
            <a:ext cx="1171575" cy="1950244"/>
            <a:chOff x="5314950" y="2128837"/>
            <a:chExt cx="1562100" cy="2600325"/>
          </a:xfrm>
        </p:grpSpPr>
        <p:pic>
          <p:nvPicPr>
            <p:cNvPr id="82" name="Imagen 81">
              <a:extLst>
                <a:ext uri="{FF2B5EF4-FFF2-40B4-BE49-F238E27FC236}">
                  <a16:creationId xmlns:a16="http://schemas.microsoft.com/office/drawing/2014/main" id="{37512241-CF90-413A-9453-5B086A91C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 rot="4530741">
              <a:off x="4795837" y="2647950"/>
              <a:ext cx="2600325" cy="1562100"/>
            </a:xfrm>
            <a:prstGeom prst="rect">
              <a:avLst/>
            </a:prstGeom>
          </p:spPr>
        </p:pic>
        <p:pic>
          <p:nvPicPr>
            <p:cNvPr id="83" name="Imagen 82">
              <a:extLst>
                <a:ext uri="{FF2B5EF4-FFF2-40B4-BE49-F238E27FC236}">
                  <a16:creationId xmlns:a16="http://schemas.microsoft.com/office/drawing/2014/main" id="{C0D16902-04FB-4291-A9BF-B75DC1947C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 rot="448665">
              <a:off x="5965855" y="4448771"/>
              <a:ext cx="495300" cy="257175"/>
            </a:xfrm>
            <a:prstGeom prst="rect">
              <a:avLst/>
            </a:prstGeom>
          </p:spPr>
        </p:pic>
      </p:grpSp>
      <p:grpSp>
        <p:nvGrpSpPr>
          <p:cNvPr id="103" name="Grupo 102">
            <a:extLst>
              <a:ext uri="{FF2B5EF4-FFF2-40B4-BE49-F238E27FC236}">
                <a16:creationId xmlns:a16="http://schemas.microsoft.com/office/drawing/2014/main" id="{D4528001-6750-4A69-A173-0D71CCB4A2FD}"/>
              </a:ext>
            </a:extLst>
          </p:cNvPr>
          <p:cNvGrpSpPr/>
          <p:nvPr/>
        </p:nvGrpSpPr>
        <p:grpSpPr>
          <a:xfrm>
            <a:off x="3757849" y="2123218"/>
            <a:ext cx="1937688" cy="2723007"/>
            <a:chOff x="9524750" y="2544329"/>
            <a:chExt cx="2583584" cy="3630676"/>
          </a:xfrm>
        </p:grpSpPr>
        <p:grpSp>
          <p:nvGrpSpPr>
            <p:cNvPr id="104" name="Grupo 103">
              <a:extLst>
                <a:ext uri="{FF2B5EF4-FFF2-40B4-BE49-F238E27FC236}">
                  <a16:creationId xmlns:a16="http://schemas.microsoft.com/office/drawing/2014/main" id="{1DC4CEA1-2082-442B-BA64-18F101347D64}"/>
                </a:ext>
              </a:extLst>
            </p:cNvPr>
            <p:cNvGrpSpPr/>
            <p:nvPr/>
          </p:nvGrpSpPr>
          <p:grpSpPr>
            <a:xfrm>
              <a:off x="9524750" y="2544329"/>
              <a:ext cx="2583584" cy="3630676"/>
              <a:chOff x="4726762" y="2414270"/>
              <a:chExt cx="2583584" cy="3630676"/>
            </a:xfrm>
          </p:grpSpPr>
          <p:grpSp>
            <p:nvGrpSpPr>
              <p:cNvPr id="107" name="Grupo 106">
                <a:extLst>
                  <a:ext uri="{FF2B5EF4-FFF2-40B4-BE49-F238E27FC236}">
                    <a16:creationId xmlns:a16="http://schemas.microsoft.com/office/drawing/2014/main" id="{E9D395AA-D04F-45CB-9BFC-3C6AE391B0CE}"/>
                  </a:ext>
                </a:extLst>
              </p:cNvPr>
              <p:cNvGrpSpPr/>
              <p:nvPr/>
            </p:nvGrpSpPr>
            <p:grpSpPr>
              <a:xfrm>
                <a:off x="4726762" y="2414270"/>
                <a:ext cx="2583584" cy="3630676"/>
                <a:chOff x="4147956" y="1839558"/>
                <a:chExt cx="3184231" cy="4264382"/>
              </a:xfrm>
            </p:grpSpPr>
            <p:pic>
              <p:nvPicPr>
                <p:cNvPr id="109" name="Imagen 108">
                  <a:extLst>
                    <a:ext uri="{FF2B5EF4-FFF2-40B4-BE49-F238E27FC236}">
                      <a16:creationId xmlns:a16="http://schemas.microsoft.com/office/drawing/2014/main" id="{8FF5299C-98C4-4077-A4B3-C59DD8D61D9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335332" y="2314573"/>
                  <a:ext cx="2789368" cy="3021816"/>
                </a:xfrm>
                <a:prstGeom prst="rect">
                  <a:avLst/>
                </a:prstGeom>
              </p:spPr>
            </p:pic>
            <p:cxnSp>
              <p:nvCxnSpPr>
                <p:cNvPr id="110" name="Conector recto de flecha 109">
                  <a:extLst>
                    <a:ext uri="{FF2B5EF4-FFF2-40B4-BE49-F238E27FC236}">
                      <a16:creationId xmlns:a16="http://schemas.microsoft.com/office/drawing/2014/main" id="{4E4E9253-4E2F-4A26-8175-C2F7C19082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18865" y="4236889"/>
                  <a:ext cx="1727604" cy="0"/>
                </a:xfrm>
                <a:prstGeom prst="straightConnector1">
                  <a:avLst/>
                </a:prstGeom>
                <a:ln w="50800">
                  <a:solidFill>
                    <a:srgbClr val="00B05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1" name="Rectángulo 110">
                      <a:extLst>
                        <a:ext uri="{FF2B5EF4-FFF2-40B4-BE49-F238E27FC236}">
                          <a16:creationId xmlns:a16="http://schemas.microsoft.com/office/drawing/2014/main" id="{4E6EAEB8-B2E8-454F-9D71-2C18BCB84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34199" y="3867557"/>
                      <a:ext cx="530431" cy="469945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1" name="Rectángulo 110">
                      <a:extLst>
                        <a:ext uri="{FF2B5EF4-FFF2-40B4-BE49-F238E27FC236}">
                          <a16:creationId xmlns:a16="http://schemas.microsoft.com/office/drawing/2014/main" id="{4E6EAEB8-B2E8-454F-9D71-2C18BCB84102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334199" y="3867557"/>
                      <a:ext cx="530431" cy="469945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t="-12245" r="-13208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12" name="Conector recto de flecha 111">
                  <a:extLst>
                    <a:ext uri="{FF2B5EF4-FFF2-40B4-BE49-F238E27FC236}">
                      <a16:creationId xmlns:a16="http://schemas.microsoft.com/office/drawing/2014/main" id="{1E75A3A3-036B-49D0-BFA1-DB0DFE7591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303520" y="4236889"/>
                  <a:ext cx="942950" cy="786932"/>
                </a:xfrm>
                <a:prstGeom prst="straightConnector1">
                  <a:avLst/>
                </a:prstGeom>
                <a:ln w="5080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3" name="Rectángulo 112">
                      <a:extLst>
                        <a:ext uri="{FF2B5EF4-FFF2-40B4-BE49-F238E27FC236}">
                          <a16:creationId xmlns:a16="http://schemas.microsoft.com/office/drawing/2014/main" id="{87A1C395-6481-4166-ACDC-053EAE3A5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78925" y="4888277"/>
                      <a:ext cx="561409" cy="5095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3" name="Rectángulo 112">
                      <a:extLst>
                        <a:ext uri="{FF2B5EF4-FFF2-40B4-BE49-F238E27FC236}">
                          <a16:creationId xmlns:a16="http://schemas.microsoft.com/office/drawing/2014/main" id="{87A1C395-6481-4166-ACDC-053EAE3A5ECD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378925" y="4888277"/>
                      <a:ext cx="561409" cy="509509"/>
                    </a:xfrm>
                    <a:prstGeom prst="rect">
                      <a:avLst/>
                    </a:prstGeom>
                    <a:blipFill>
                      <a:blip r:embed="rId21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14" name="Grupo 113">
                  <a:extLst>
                    <a:ext uri="{FF2B5EF4-FFF2-40B4-BE49-F238E27FC236}">
                      <a16:creationId xmlns:a16="http://schemas.microsoft.com/office/drawing/2014/main" id="{E44C1BF3-1A99-46C1-9F74-C70A35CC584E}"/>
                    </a:ext>
                  </a:extLst>
                </p:cNvPr>
                <p:cNvGrpSpPr/>
                <p:nvPr/>
              </p:nvGrpSpPr>
              <p:grpSpPr>
                <a:xfrm>
                  <a:off x="6268737" y="3991100"/>
                  <a:ext cx="445713" cy="469945"/>
                  <a:chOff x="2376317" y="4415339"/>
                  <a:chExt cx="445713" cy="469945"/>
                </a:xfrm>
              </p:grpSpPr>
              <p:sp>
                <p:nvSpPr>
                  <p:cNvPr id="124" name="Elipse 123">
                    <a:extLst>
                      <a:ext uri="{FF2B5EF4-FFF2-40B4-BE49-F238E27FC236}">
                        <a16:creationId xmlns:a16="http://schemas.microsoft.com/office/drawing/2014/main" id="{3A2FA453-B940-4D52-ADCF-594F3AC0F37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398226" y="4516709"/>
                    <a:ext cx="288000" cy="288000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125" name="CuadroTexto 124">
                    <a:extLst>
                      <a:ext uri="{FF2B5EF4-FFF2-40B4-BE49-F238E27FC236}">
                        <a16:creationId xmlns:a16="http://schemas.microsoft.com/office/drawing/2014/main" id="{8C357D53-DEE4-4A0D-ADE9-34FDE9464AC5}"/>
                      </a:ext>
                    </a:extLst>
                  </p:cNvPr>
                  <p:cNvSpPr txBox="1"/>
                  <p:nvPr/>
                </p:nvSpPr>
                <p:spPr>
                  <a:xfrm>
                    <a:off x="2376317" y="4415339"/>
                    <a:ext cx="445713" cy="46994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1350" dirty="0">
                        <a:solidFill>
                          <a:schemeClr val="bg1"/>
                        </a:solidFill>
                      </a:rPr>
                      <a:t>+</a:t>
                    </a: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5" name="Rectángulo 114">
                      <a:extLst>
                        <a:ext uri="{FF2B5EF4-FFF2-40B4-BE49-F238E27FC236}">
                          <a16:creationId xmlns:a16="http://schemas.microsoft.com/office/drawing/2014/main" id="{0BB813AD-F32C-4D5E-B48B-66B4139FA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79959" y="4257566"/>
                      <a:ext cx="528112" cy="469945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 dirty="0">
                                <a:latin typeface="Cambria Math" panose="02040503050406030204" pitchFamily="18" charset="0"/>
                              </a:rPr>
                              <m:t>𝑞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5" name="Rectángulo 114">
                      <a:extLst>
                        <a:ext uri="{FF2B5EF4-FFF2-40B4-BE49-F238E27FC236}">
                          <a16:creationId xmlns:a16="http://schemas.microsoft.com/office/drawing/2014/main" id="{0BB813AD-F32C-4D5E-B48B-66B4139FAFBA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279959" y="4257566"/>
                      <a:ext cx="528112" cy="469945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16" name="Conector recto de flecha 115">
                  <a:extLst>
                    <a:ext uri="{FF2B5EF4-FFF2-40B4-BE49-F238E27FC236}">
                      <a16:creationId xmlns:a16="http://schemas.microsoft.com/office/drawing/2014/main" id="{AEF97665-9738-4894-A862-48D30FC68F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246469" y="1839558"/>
                  <a:ext cx="0" cy="2368800"/>
                </a:xfrm>
                <a:prstGeom prst="straightConnector1">
                  <a:avLst/>
                </a:prstGeom>
                <a:ln w="508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7" name="Rectángulo 116">
                      <a:extLst>
                        <a:ext uri="{FF2B5EF4-FFF2-40B4-BE49-F238E27FC236}">
                          <a16:creationId xmlns:a16="http://schemas.microsoft.com/office/drawing/2014/main" id="{879EE681-B0D3-4FE8-A68F-4AEAE1CA46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30944" y="1938916"/>
                      <a:ext cx="1787277" cy="5095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latin typeface="Cambria Math" panose="02040503050406030204" pitchFamily="18" charset="0"/>
                                  </a:rPr>
                                  <m:t>𝑭</m:t>
                                </m:r>
                              </m:e>
                            </m:acc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</m:acc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7" name="Rectángulo 116">
                      <a:extLst>
                        <a:ext uri="{FF2B5EF4-FFF2-40B4-BE49-F238E27FC236}">
                          <a16:creationId xmlns:a16="http://schemas.microsoft.com/office/drawing/2014/main" id="{879EE681-B0D3-4FE8-A68F-4AEAE1CA4689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630944" y="1938916"/>
                      <a:ext cx="1787277" cy="509509"/>
                    </a:xfrm>
                    <a:prstGeom prst="rect">
                      <a:avLst/>
                    </a:prstGeom>
                    <a:blipFill>
                      <a:blip r:embed="rId22"/>
                      <a:stretch>
                        <a:fillRect b="-188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18" name="Conector recto de flecha 117">
                  <a:extLst>
                    <a:ext uri="{FF2B5EF4-FFF2-40B4-BE49-F238E27FC236}">
                      <a16:creationId xmlns:a16="http://schemas.microsoft.com/office/drawing/2014/main" id="{FA46B54E-23A3-4BE4-8CA6-6B8D222F6B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6246469" y="2528047"/>
                  <a:ext cx="13055" cy="1653565"/>
                </a:xfrm>
                <a:prstGeom prst="straightConnector1">
                  <a:avLst/>
                </a:prstGeom>
                <a:ln w="50800">
                  <a:solidFill>
                    <a:srgbClr val="FF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9" name="Rectángulo 118">
                      <a:extLst>
                        <a:ext uri="{FF2B5EF4-FFF2-40B4-BE49-F238E27FC236}">
                          <a16:creationId xmlns:a16="http://schemas.microsoft.com/office/drawing/2014/main" id="{BD758490-72EE-4C91-B166-CB53C50DCC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9525" y="2548000"/>
                      <a:ext cx="1072662" cy="5095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</m:acc>
                            <m:r>
                              <a:rPr lang="es-ES" sz="135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19" name="Rectángulo 118">
                      <a:extLst>
                        <a:ext uri="{FF2B5EF4-FFF2-40B4-BE49-F238E27FC236}">
                          <a16:creationId xmlns:a16="http://schemas.microsoft.com/office/drawing/2014/main" id="{BD758490-72EE-4C91-B166-CB53C50DCC35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259525" y="2548000"/>
                      <a:ext cx="1072662" cy="509509"/>
                    </a:xfrm>
                    <a:prstGeom prst="rect">
                      <a:avLst/>
                    </a:prstGeom>
                    <a:blipFill>
                      <a:blip r:embed="rId23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20" name="CuadroTexto 119">
                  <a:extLst>
                    <a:ext uri="{FF2B5EF4-FFF2-40B4-BE49-F238E27FC236}">
                      <a16:creationId xmlns:a16="http://schemas.microsoft.com/office/drawing/2014/main" id="{6E690303-7C88-4E13-8E76-1551B060D404}"/>
                    </a:ext>
                  </a:extLst>
                </p:cNvPr>
                <p:cNvSpPr txBox="1"/>
                <p:nvPr/>
              </p:nvSpPr>
              <p:spPr>
                <a:xfrm rot="3053513">
                  <a:off x="3771809" y="4896204"/>
                  <a:ext cx="1998208" cy="4172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sz="1050" dirty="0"/>
                    <a:t>2. Giro dedos</a:t>
                  </a:r>
                </a:p>
              </p:txBody>
            </p:sp>
            <p:sp>
              <p:nvSpPr>
                <p:cNvPr id="121" name="CuadroTexto 120">
                  <a:extLst>
                    <a:ext uri="{FF2B5EF4-FFF2-40B4-BE49-F238E27FC236}">
                      <a16:creationId xmlns:a16="http://schemas.microsoft.com/office/drawing/2014/main" id="{D1675638-4BB7-46BB-A49D-F4F596854259}"/>
                    </a:ext>
                  </a:extLst>
                </p:cNvPr>
                <p:cNvSpPr txBox="1"/>
                <p:nvPr/>
              </p:nvSpPr>
              <p:spPr>
                <a:xfrm>
                  <a:off x="4510971" y="2548000"/>
                  <a:ext cx="1559859" cy="6506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sz="1050" b="1" dirty="0"/>
                    <a:t>Mano derecha</a:t>
                  </a:r>
                </a:p>
              </p:txBody>
            </p:sp>
            <p:cxnSp>
              <p:nvCxnSpPr>
                <p:cNvPr id="122" name="Conector recto de flecha 121">
                  <a:extLst>
                    <a:ext uri="{FF2B5EF4-FFF2-40B4-BE49-F238E27FC236}">
                      <a16:creationId xmlns:a16="http://schemas.microsoft.com/office/drawing/2014/main" id="{8600300E-25E9-4414-848F-5EE05EB51D78}"/>
                    </a:ext>
                  </a:extLst>
                </p:cNvPr>
                <p:cNvCxnSpPr/>
                <p:nvPr/>
              </p:nvCxnSpPr>
              <p:spPr>
                <a:xfrm flipV="1">
                  <a:off x="4881609" y="3429000"/>
                  <a:ext cx="0" cy="396481"/>
                </a:xfrm>
                <a:prstGeom prst="straightConnector1">
                  <a:avLst/>
                </a:prstGeom>
                <a:ln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23" name="CuadroTexto 122">
                      <a:extLst>
                        <a:ext uri="{FF2B5EF4-FFF2-40B4-BE49-F238E27FC236}">
                          <a16:creationId xmlns:a16="http://schemas.microsoft.com/office/drawing/2014/main" id="{4296B583-84BF-4B4D-9D74-39BE1F38116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147956" y="3107219"/>
                      <a:ext cx="1797576" cy="650693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s-ES" sz="1050" dirty="0"/>
                        <a:t>1. Dedos apuntan a </a:t>
                      </a:r>
                      <a14:m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0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0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a14:m>
                      <a:endParaRPr lang="es-ES" sz="1050" dirty="0"/>
                    </a:p>
                  </p:txBody>
                </p:sp>
              </mc:Choice>
              <mc:Fallback xmlns="">
                <p:sp>
                  <p:nvSpPr>
                    <p:cNvPr id="123" name="CuadroTexto 122">
                      <a:extLst>
                        <a:ext uri="{FF2B5EF4-FFF2-40B4-BE49-F238E27FC236}">
                          <a16:creationId xmlns:a16="http://schemas.microsoft.com/office/drawing/2014/main" id="{4296B583-84BF-4B4D-9D74-39BE1F38116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147956" y="3107219"/>
                      <a:ext cx="1797576" cy="650693"/>
                    </a:xfrm>
                    <a:prstGeom prst="rect">
                      <a:avLst/>
                    </a:prstGeom>
                    <a:blipFill>
                      <a:blip r:embed="rId24"/>
                      <a:stretch>
                        <a:fillRect b="-8824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cxnSp>
            <p:nvCxnSpPr>
              <p:cNvPr id="108" name="Conector recto de flecha 107">
                <a:extLst>
                  <a:ext uri="{FF2B5EF4-FFF2-40B4-BE49-F238E27FC236}">
                    <a16:creationId xmlns:a16="http://schemas.microsoft.com/office/drawing/2014/main" id="{0BCEB41D-5E32-40CA-A7A0-D0D5EC53D7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69955" y="4857107"/>
                <a:ext cx="172137" cy="87993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" name="Arco 104">
              <a:extLst>
                <a:ext uri="{FF2B5EF4-FFF2-40B4-BE49-F238E27FC236}">
                  <a16:creationId xmlns:a16="http://schemas.microsoft.com/office/drawing/2014/main" id="{9D189BBD-09D5-4654-A8DF-AA24D051FE05}"/>
                </a:ext>
              </a:extLst>
            </p:cNvPr>
            <p:cNvSpPr/>
            <p:nvPr/>
          </p:nvSpPr>
          <p:spPr>
            <a:xfrm rot="10238599">
              <a:off x="10257741" y="4068503"/>
              <a:ext cx="914400" cy="914400"/>
            </a:xfrm>
            <a:prstGeom prst="arc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CuadroTexto 105">
                  <a:extLst>
                    <a:ext uri="{FF2B5EF4-FFF2-40B4-BE49-F238E27FC236}">
                      <a16:creationId xmlns:a16="http://schemas.microsoft.com/office/drawing/2014/main" id="{11C07C9B-E095-4289-95F4-973A4C3AE489}"/>
                    </a:ext>
                  </a:extLst>
                </p:cNvPr>
                <p:cNvSpPr txBox="1"/>
                <p:nvPr/>
              </p:nvSpPr>
              <p:spPr>
                <a:xfrm>
                  <a:off x="10150978" y="4763570"/>
                  <a:ext cx="218008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500" b="1" i="1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𝜽</m:t>
                        </m:r>
                      </m:oMath>
                    </m:oMathPara>
                  </a14:m>
                  <a:endParaRPr lang="es-ES" sz="1500" b="1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06" name="CuadroTexto 105">
                  <a:extLst>
                    <a:ext uri="{FF2B5EF4-FFF2-40B4-BE49-F238E27FC236}">
                      <a16:creationId xmlns:a16="http://schemas.microsoft.com/office/drawing/2014/main" id="{11C07C9B-E095-4289-95F4-973A4C3AE4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150978" y="4763570"/>
                  <a:ext cx="218008" cy="307776"/>
                </a:xfrm>
                <a:prstGeom prst="rect">
                  <a:avLst/>
                </a:prstGeom>
                <a:blipFill>
                  <a:blip r:embed="rId25"/>
                  <a:stretch>
                    <a:fillRect l="-25926" r="-25926" b="-526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277521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3" grpId="0" animBg="1"/>
      <p:bldP spid="4" grpId="0"/>
      <p:bldP spid="16" grpId="0"/>
      <p:bldP spid="18" grpId="0"/>
      <p:bldP spid="19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Fuerza ejercida por un campo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43" name="Grupo 42">
            <a:extLst>
              <a:ext uri="{FF2B5EF4-FFF2-40B4-BE49-F238E27FC236}">
                <a16:creationId xmlns:a16="http://schemas.microsoft.com/office/drawing/2014/main" id="{6125AE38-89D5-41D4-BDEB-F8E859E89259}"/>
              </a:ext>
            </a:extLst>
          </p:cNvPr>
          <p:cNvGrpSpPr/>
          <p:nvPr/>
        </p:nvGrpSpPr>
        <p:grpSpPr>
          <a:xfrm>
            <a:off x="26493" y="1766618"/>
            <a:ext cx="2735781" cy="2565116"/>
            <a:chOff x="5987924" y="1412776"/>
            <a:chExt cx="3647708" cy="3420154"/>
          </a:xfrm>
        </p:grpSpPr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8B17D900-6609-463D-978C-2DF129D3F8F6}"/>
                </a:ext>
              </a:extLst>
            </p:cNvPr>
            <p:cNvGrpSpPr/>
            <p:nvPr/>
          </p:nvGrpSpPr>
          <p:grpSpPr>
            <a:xfrm>
              <a:off x="6672424" y="3536786"/>
              <a:ext cx="1440160" cy="1296144"/>
              <a:chOff x="6672424" y="3536786"/>
              <a:chExt cx="1440160" cy="1296144"/>
            </a:xfrm>
          </p:grpSpPr>
          <p:sp>
            <p:nvSpPr>
              <p:cNvPr id="11" name="Cubo 10">
                <a:extLst>
                  <a:ext uri="{FF2B5EF4-FFF2-40B4-BE49-F238E27FC236}">
                    <a16:creationId xmlns:a16="http://schemas.microsoft.com/office/drawing/2014/main" id="{9C848D1B-D29E-45E1-9D45-DCAD99B4A156}"/>
                  </a:ext>
                </a:extLst>
              </p:cNvPr>
              <p:cNvSpPr/>
              <p:nvPr/>
            </p:nvSpPr>
            <p:spPr>
              <a:xfrm flipH="1">
                <a:off x="6672424" y="3536786"/>
                <a:ext cx="1440160" cy="1296144"/>
              </a:xfrm>
              <a:prstGeom prst="cub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" name="CuadroTexto 12">
                <a:extLst>
                  <a:ext uri="{FF2B5EF4-FFF2-40B4-BE49-F238E27FC236}">
                    <a16:creationId xmlns:a16="http://schemas.microsoft.com/office/drawing/2014/main" id="{8E030AA3-55D5-4544-AC16-5A7DC882D4F0}"/>
                  </a:ext>
                </a:extLst>
              </p:cNvPr>
              <p:cNvSpPr txBox="1"/>
              <p:nvPr/>
            </p:nvSpPr>
            <p:spPr>
              <a:xfrm>
                <a:off x="7392144" y="4041513"/>
                <a:ext cx="144016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>
                    <a:solidFill>
                      <a:schemeClr val="bg1"/>
                    </a:solidFill>
                  </a:rPr>
                  <a:t>S</a:t>
                </a:r>
              </a:p>
            </p:txBody>
          </p: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E954F5F8-B7F5-4ED1-9F26-EA45F5565943}"/>
                </a:ext>
              </a:extLst>
            </p:cNvPr>
            <p:cNvGrpSpPr/>
            <p:nvPr/>
          </p:nvGrpSpPr>
          <p:grpSpPr>
            <a:xfrm>
              <a:off x="7311777" y="3018195"/>
              <a:ext cx="362528" cy="400109"/>
              <a:chOff x="2879441" y="4576528"/>
              <a:chExt cx="362528" cy="400109"/>
            </a:xfrm>
          </p:grpSpPr>
          <p:sp>
            <p:nvSpPr>
              <p:cNvPr id="15" name="Elipse 14">
                <a:extLst>
                  <a:ext uri="{FF2B5EF4-FFF2-40B4-BE49-F238E27FC236}">
                    <a16:creationId xmlns:a16="http://schemas.microsoft.com/office/drawing/2014/main" id="{55EA9B26-947F-4EB4-B9FC-C7529DEDB6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79441" y="4626716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" name="CuadroTexto 13">
                <a:extLst>
                  <a:ext uri="{FF2B5EF4-FFF2-40B4-BE49-F238E27FC236}">
                    <a16:creationId xmlns:a16="http://schemas.microsoft.com/office/drawing/2014/main" id="{49897E51-2006-4A1C-A89B-54A7A7910A72}"/>
                  </a:ext>
                </a:extLst>
              </p:cNvPr>
              <p:cNvSpPr txBox="1"/>
              <p:nvPr/>
            </p:nvSpPr>
            <p:spPr>
              <a:xfrm>
                <a:off x="2880332" y="4576528"/>
                <a:ext cx="361637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AC082F14-0403-4F4B-BD63-97E3374E7B6F}"/>
                    </a:ext>
                  </a:extLst>
                </p:cNvPr>
                <p:cNvSpPr/>
                <p:nvPr/>
              </p:nvSpPr>
              <p:spPr>
                <a:xfrm>
                  <a:off x="5987924" y="3218353"/>
                  <a:ext cx="43037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AC082F14-0403-4F4B-BD63-97E3374E7B6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87924" y="3218353"/>
                  <a:ext cx="430375" cy="400109"/>
                </a:xfrm>
                <a:prstGeom prst="rect">
                  <a:avLst/>
                </a:prstGeom>
                <a:blipFill>
                  <a:blip r:embed="rId4"/>
                  <a:stretch>
                    <a:fillRect t="-12245" r="-1320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15E228CA-4CEA-4038-A8CD-479B16D5CE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65134" y="3240911"/>
              <a:ext cx="1256276" cy="324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0A829E2B-9B71-474D-A6E5-0F21C3743882}"/>
                </a:ext>
              </a:extLst>
            </p:cNvPr>
            <p:cNvCxnSpPr>
              <a:cxnSpLocks/>
            </p:cNvCxnSpPr>
            <p:nvPr/>
          </p:nvCxnSpPr>
          <p:spPr>
            <a:xfrm>
              <a:off x="7968208" y="2708920"/>
              <a:ext cx="0" cy="115212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ángulo 22">
                  <a:extLst>
                    <a:ext uri="{FF2B5EF4-FFF2-40B4-BE49-F238E27FC236}">
                      <a16:creationId xmlns:a16="http://schemas.microsoft.com/office/drawing/2014/main" id="{DA6D4999-D63A-4BEB-BCE5-123EB411B5DA}"/>
                    </a:ext>
                  </a:extLst>
                </p:cNvPr>
                <p:cNvSpPr/>
                <p:nvPr/>
              </p:nvSpPr>
              <p:spPr>
                <a:xfrm>
                  <a:off x="6556121" y="2687857"/>
                  <a:ext cx="45550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3" name="Rectángulo 22">
                  <a:extLst>
                    <a:ext uri="{FF2B5EF4-FFF2-40B4-BE49-F238E27FC236}">
                      <a16:creationId xmlns:a16="http://schemas.microsoft.com/office/drawing/2014/main" id="{DA6D4999-D63A-4BEB-BCE5-123EB411B5D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6121" y="2687857"/>
                  <a:ext cx="455509" cy="433793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D79A2EA5-78B3-4D20-8113-D32FA080519B}"/>
                </a:ext>
              </a:extLst>
            </p:cNvPr>
            <p:cNvCxnSpPr>
              <a:cxnSpLocks/>
            </p:cNvCxnSpPr>
            <p:nvPr/>
          </p:nvCxnSpPr>
          <p:spPr>
            <a:xfrm>
              <a:off x="7752184" y="2708920"/>
              <a:ext cx="0" cy="115212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de flecha 24">
              <a:extLst>
                <a:ext uri="{FF2B5EF4-FFF2-40B4-BE49-F238E27FC236}">
                  <a16:creationId xmlns:a16="http://schemas.microsoft.com/office/drawing/2014/main" id="{643553EA-70D7-41C7-93C0-30FEBD0A0565}"/>
                </a:ext>
              </a:extLst>
            </p:cNvPr>
            <p:cNvCxnSpPr>
              <a:cxnSpLocks/>
            </p:cNvCxnSpPr>
            <p:nvPr/>
          </p:nvCxnSpPr>
          <p:spPr>
            <a:xfrm>
              <a:off x="7536160" y="2708920"/>
              <a:ext cx="0" cy="115212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de flecha 25">
              <a:extLst>
                <a:ext uri="{FF2B5EF4-FFF2-40B4-BE49-F238E27FC236}">
                  <a16:creationId xmlns:a16="http://schemas.microsoft.com/office/drawing/2014/main" id="{7C5C5D42-EDF1-40DD-B5A5-532419FCC702}"/>
                </a:ext>
              </a:extLst>
            </p:cNvPr>
            <p:cNvCxnSpPr>
              <a:cxnSpLocks/>
            </p:cNvCxnSpPr>
            <p:nvPr/>
          </p:nvCxnSpPr>
          <p:spPr>
            <a:xfrm>
              <a:off x="7303172" y="2698999"/>
              <a:ext cx="0" cy="115212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8CABFA96-AC8C-4FCC-BC7F-1631AC2253AE}"/>
                </a:ext>
              </a:extLst>
            </p:cNvPr>
            <p:cNvCxnSpPr>
              <a:cxnSpLocks/>
            </p:cNvCxnSpPr>
            <p:nvPr/>
          </p:nvCxnSpPr>
          <p:spPr>
            <a:xfrm>
              <a:off x="7032104" y="2698999"/>
              <a:ext cx="0" cy="115212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FD572168-E9DE-4992-97D6-E6DA1DCE5673}"/>
                </a:ext>
              </a:extLst>
            </p:cNvPr>
            <p:cNvCxnSpPr>
              <a:cxnSpLocks/>
            </p:cNvCxnSpPr>
            <p:nvPr/>
          </p:nvCxnSpPr>
          <p:spPr>
            <a:xfrm>
              <a:off x="6888088" y="2492896"/>
              <a:ext cx="0" cy="1133224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>
              <a:extLst>
                <a:ext uri="{FF2B5EF4-FFF2-40B4-BE49-F238E27FC236}">
                  <a16:creationId xmlns:a16="http://schemas.microsoft.com/office/drawing/2014/main" id="{788AC7ED-0864-4D4E-9F61-4C791F2C8325}"/>
                </a:ext>
              </a:extLst>
            </p:cNvPr>
            <p:cNvCxnSpPr>
              <a:cxnSpLocks/>
            </p:cNvCxnSpPr>
            <p:nvPr/>
          </p:nvCxnSpPr>
          <p:spPr>
            <a:xfrm>
              <a:off x="7176120" y="2680672"/>
              <a:ext cx="0" cy="94544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7148DDB4-2D64-432D-9DFC-9AA405032F06}"/>
                </a:ext>
              </a:extLst>
            </p:cNvPr>
            <p:cNvCxnSpPr>
              <a:cxnSpLocks/>
            </p:cNvCxnSpPr>
            <p:nvPr/>
          </p:nvCxnSpPr>
          <p:spPr>
            <a:xfrm>
              <a:off x="7612749" y="2680672"/>
              <a:ext cx="0" cy="945448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" name="Grupo 33">
              <a:extLst>
                <a:ext uri="{FF2B5EF4-FFF2-40B4-BE49-F238E27FC236}">
                  <a16:creationId xmlns:a16="http://schemas.microsoft.com/office/drawing/2014/main" id="{BF905F08-9987-4686-A8BD-CBF6AE604615}"/>
                </a:ext>
              </a:extLst>
            </p:cNvPr>
            <p:cNvGrpSpPr/>
            <p:nvPr/>
          </p:nvGrpSpPr>
          <p:grpSpPr>
            <a:xfrm>
              <a:off x="6672064" y="1412776"/>
              <a:ext cx="1440160" cy="1296144"/>
              <a:chOff x="6672064" y="1412776"/>
              <a:chExt cx="1440160" cy="1296144"/>
            </a:xfrm>
          </p:grpSpPr>
          <p:sp>
            <p:nvSpPr>
              <p:cNvPr id="4" name="Cubo 3">
                <a:extLst>
                  <a:ext uri="{FF2B5EF4-FFF2-40B4-BE49-F238E27FC236}">
                    <a16:creationId xmlns:a16="http://schemas.microsoft.com/office/drawing/2014/main" id="{CC1858F6-558A-4C65-A544-65389EA9C5E2}"/>
                  </a:ext>
                </a:extLst>
              </p:cNvPr>
              <p:cNvSpPr/>
              <p:nvPr/>
            </p:nvSpPr>
            <p:spPr>
              <a:xfrm flipH="1">
                <a:off x="6672064" y="1412776"/>
                <a:ext cx="1440160" cy="1296144"/>
              </a:xfrm>
              <a:prstGeom prst="cub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 dirty="0"/>
              </a:p>
            </p:txBody>
          </p:sp>
          <p:sp>
            <p:nvSpPr>
              <p:cNvPr id="6" name="CuadroTexto 5">
                <a:extLst>
                  <a:ext uri="{FF2B5EF4-FFF2-40B4-BE49-F238E27FC236}">
                    <a16:creationId xmlns:a16="http://schemas.microsoft.com/office/drawing/2014/main" id="{11E6AEA0-F94B-4035-B54F-1B4B0F0E2543}"/>
                  </a:ext>
                </a:extLst>
              </p:cNvPr>
              <p:cNvSpPr txBox="1"/>
              <p:nvPr/>
            </p:nvSpPr>
            <p:spPr>
              <a:xfrm>
                <a:off x="7320136" y="1872288"/>
                <a:ext cx="144016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>
                    <a:solidFill>
                      <a:schemeClr val="bg1"/>
                    </a:solidFill>
                  </a:rPr>
                  <a:t>N</a:t>
                </a:r>
              </a:p>
            </p:txBody>
          </p:sp>
        </p:grpSp>
        <p:cxnSp>
          <p:nvCxnSpPr>
            <p:cNvPr id="39" name="Conector recto de flecha 38">
              <a:extLst>
                <a:ext uri="{FF2B5EF4-FFF2-40B4-BE49-F238E27FC236}">
                  <a16:creationId xmlns:a16="http://schemas.microsoft.com/office/drawing/2014/main" id="{9459C176-C8DA-4CD8-9626-4D6E99819AA5}"/>
                </a:ext>
              </a:extLst>
            </p:cNvPr>
            <p:cNvCxnSpPr>
              <a:cxnSpLocks/>
            </p:cNvCxnSpPr>
            <p:nvPr/>
          </p:nvCxnSpPr>
          <p:spPr>
            <a:xfrm>
              <a:off x="7447188" y="3216077"/>
              <a:ext cx="1169092" cy="968172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71E5F494-B227-40C1-96B5-474CC38B3FBA}"/>
                    </a:ext>
                  </a:extLst>
                </p:cNvPr>
                <p:cNvSpPr/>
                <p:nvPr/>
              </p:nvSpPr>
              <p:spPr>
                <a:xfrm>
                  <a:off x="8185492" y="3486089"/>
                  <a:ext cx="1450140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</a:rPr>
                              <m:t>𝑭</m:t>
                            </m:r>
                          </m:e>
                        </m:acc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𝑞</m:t>
                        </m:r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</m:acc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71E5F494-B227-40C1-96B5-474CC38B3F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85492" y="3486089"/>
                  <a:ext cx="1450140" cy="433793"/>
                </a:xfrm>
                <a:prstGeom prst="rect">
                  <a:avLst/>
                </a:prstGeom>
                <a:blipFill>
                  <a:blip r:embed="rId6"/>
                  <a:stretch>
                    <a:fillRect b="-188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8" name="Grupo 67">
            <a:extLst>
              <a:ext uri="{FF2B5EF4-FFF2-40B4-BE49-F238E27FC236}">
                <a16:creationId xmlns:a16="http://schemas.microsoft.com/office/drawing/2014/main" id="{59D3CF78-E9F8-4537-AEB1-00CEE4963BF7}"/>
              </a:ext>
            </a:extLst>
          </p:cNvPr>
          <p:cNvGrpSpPr>
            <a:grpSpLocks noChangeAspect="1"/>
          </p:cNvGrpSpPr>
          <p:nvPr/>
        </p:nvGrpSpPr>
        <p:grpSpPr>
          <a:xfrm>
            <a:off x="6006398" y="1010933"/>
            <a:ext cx="3117270" cy="3919499"/>
            <a:chOff x="9524751" y="2544329"/>
            <a:chExt cx="2415236" cy="3036797"/>
          </a:xfrm>
        </p:grpSpPr>
        <p:grpSp>
          <p:nvGrpSpPr>
            <p:cNvPr id="44" name="Grupo 43">
              <a:extLst>
                <a:ext uri="{FF2B5EF4-FFF2-40B4-BE49-F238E27FC236}">
                  <a16:creationId xmlns:a16="http://schemas.microsoft.com/office/drawing/2014/main" id="{4A5050CD-E8EE-416D-B2FD-074FA78DAB56}"/>
                </a:ext>
              </a:extLst>
            </p:cNvPr>
            <p:cNvGrpSpPr/>
            <p:nvPr/>
          </p:nvGrpSpPr>
          <p:grpSpPr>
            <a:xfrm>
              <a:off x="9524751" y="2544329"/>
              <a:ext cx="2415236" cy="3036797"/>
              <a:chOff x="4726763" y="2414270"/>
              <a:chExt cx="2415236" cy="3036797"/>
            </a:xfrm>
          </p:grpSpPr>
          <p:grpSp>
            <p:nvGrpSpPr>
              <p:cNvPr id="45" name="Grupo 44">
                <a:extLst>
                  <a:ext uri="{FF2B5EF4-FFF2-40B4-BE49-F238E27FC236}">
                    <a16:creationId xmlns:a16="http://schemas.microsoft.com/office/drawing/2014/main" id="{76F87B2A-DBBC-4C4E-825C-FA2A5F304619}"/>
                  </a:ext>
                </a:extLst>
              </p:cNvPr>
              <p:cNvGrpSpPr/>
              <p:nvPr/>
            </p:nvGrpSpPr>
            <p:grpSpPr>
              <a:xfrm>
                <a:off x="4726763" y="2414270"/>
                <a:ext cx="2415236" cy="3036797"/>
                <a:chOff x="4147956" y="1839558"/>
                <a:chExt cx="2976744" cy="3566846"/>
              </a:xfrm>
            </p:grpSpPr>
            <p:pic>
              <p:nvPicPr>
                <p:cNvPr id="47" name="Imagen 46">
                  <a:extLst>
                    <a:ext uri="{FF2B5EF4-FFF2-40B4-BE49-F238E27FC236}">
                      <a16:creationId xmlns:a16="http://schemas.microsoft.com/office/drawing/2014/main" id="{A671E101-87A2-469C-8945-1BA06465564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335332" y="2314573"/>
                  <a:ext cx="2789368" cy="3021816"/>
                </a:xfrm>
                <a:prstGeom prst="rect">
                  <a:avLst/>
                </a:prstGeom>
              </p:spPr>
            </p:pic>
            <p:cxnSp>
              <p:nvCxnSpPr>
                <p:cNvPr id="48" name="Conector recto de flecha 47">
                  <a:extLst>
                    <a:ext uri="{FF2B5EF4-FFF2-40B4-BE49-F238E27FC236}">
                      <a16:creationId xmlns:a16="http://schemas.microsoft.com/office/drawing/2014/main" id="{029B8E76-D68A-44B9-9506-543F62963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18865" y="4236889"/>
                  <a:ext cx="1727604" cy="0"/>
                </a:xfrm>
                <a:prstGeom prst="straightConnector1">
                  <a:avLst/>
                </a:prstGeom>
                <a:ln w="50800">
                  <a:solidFill>
                    <a:srgbClr val="00B05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49" name="Rectángulo 48">
                      <a:extLst>
                        <a:ext uri="{FF2B5EF4-FFF2-40B4-BE49-F238E27FC236}">
                          <a16:creationId xmlns:a16="http://schemas.microsoft.com/office/drawing/2014/main" id="{6AA75CC3-9A8B-408E-8328-1F687B5F6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34199" y="3867557"/>
                      <a:ext cx="352683" cy="336102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49" name="Rectángulo 48">
                      <a:extLst>
                        <a:ext uri="{FF2B5EF4-FFF2-40B4-BE49-F238E27FC236}">
                          <a16:creationId xmlns:a16="http://schemas.microsoft.com/office/drawing/2014/main" id="{6AA75CC3-9A8B-408E-8328-1F687B5F6213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334199" y="3867557"/>
                      <a:ext cx="352683" cy="336102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t="-22951" r="-2786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50" name="Conector recto de flecha 49">
                  <a:extLst>
                    <a:ext uri="{FF2B5EF4-FFF2-40B4-BE49-F238E27FC236}">
                      <a16:creationId xmlns:a16="http://schemas.microsoft.com/office/drawing/2014/main" id="{0D6A70B8-5B2E-4E41-B99C-2AD43574C8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303520" y="4236889"/>
                  <a:ext cx="942950" cy="786932"/>
                </a:xfrm>
                <a:prstGeom prst="straightConnector1">
                  <a:avLst/>
                </a:prstGeom>
                <a:ln w="5080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1" name="Rectángulo 50">
                      <a:extLst>
                        <a:ext uri="{FF2B5EF4-FFF2-40B4-BE49-F238E27FC236}">
                          <a16:creationId xmlns:a16="http://schemas.microsoft.com/office/drawing/2014/main" id="{1B5CEDDC-BD86-4AC1-A23F-74E2BBAE3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78925" y="4888277"/>
                      <a:ext cx="378215" cy="366678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51" name="Rectángulo 50">
                      <a:extLst>
                        <a:ext uri="{FF2B5EF4-FFF2-40B4-BE49-F238E27FC236}">
                          <a16:creationId xmlns:a16="http://schemas.microsoft.com/office/drawing/2014/main" id="{1B5CEDDC-BD86-4AC1-A23F-74E2BBAE3AF1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378925" y="4888277"/>
                      <a:ext cx="378215" cy="366678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52" name="Grupo 51">
                  <a:extLst>
                    <a:ext uri="{FF2B5EF4-FFF2-40B4-BE49-F238E27FC236}">
                      <a16:creationId xmlns:a16="http://schemas.microsoft.com/office/drawing/2014/main" id="{93C9B261-8362-4F9C-8800-B25449A07053}"/>
                    </a:ext>
                  </a:extLst>
                </p:cNvPr>
                <p:cNvGrpSpPr/>
                <p:nvPr/>
              </p:nvGrpSpPr>
              <p:grpSpPr>
                <a:xfrm>
                  <a:off x="6290646" y="4082565"/>
                  <a:ext cx="309639" cy="297905"/>
                  <a:chOff x="2398226" y="4506804"/>
                  <a:chExt cx="309639" cy="297905"/>
                </a:xfrm>
              </p:grpSpPr>
              <p:sp>
                <p:nvSpPr>
                  <p:cNvPr id="62" name="Elipse 61">
                    <a:extLst>
                      <a:ext uri="{FF2B5EF4-FFF2-40B4-BE49-F238E27FC236}">
                        <a16:creationId xmlns:a16="http://schemas.microsoft.com/office/drawing/2014/main" id="{9C5E916C-D5AB-49C4-B324-F73DB687A5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398226" y="4516709"/>
                    <a:ext cx="288000" cy="288000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63" name="CuadroTexto 62">
                    <a:extLst>
                      <a:ext uri="{FF2B5EF4-FFF2-40B4-BE49-F238E27FC236}">
                        <a16:creationId xmlns:a16="http://schemas.microsoft.com/office/drawing/2014/main" id="{53F1FD42-480A-4640-9CB2-F5D517CA9C25}"/>
                      </a:ext>
                    </a:extLst>
                  </p:cNvPr>
                  <p:cNvSpPr txBox="1"/>
                  <p:nvPr/>
                </p:nvSpPr>
                <p:spPr>
                  <a:xfrm>
                    <a:off x="2439680" y="4506804"/>
                    <a:ext cx="268185" cy="29408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1500" dirty="0">
                        <a:solidFill>
                          <a:schemeClr val="bg1"/>
                        </a:solidFill>
                      </a:rPr>
                      <a:t>+</a:t>
                    </a: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3" name="Rectángulo 52">
                      <a:extLst>
                        <a:ext uri="{FF2B5EF4-FFF2-40B4-BE49-F238E27FC236}">
                          <a16:creationId xmlns:a16="http://schemas.microsoft.com/office/drawing/2014/main" id="{50DB0FFB-F2D2-47C1-9B2B-8F6C6ABDE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8823" y="4304336"/>
                      <a:ext cx="306883" cy="273082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 dirty="0">
                                <a:latin typeface="Cambria Math" panose="02040503050406030204" pitchFamily="18" charset="0"/>
                              </a:rPr>
                              <m:t>𝑞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53" name="Rectángulo 52">
                      <a:extLst>
                        <a:ext uri="{FF2B5EF4-FFF2-40B4-BE49-F238E27FC236}">
                          <a16:creationId xmlns:a16="http://schemas.microsoft.com/office/drawing/2014/main" id="{50DB0FFB-F2D2-47C1-9B2B-8F6C6ABDE09C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288823" y="4304336"/>
                      <a:ext cx="306883" cy="273082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 b="-20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54" name="Conector recto de flecha 53">
                  <a:extLst>
                    <a:ext uri="{FF2B5EF4-FFF2-40B4-BE49-F238E27FC236}">
                      <a16:creationId xmlns:a16="http://schemas.microsoft.com/office/drawing/2014/main" id="{44F2A9AD-B858-4FE5-A4FA-6B18865BB0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246469" y="1839558"/>
                  <a:ext cx="0" cy="2368800"/>
                </a:xfrm>
                <a:prstGeom prst="straightConnector1">
                  <a:avLst/>
                </a:prstGeom>
                <a:ln w="508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5" name="Rectángulo 54">
                      <a:extLst>
                        <a:ext uri="{FF2B5EF4-FFF2-40B4-BE49-F238E27FC236}">
                          <a16:creationId xmlns:a16="http://schemas.microsoft.com/office/drawing/2014/main" id="{51AF95EF-6412-4292-912C-82C00C379B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30944" y="1938917"/>
                      <a:ext cx="1328009" cy="366678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1" i="1">
                                    <a:latin typeface="Cambria Math" panose="02040503050406030204" pitchFamily="18" charset="0"/>
                                  </a:rPr>
                                  <m:t>𝑭</m:t>
                                </m:r>
                              </m:e>
                            </m:acc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𝑞</m:t>
                            </m:r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1" i="1"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</m:acc>
                            <m: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acc>
                              <m:accPr>
                                <m:chr m:val="⃗"/>
                                <m:ctrlPr>
                                  <a:rPr lang="es-ES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1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55" name="Rectángulo 54">
                      <a:extLst>
                        <a:ext uri="{FF2B5EF4-FFF2-40B4-BE49-F238E27FC236}">
                          <a16:creationId xmlns:a16="http://schemas.microsoft.com/office/drawing/2014/main" id="{51AF95EF-6412-4292-912C-82C00C379BD7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630944" y="1938917"/>
                      <a:ext cx="1328009" cy="366678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b="-606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56" name="Conector recto de flecha 55">
                  <a:extLst>
                    <a:ext uri="{FF2B5EF4-FFF2-40B4-BE49-F238E27FC236}">
                      <a16:creationId xmlns:a16="http://schemas.microsoft.com/office/drawing/2014/main" id="{9892F0FA-FBC6-45E6-BFE6-05E69ED3C7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6246469" y="2528047"/>
                  <a:ext cx="13055" cy="1653565"/>
                </a:xfrm>
                <a:prstGeom prst="straightConnector1">
                  <a:avLst/>
                </a:prstGeom>
                <a:ln w="50800">
                  <a:solidFill>
                    <a:srgbClr val="FF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7" name="Rectángulo 56">
                      <a:extLst>
                        <a:ext uri="{FF2B5EF4-FFF2-40B4-BE49-F238E27FC236}">
                          <a16:creationId xmlns:a16="http://schemas.microsoft.com/office/drawing/2014/main" id="{5A029C6D-2233-4962-983C-12C480882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9524" y="2548000"/>
                      <a:ext cx="773330" cy="366678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𝒗</m:t>
                                </m:r>
                              </m:e>
                            </m:acc>
                            <m:r>
                              <a:rPr lang="es-E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acc>
                              <m:accPr>
                                <m:chr m:val="⃗"/>
                                <m:ctrlPr>
                                  <a:rPr lang="es-E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57" name="Rectángulo 56">
                      <a:extLst>
                        <a:ext uri="{FF2B5EF4-FFF2-40B4-BE49-F238E27FC236}">
                          <a16:creationId xmlns:a16="http://schemas.microsoft.com/office/drawing/2014/main" id="{5A029C6D-2233-4962-983C-12C480882C81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259524" y="2548000"/>
                      <a:ext cx="773330" cy="366678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58" name="CuadroTexto 57">
                  <a:extLst>
                    <a:ext uri="{FF2B5EF4-FFF2-40B4-BE49-F238E27FC236}">
                      <a16:creationId xmlns:a16="http://schemas.microsoft.com/office/drawing/2014/main" id="{7D0F3F87-FE07-4323-8462-156CB76484DA}"/>
                    </a:ext>
                  </a:extLst>
                </p:cNvPr>
                <p:cNvSpPr txBox="1"/>
                <p:nvPr/>
              </p:nvSpPr>
              <p:spPr>
                <a:xfrm rot="3053513">
                  <a:off x="4084204" y="4748938"/>
                  <a:ext cx="1028379" cy="286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sz="1350" dirty="0"/>
                    <a:t>2. Giro dedos</a:t>
                  </a:r>
                </a:p>
              </p:txBody>
            </p:sp>
            <p:sp>
              <p:nvSpPr>
                <p:cNvPr id="59" name="CuadroTexto 58">
                  <a:extLst>
                    <a:ext uri="{FF2B5EF4-FFF2-40B4-BE49-F238E27FC236}">
                      <a16:creationId xmlns:a16="http://schemas.microsoft.com/office/drawing/2014/main" id="{6B8E0D69-B43F-4153-94B4-0B08F2282104}"/>
                    </a:ext>
                  </a:extLst>
                </p:cNvPr>
                <p:cNvSpPr txBox="1"/>
                <p:nvPr/>
              </p:nvSpPr>
              <p:spPr>
                <a:xfrm>
                  <a:off x="4510971" y="2548000"/>
                  <a:ext cx="1559859" cy="2730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sz="1350" b="1" dirty="0"/>
                    <a:t>Mano derecha</a:t>
                  </a:r>
                </a:p>
              </p:txBody>
            </p:sp>
            <p:cxnSp>
              <p:nvCxnSpPr>
                <p:cNvPr id="60" name="Conector recto de flecha 59">
                  <a:extLst>
                    <a:ext uri="{FF2B5EF4-FFF2-40B4-BE49-F238E27FC236}">
                      <a16:creationId xmlns:a16="http://schemas.microsoft.com/office/drawing/2014/main" id="{6FEE7141-8066-416F-93C2-F8E3FBDB7F28}"/>
                    </a:ext>
                  </a:extLst>
                </p:cNvPr>
                <p:cNvCxnSpPr/>
                <p:nvPr/>
              </p:nvCxnSpPr>
              <p:spPr>
                <a:xfrm flipV="1">
                  <a:off x="4881609" y="3429000"/>
                  <a:ext cx="0" cy="396481"/>
                </a:xfrm>
                <a:prstGeom prst="straightConnector1">
                  <a:avLst/>
                </a:prstGeom>
                <a:ln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1" name="CuadroTexto 60">
                      <a:extLst>
                        <a:ext uri="{FF2B5EF4-FFF2-40B4-BE49-F238E27FC236}">
                          <a16:creationId xmlns:a16="http://schemas.microsoft.com/office/drawing/2014/main" id="{1A5B5AA2-4E13-4B1C-A4C1-44070026289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147956" y="3107219"/>
                      <a:ext cx="1797576" cy="273082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s-ES" sz="1350" dirty="0"/>
                        <a:t>1. Dedos apuntan a </a:t>
                      </a:r>
                      <a14:m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1" name="CuadroTexto 60">
                      <a:extLst>
                        <a:ext uri="{FF2B5EF4-FFF2-40B4-BE49-F238E27FC236}">
                          <a16:creationId xmlns:a16="http://schemas.microsoft.com/office/drawing/2014/main" id="{1A5B5AA2-4E13-4B1C-A4C1-44070026289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147956" y="3107219"/>
                      <a:ext cx="1797576" cy="273082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l="-647" t="-12000" b="-18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cxnSp>
            <p:nvCxnSpPr>
              <p:cNvPr id="46" name="Conector recto de flecha 45">
                <a:extLst>
                  <a:ext uri="{FF2B5EF4-FFF2-40B4-BE49-F238E27FC236}">
                    <a16:creationId xmlns:a16="http://schemas.microsoft.com/office/drawing/2014/main" id="{94F13F81-BE22-4D1E-935F-979E2A8228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69955" y="4857107"/>
                <a:ext cx="172137" cy="87993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" name="Arco 65">
              <a:extLst>
                <a:ext uri="{FF2B5EF4-FFF2-40B4-BE49-F238E27FC236}">
                  <a16:creationId xmlns:a16="http://schemas.microsoft.com/office/drawing/2014/main" id="{70042020-E5A5-440C-ABA9-1C78463DF151}"/>
                </a:ext>
              </a:extLst>
            </p:cNvPr>
            <p:cNvSpPr/>
            <p:nvPr/>
          </p:nvSpPr>
          <p:spPr>
            <a:xfrm rot="10238599">
              <a:off x="10257741" y="4068503"/>
              <a:ext cx="914400" cy="914400"/>
            </a:xfrm>
            <a:prstGeom prst="arc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7" name="CuadroTexto 66">
                  <a:extLst>
                    <a:ext uri="{FF2B5EF4-FFF2-40B4-BE49-F238E27FC236}">
                      <a16:creationId xmlns:a16="http://schemas.microsoft.com/office/drawing/2014/main" id="{1C9E4298-D549-423C-A680-2E7F238C8EB7}"/>
                    </a:ext>
                  </a:extLst>
                </p:cNvPr>
                <p:cNvSpPr txBox="1"/>
                <p:nvPr/>
              </p:nvSpPr>
              <p:spPr>
                <a:xfrm>
                  <a:off x="10150978" y="4763570"/>
                  <a:ext cx="177605" cy="25038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100" b="1" i="1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𝜽</m:t>
                        </m:r>
                      </m:oMath>
                    </m:oMathPara>
                  </a14:m>
                  <a:endParaRPr lang="es-ES" sz="2100" b="1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67" name="CuadroTexto 66">
                  <a:extLst>
                    <a:ext uri="{FF2B5EF4-FFF2-40B4-BE49-F238E27FC236}">
                      <a16:creationId xmlns:a16="http://schemas.microsoft.com/office/drawing/2014/main" id="{1C9E4298-D549-423C-A680-2E7F238C8E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150978" y="4763570"/>
                  <a:ext cx="177605" cy="250386"/>
                </a:xfrm>
                <a:prstGeom prst="rect">
                  <a:avLst/>
                </a:prstGeom>
                <a:blipFill>
                  <a:blip r:embed="rId14"/>
                  <a:stretch>
                    <a:fillRect l="-29730" r="-27027" b="-566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CuadroTexto 68">
                <a:extLst>
                  <a:ext uri="{FF2B5EF4-FFF2-40B4-BE49-F238E27FC236}">
                    <a16:creationId xmlns:a16="http://schemas.microsoft.com/office/drawing/2014/main" id="{A4214B9E-D07F-454D-A9B8-DD3606CC37C4}"/>
                  </a:ext>
                </a:extLst>
              </p:cNvPr>
              <p:cNvSpPr txBox="1"/>
              <p:nvPr/>
            </p:nvSpPr>
            <p:spPr>
              <a:xfrm>
                <a:off x="2245941" y="1073427"/>
                <a:ext cx="842154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°</m:t>
                      </m:r>
                    </m:oMath>
                  </m:oMathPara>
                </a14:m>
                <a:endParaRPr lang="es-ES" sz="2100" b="1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69" name="CuadroTexto 68">
                <a:extLst>
                  <a:ext uri="{FF2B5EF4-FFF2-40B4-BE49-F238E27FC236}">
                    <a16:creationId xmlns:a16="http://schemas.microsoft.com/office/drawing/2014/main" id="{A4214B9E-D07F-454D-A9B8-DD3606CC37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5941" y="1073427"/>
                <a:ext cx="842154" cy="323165"/>
              </a:xfrm>
              <a:prstGeom prst="rect">
                <a:avLst/>
              </a:prstGeom>
              <a:blipFill>
                <a:blip r:embed="rId15"/>
                <a:stretch>
                  <a:fillRect l="-6475" r="-7194" b="-75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CuadroTexto 69">
                <a:extLst>
                  <a:ext uri="{FF2B5EF4-FFF2-40B4-BE49-F238E27FC236}">
                    <a16:creationId xmlns:a16="http://schemas.microsoft.com/office/drawing/2014/main" id="{774EA87F-DEB8-44F6-83CF-4CAD1DD1FF86}"/>
                  </a:ext>
                </a:extLst>
              </p:cNvPr>
              <p:cNvSpPr txBox="1"/>
              <p:nvPr/>
            </p:nvSpPr>
            <p:spPr>
              <a:xfrm>
                <a:off x="2435669" y="3892206"/>
                <a:ext cx="1002454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𝟗𝟎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°</m:t>
                      </m:r>
                    </m:oMath>
                  </m:oMathPara>
                </a14:m>
                <a:endParaRPr lang="es-ES" sz="2100" b="1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70" name="CuadroTexto 69">
                <a:extLst>
                  <a:ext uri="{FF2B5EF4-FFF2-40B4-BE49-F238E27FC236}">
                    <a16:creationId xmlns:a16="http://schemas.microsoft.com/office/drawing/2014/main" id="{774EA87F-DEB8-44F6-83CF-4CAD1DD1F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5669" y="3892206"/>
                <a:ext cx="1002454" cy="323165"/>
              </a:xfrm>
              <a:prstGeom prst="rect">
                <a:avLst/>
              </a:prstGeom>
              <a:blipFill>
                <a:blip r:embed="rId16"/>
                <a:stretch>
                  <a:fillRect l="-6098" r="-6098" b="-75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uadroTexto 70">
                <a:extLst>
                  <a:ext uri="{FF2B5EF4-FFF2-40B4-BE49-F238E27FC236}">
                    <a16:creationId xmlns:a16="http://schemas.microsoft.com/office/drawing/2014/main" id="{4CE65367-B7D9-4864-87DF-D33981FBDED6}"/>
                  </a:ext>
                </a:extLst>
              </p:cNvPr>
              <p:cNvSpPr txBox="1"/>
              <p:nvPr/>
            </p:nvSpPr>
            <p:spPr>
              <a:xfrm>
                <a:off x="2104515" y="2299386"/>
                <a:ext cx="1732370" cy="32316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°</m:t>
                      </m:r>
                      <m:r>
                        <a:rPr lang="es-ES" sz="2100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𝟗𝟎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°</m:t>
                      </m:r>
                    </m:oMath>
                  </m:oMathPara>
                </a14:m>
                <a:endParaRPr lang="es-ES" sz="2100" b="1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71" name="CuadroTexto 70">
                <a:extLst>
                  <a:ext uri="{FF2B5EF4-FFF2-40B4-BE49-F238E27FC236}">
                    <a16:creationId xmlns:a16="http://schemas.microsoft.com/office/drawing/2014/main" id="{4CE65367-B7D9-4864-87DF-D33981FBDE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04515" y="2299386"/>
                <a:ext cx="1732370" cy="323165"/>
              </a:xfrm>
              <a:prstGeom prst="rect">
                <a:avLst/>
              </a:prstGeom>
              <a:blipFill>
                <a:blip r:embed="rId17"/>
                <a:stretch>
                  <a:fillRect r="-352" b="-75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0" name="Grupo 99">
            <a:extLst>
              <a:ext uri="{FF2B5EF4-FFF2-40B4-BE49-F238E27FC236}">
                <a16:creationId xmlns:a16="http://schemas.microsoft.com/office/drawing/2014/main" id="{417524D4-0D41-43C3-853A-C8283E06415B}"/>
              </a:ext>
            </a:extLst>
          </p:cNvPr>
          <p:cNvGrpSpPr/>
          <p:nvPr/>
        </p:nvGrpSpPr>
        <p:grpSpPr>
          <a:xfrm>
            <a:off x="3808992" y="870761"/>
            <a:ext cx="1810713" cy="1061046"/>
            <a:chOff x="4767941" y="951835"/>
            <a:chExt cx="2414283" cy="1414727"/>
          </a:xfrm>
        </p:grpSpPr>
        <p:grpSp>
          <p:nvGrpSpPr>
            <p:cNvPr id="75" name="Grupo 74">
              <a:extLst>
                <a:ext uri="{FF2B5EF4-FFF2-40B4-BE49-F238E27FC236}">
                  <a16:creationId xmlns:a16="http://schemas.microsoft.com/office/drawing/2014/main" id="{DA925C2F-4D3B-49F4-9B66-70DE0FFF6E0F}"/>
                </a:ext>
              </a:extLst>
            </p:cNvPr>
            <p:cNvGrpSpPr/>
            <p:nvPr/>
          </p:nvGrpSpPr>
          <p:grpSpPr>
            <a:xfrm>
              <a:off x="6133990" y="1102775"/>
              <a:ext cx="428230" cy="435987"/>
              <a:chOff x="10526570" y="6173865"/>
              <a:chExt cx="428230" cy="435987"/>
            </a:xfrm>
          </p:grpSpPr>
          <p:sp>
            <p:nvSpPr>
              <p:cNvPr id="74" name="Elipse 73">
                <a:extLst>
                  <a:ext uri="{FF2B5EF4-FFF2-40B4-BE49-F238E27FC236}">
                    <a16:creationId xmlns:a16="http://schemas.microsoft.com/office/drawing/2014/main" id="{751FE88F-8278-4F47-8C7F-C5ED6B049F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526570" y="6173865"/>
                <a:ext cx="402128" cy="42196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3" name="CuadroTexto 72">
                <a:extLst>
                  <a:ext uri="{FF2B5EF4-FFF2-40B4-BE49-F238E27FC236}">
                    <a16:creationId xmlns:a16="http://schemas.microsoft.com/office/drawing/2014/main" id="{CD8645C3-6AFE-4691-AAF4-804613CF36D2}"/>
                  </a:ext>
                </a:extLst>
              </p:cNvPr>
              <p:cNvSpPr txBox="1"/>
              <p:nvPr/>
            </p:nvSpPr>
            <p:spPr>
              <a:xfrm>
                <a:off x="10580339" y="6178966"/>
                <a:ext cx="374461" cy="430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Rectángulo 75">
                  <a:extLst>
                    <a:ext uri="{FF2B5EF4-FFF2-40B4-BE49-F238E27FC236}">
                      <a16:creationId xmlns:a16="http://schemas.microsoft.com/office/drawing/2014/main" id="{505CE5A0-B711-4730-875D-CB7D9F8C986B}"/>
                    </a:ext>
                  </a:extLst>
                </p:cNvPr>
                <p:cNvSpPr/>
                <p:nvPr/>
              </p:nvSpPr>
              <p:spPr>
                <a:xfrm>
                  <a:off x="4767941" y="951835"/>
                  <a:ext cx="43037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76" name="Rectángulo 75">
                  <a:extLst>
                    <a:ext uri="{FF2B5EF4-FFF2-40B4-BE49-F238E27FC236}">
                      <a16:creationId xmlns:a16="http://schemas.microsoft.com/office/drawing/2014/main" id="{505CE5A0-B711-4730-875D-CB7D9F8C986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67941" y="951835"/>
                  <a:ext cx="430375" cy="400109"/>
                </a:xfrm>
                <a:prstGeom prst="rect">
                  <a:avLst/>
                </a:prstGeom>
                <a:blipFill>
                  <a:blip r:embed="rId18"/>
                  <a:stretch>
                    <a:fillRect t="-12245" r="-1132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7" name="Conector recto de flecha 76">
              <a:extLst>
                <a:ext uri="{FF2B5EF4-FFF2-40B4-BE49-F238E27FC236}">
                  <a16:creationId xmlns:a16="http://schemas.microsoft.com/office/drawing/2014/main" id="{03D6139C-16E0-402F-B3F2-AA447D7A40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81701" y="1307295"/>
              <a:ext cx="1256276" cy="324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" name="Grupo 92">
              <a:extLst>
                <a:ext uri="{FF2B5EF4-FFF2-40B4-BE49-F238E27FC236}">
                  <a16:creationId xmlns:a16="http://schemas.microsoft.com/office/drawing/2014/main" id="{52525AAE-ED84-4959-A4C1-1EDBF8378C60}"/>
                </a:ext>
              </a:extLst>
            </p:cNvPr>
            <p:cNvGrpSpPr/>
            <p:nvPr/>
          </p:nvGrpSpPr>
          <p:grpSpPr>
            <a:xfrm>
              <a:off x="4797623" y="1774475"/>
              <a:ext cx="428230" cy="435987"/>
              <a:chOff x="10526570" y="6173865"/>
              <a:chExt cx="428230" cy="435987"/>
            </a:xfrm>
          </p:grpSpPr>
          <p:sp>
            <p:nvSpPr>
              <p:cNvPr id="94" name="Elipse 93">
                <a:extLst>
                  <a:ext uri="{FF2B5EF4-FFF2-40B4-BE49-F238E27FC236}">
                    <a16:creationId xmlns:a16="http://schemas.microsoft.com/office/drawing/2014/main" id="{E3DD464A-957C-4264-B50F-C1C6D72C8A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526570" y="6173865"/>
                <a:ext cx="402128" cy="42196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5" name="CuadroTexto 94">
                <a:extLst>
                  <a:ext uri="{FF2B5EF4-FFF2-40B4-BE49-F238E27FC236}">
                    <a16:creationId xmlns:a16="http://schemas.microsoft.com/office/drawing/2014/main" id="{9A3FBE7B-885E-47B1-BE4E-CCA41BAE70B1}"/>
                  </a:ext>
                </a:extLst>
              </p:cNvPr>
              <p:cNvSpPr txBox="1"/>
              <p:nvPr/>
            </p:nvSpPr>
            <p:spPr>
              <a:xfrm>
                <a:off x="10580339" y="6178966"/>
                <a:ext cx="374461" cy="430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Rectángulo 95">
                  <a:extLst>
                    <a:ext uri="{FF2B5EF4-FFF2-40B4-BE49-F238E27FC236}">
                      <a16:creationId xmlns:a16="http://schemas.microsoft.com/office/drawing/2014/main" id="{E82A3797-3326-46D4-A04A-50A5D79E4EB4}"/>
                    </a:ext>
                  </a:extLst>
                </p:cNvPr>
                <p:cNvSpPr/>
                <p:nvPr/>
              </p:nvSpPr>
              <p:spPr>
                <a:xfrm>
                  <a:off x="6078821" y="1966453"/>
                  <a:ext cx="43037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96" name="Rectángulo 95">
                  <a:extLst>
                    <a:ext uri="{FF2B5EF4-FFF2-40B4-BE49-F238E27FC236}">
                      <a16:creationId xmlns:a16="http://schemas.microsoft.com/office/drawing/2014/main" id="{E82A3797-3326-46D4-A04A-50A5D79E4EB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8821" y="1966453"/>
                  <a:ext cx="430375" cy="400109"/>
                </a:xfrm>
                <a:prstGeom prst="rect">
                  <a:avLst/>
                </a:prstGeom>
                <a:blipFill>
                  <a:blip r:embed="rId4"/>
                  <a:stretch>
                    <a:fillRect t="-12245" r="-1320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7" name="Conector recto de flecha 96">
              <a:extLst>
                <a:ext uri="{FF2B5EF4-FFF2-40B4-BE49-F238E27FC236}">
                  <a16:creationId xmlns:a16="http://schemas.microsoft.com/office/drawing/2014/main" id="{499846AD-2B64-4E38-8BBE-D6D77E758D0A}"/>
                </a:ext>
              </a:extLst>
            </p:cNvPr>
            <p:cNvCxnSpPr>
              <a:cxnSpLocks/>
            </p:cNvCxnSpPr>
            <p:nvPr/>
          </p:nvCxnSpPr>
          <p:spPr>
            <a:xfrm rot="10800000" flipH="1" flipV="1">
              <a:off x="5231904" y="1978995"/>
              <a:ext cx="1256276" cy="324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Rectángulo 97">
                  <a:extLst>
                    <a:ext uri="{FF2B5EF4-FFF2-40B4-BE49-F238E27FC236}">
                      <a16:creationId xmlns:a16="http://schemas.microsoft.com/office/drawing/2014/main" id="{9A8D2040-7106-4016-89A9-FC8D300A0475}"/>
                    </a:ext>
                  </a:extLst>
                </p:cNvPr>
                <p:cNvSpPr/>
                <p:nvPr/>
              </p:nvSpPr>
              <p:spPr>
                <a:xfrm>
                  <a:off x="6726715" y="1477295"/>
                  <a:ext cx="45550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98" name="Rectángulo 97">
                  <a:extLst>
                    <a:ext uri="{FF2B5EF4-FFF2-40B4-BE49-F238E27FC236}">
                      <a16:creationId xmlns:a16="http://schemas.microsoft.com/office/drawing/2014/main" id="{9A8D2040-7106-4016-89A9-FC8D300A047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26715" y="1477295"/>
                  <a:ext cx="455509" cy="433793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9" name="Conector recto de flecha 98">
              <a:extLst>
                <a:ext uri="{FF2B5EF4-FFF2-40B4-BE49-F238E27FC236}">
                  <a16:creationId xmlns:a16="http://schemas.microsoft.com/office/drawing/2014/main" id="{79C1B30F-E264-4BB4-B1D8-33023D26916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187759" y="1119374"/>
              <a:ext cx="0" cy="1133224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uadroTexto 100">
                <a:extLst>
                  <a:ext uri="{FF2B5EF4-FFF2-40B4-BE49-F238E27FC236}">
                    <a16:creationId xmlns:a16="http://schemas.microsoft.com/office/drawing/2014/main" id="{6A4BDD1A-0F5A-4C5A-B955-CAD758E1E321}"/>
                  </a:ext>
                </a:extLst>
              </p:cNvPr>
              <p:cNvSpPr txBox="1"/>
              <p:nvPr/>
            </p:nvSpPr>
            <p:spPr>
              <a:xfrm>
                <a:off x="2275759" y="1423569"/>
                <a:ext cx="744371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𝑭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100" b="1" dirty="0"/>
              </a:p>
            </p:txBody>
          </p:sp>
        </mc:Choice>
        <mc:Fallback xmlns="">
          <p:sp>
            <p:nvSpPr>
              <p:cNvPr id="101" name="CuadroTexto 100">
                <a:extLst>
                  <a:ext uri="{FF2B5EF4-FFF2-40B4-BE49-F238E27FC236}">
                    <a16:creationId xmlns:a16="http://schemas.microsoft.com/office/drawing/2014/main" id="{6A4BDD1A-0F5A-4C5A-B955-CAD758E1E3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5759" y="1423569"/>
                <a:ext cx="744371" cy="323165"/>
              </a:xfrm>
              <a:prstGeom prst="rect">
                <a:avLst/>
              </a:prstGeom>
              <a:blipFill>
                <a:blip r:embed="rId20"/>
                <a:stretch>
                  <a:fillRect l="-8197" r="-8197" b="-566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CuadroTexto 101">
                <a:extLst>
                  <a:ext uri="{FF2B5EF4-FFF2-40B4-BE49-F238E27FC236}">
                    <a16:creationId xmlns:a16="http://schemas.microsoft.com/office/drawing/2014/main" id="{EEF6CF11-3B3B-4C89-A53E-C0FB827CE5C2}"/>
                  </a:ext>
                </a:extLst>
              </p:cNvPr>
              <p:cNvSpPr txBox="1"/>
              <p:nvPr/>
            </p:nvSpPr>
            <p:spPr>
              <a:xfrm>
                <a:off x="2096144" y="2677209"/>
                <a:ext cx="1728615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𝑭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𝒒𝒗𝑩𝒔𝒆𝒏</m:t>
                      </m:r>
                      <m:r>
                        <a:rPr lang="es-ES" sz="2100" b="1" i="1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es-ES" sz="2100" b="1" dirty="0"/>
              </a:p>
            </p:txBody>
          </p:sp>
        </mc:Choice>
        <mc:Fallback xmlns="">
          <p:sp>
            <p:nvSpPr>
              <p:cNvPr id="102" name="CuadroTexto 101">
                <a:extLst>
                  <a:ext uri="{FF2B5EF4-FFF2-40B4-BE49-F238E27FC236}">
                    <a16:creationId xmlns:a16="http://schemas.microsoft.com/office/drawing/2014/main" id="{EEF6CF11-3B3B-4C89-A53E-C0FB827CE5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96144" y="2677209"/>
                <a:ext cx="1728615" cy="323165"/>
              </a:xfrm>
              <a:prstGeom prst="rect">
                <a:avLst/>
              </a:prstGeom>
              <a:blipFill>
                <a:blip r:embed="rId21"/>
                <a:stretch>
                  <a:fillRect l="-3534" r="-3180" b="-320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CuadroTexto 102">
                <a:extLst>
                  <a:ext uri="{FF2B5EF4-FFF2-40B4-BE49-F238E27FC236}">
                    <a16:creationId xmlns:a16="http://schemas.microsoft.com/office/drawing/2014/main" id="{6FE829B8-C04C-482E-A90B-A226CCBAC231}"/>
                  </a:ext>
                </a:extLst>
              </p:cNvPr>
              <p:cNvSpPr txBox="1"/>
              <p:nvPr/>
            </p:nvSpPr>
            <p:spPr>
              <a:xfrm>
                <a:off x="1717838" y="4348440"/>
                <a:ext cx="2198872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𝑭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𝒒𝒗𝑩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b="1" i="1">
                          <a:latin typeface="Cambria Math" panose="02040503050406030204" pitchFamily="18" charset="0"/>
                        </a:rPr>
                        <m:t>𝑭𝒎𝒂𝒙</m:t>
                      </m:r>
                    </m:oMath>
                  </m:oMathPara>
                </a14:m>
                <a:endParaRPr lang="es-ES" sz="2100" b="1" dirty="0"/>
              </a:p>
            </p:txBody>
          </p:sp>
        </mc:Choice>
        <mc:Fallback xmlns="">
          <p:sp>
            <p:nvSpPr>
              <p:cNvPr id="103" name="CuadroTexto 102">
                <a:extLst>
                  <a:ext uri="{FF2B5EF4-FFF2-40B4-BE49-F238E27FC236}">
                    <a16:creationId xmlns:a16="http://schemas.microsoft.com/office/drawing/2014/main" id="{6FE829B8-C04C-482E-A90B-A226CCBAC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7838" y="4348440"/>
                <a:ext cx="2198872" cy="323165"/>
              </a:xfrm>
              <a:prstGeom prst="rect">
                <a:avLst/>
              </a:prstGeom>
              <a:blipFill>
                <a:blip r:embed="rId22"/>
                <a:stretch>
                  <a:fillRect l="-2493" r="-2216" b="-320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5" name="Grupo 124">
            <a:extLst>
              <a:ext uri="{FF2B5EF4-FFF2-40B4-BE49-F238E27FC236}">
                <a16:creationId xmlns:a16="http://schemas.microsoft.com/office/drawing/2014/main" id="{6DA3B30B-796E-43BC-A5A9-C93C08A32794}"/>
              </a:ext>
            </a:extLst>
          </p:cNvPr>
          <p:cNvGrpSpPr/>
          <p:nvPr/>
        </p:nvGrpSpPr>
        <p:grpSpPr>
          <a:xfrm>
            <a:off x="4186201" y="2188292"/>
            <a:ext cx="1421768" cy="998125"/>
            <a:chOff x="4888461" y="3117471"/>
            <a:chExt cx="1895690" cy="1330832"/>
          </a:xfrm>
        </p:grpSpPr>
        <p:grpSp>
          <p:nvGrpSpPr>
            <p:cNvPr id="112" name="Grupo 111">
              <a:extLst>
                <a:ext uri="{FF2B5EF4-FFF2-40B4-BE49-F238E27FC236}">
                  <a16:creationId xmlns:a16="http://schemas.microsoft.com/office/drawing/2014/main" id="{139A4120-4EE8-469A-A1A1-B08B4C3492EA}"/>
                </a:ext>
              </a:extLst>
            </p:cNvPr>
            <p:cNvGrpSpPr/>
            <p:nvPr/>
          </p:nvGrpSpPr>
          <p:grpSpPr>
            <a:xfrm>
              <a:off x="4888461" y="3117471"/>
              <a:ext cx="1895690" cy="1330832"/>
              <a:chOff x="4735145" y="2332338"/>
              <a:chExt cx="1895690" cy="1330832"/>
            </a:xfrm>
          </p:grpSpPr>
          <p:grpSp>
            <p:nvGrpSpPr>
              <p:cNvPr id="78" name="Grupo 77">
                <a:extLst>
                  <a:ext uri="{FF2B5EF4-FFF2-40B4-BE49-F238E27FC236}">
                    <a16:creationId xmlns:a16="http://schemas.microsoft.com/office/drawing/2014/main" id="{9BCF6FFB-2240-423A-9D36-92AEF090B48B}"/>
                  </a:ext>
                </a:extLst>
              </p:cNvPr>
              <p:cNvGrpSpPr/>
              <p:nvPr/>
            </p:nvGrpSpPr>
            <p:grpSpPr>
              <a:xfrm>
                <a:off x="4735145" y="2794430"/>
                <a:ext cx="428230" cy="435987"/>
                <a:chOff x="10526570" y="6173865"/>
                <a:chExt cx="428230" cy="435987"/>
              </a:xfrm>
            </p:grpSpPr>
            <p:sp>
              <p:nvSpPr>
                <p:cNvPr id="79" name="Elipse 78">
                  <a:extLst>
                    <a:ext uri="{FF2B5EF4-FFF2-40B4-BE49-F238E27FC236}">
                      <a16:creationId xmlns:a16="http://schemas.microsoft.com/office/drawing/2014/main" id="{B63031E1-B66D-4855-A48C-4A1197AF93C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526570" y="6173865"/>
                  <a:ext cx="402128" cy="421966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80" name="CuadroTexto 79">
                  <a:extLst>
                    <a:ext uri="{FF2B5EF4-FFF2-40B4-BE49-F238E27FC236}">
                      <a16:creationId xmlns:a16="http://schemas.microsoft.com/office/drawing/2014/main" id="{EB45BB6C-D920-47E6-9888-1A124D11E8C9}"/>
                    </a:ext>
                  </a:extLst>
                </p:cNvPr>
                <p:cNvSpPr txBox="1"/>
                <p:nvPr/>
              </p:nvSpPr>
              <p:spPr>
                <a:xfrm>
                  <a:off x="10580339" y="6178966"/>
                  <a:ext cx="374461" cy="4308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500" dirty="0">
                      <a:solidFill>
                        <a:schemeClr val="bg1"/>
                      </a:solidFill>
                    </a:rPr>
                    <a:t>+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4" name="Rectángulo 103">
                    <a:extLst>
                      <a:ext uri="{FF2B5EF4-FFF2-40B4-BE49-F238E27FC236}">
                        <a16:creationId xmlns:a16="http://schemas.microsoft.com/office/drawing/2014/main" id="{4CEF4078-A71D-41B4-9D44-33DFF7678F46}"/>
                      </a:ext>
                    </a:extLst>
                  </p:cNvPr>
                  <p:cNvSpPr/>
                  <p:nvPr/>
                </p:nvSpPr>
                <p:spPr>
                  <a:xfrm>
                    <a:off x="5393213" y="3263061"/>
                    <a:ext cx="430375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04" name="Rectángulo 103">
                    <a:extLst>
                      <a:ext uri="{FF2B5EF4-FFF2-40B4-BE49-F238E27FC236}">
                        <a16:creationId xmlns:a16="http://schemas.microsoft.com/office/drawing/2014/main" id="{4CEF4078-A71D-41B4-9D44-33DFF7678F46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393213" y="3263061"/>
                    <a:ext cx="430375" cy="400109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 t="-12000" r="-1132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05" name="Conector recto de flecha 104">
                <a:extLst>
                  <a:ext uri="{FF2B5EF4-FFF2-40B4-BE49-F238E27FC236}">
                    <a16:creationId xmlns:a16="http://schemas.microsoft.com/office/drawing/2014/main" id="{A4DC29F4-D5EA-441B-B22F-F9539AF24D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15836" y="3034591"/>
                <a:ext cx="821552" cy="456943"/>
              </a:xfrm>
              <a:prstGeom prst="straightConnector1">
                <a:avLst/>
              </a:prstGeom>
              <a:ln w="508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Rectángulo 105">
                    <a:extLst>
                      <a:ext uri="{FF2B5EF4-FFF2-40B4-BE49-F238E27FC236}">
                        <a16:creationId xmlns:a16="http://schemas.microsoft.com/office/drawing/2014/main" id="{1D0AEFD6-CC89-4E52-A805-F232533BDC03}"/>
                      </a:ext>
                    </a:extLst>
                  </p:cNvPr>
                  <p:cNvSpPr/>
                  <p:nvPr/>
                </p:nvSpPr>
                <p:spPr>
                  <a:xfrm>
                    <a:off x="6175326" y="2809902"/>
                    <a:ext cx="455509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06" name="Rectángulo 105">
                    <a:extLst>
                      <a:ext uri="{FF2B5EF4-FFF2-40B4-BE49-F238E27FC236}">
                        <a16:creationId xmlns:a16="http://schemas.microsoft.com/office/drawing/2014/main" id="{1D0AEFD6-CC89-4E52-A805-F232533BDC0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75326" y="2809902"/>
                    <a:ext cx="455509" cy="433793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07" name="Conector recto de flecha 106">
                <a:extLst>
                  <a:ext uri="{FF2B5EF4-FFF2-40B4-BE49-F238E27FC236}">
                    <a16:creationId xmlns:a16="http://schemas.microsoft.com/office/drawing/2014/main" id="{A47B869F-CBA5-4EA5-B7FE-E0570F92A875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5672534" y="2432974"/>
                <a:ext cx="0" cy="1133224"/>
              </a:xfrm>
              <a:prstGeom prst="straightConnector1">
                <a:avLst/>
              </a:prstGeom>
              <a:ln w="5080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Conector recto de flecha 108">
                <a:extLst>
                  <a:ext uri="{FF2B5EF4-FFF2-40B4-BE49-F238E27FC236}">
                    <a16:creationId xmlns:a16="http://schemas.microsoft.com/office/drawing/2014/main" id="{191DF2C2-0A44-4017-BE8E-E1A8A21218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936209" y="2418179"/>
                <a:ext cx="7663" cy="391723"/>
              </a:xfrm>
              <a:prstGeom prst="straightConnector1">
                <a:avLst/>
              </a:prstGeom>
              <a:ln w="508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0" name="Rectángulo 109">
                    <a:extLst>
                      <a:ext uri="{FF2B5EF4-FFF2-40B4-BE49-F238E27FC236}">
                        <a16:creationId xmlns:a16="http://schemas.microsoft.com/office/drawing/2014/main" id="{E342F7C3-D2EF-485C-85FC-CD4EDED31BAC}"/>
                      </a:ext>
                    </a:extLst>
                  </p:cNvPr>
                  <p:cNvSpPr/>
                  <p:nvPr/>
                </p:nvSpPr>
                <p:spPr>
                  <a:xfrm>
                    <a:off x="4992762" y="2332338"/>
                    <a:ext cx="444995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10" name="Rectángulo 109">
                    <a:extLst>
                      <a:ext uri="{FF2B5EF4-FFF2-40B4-BE49-F238E27FC236}">
                        <a16:creationId xmlns:a16="http://schemas.microsoft.com/office/drawing/2014/main" id="{E342F7C3-D2EF-485C-85FC-CD4EDED31BA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92762" y="2332338"/>
                    <a:ext cx="444995" cy="433793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23" name="Arco 122">
              <a:extLst>
                <a:ext uri="{FF2B5EF4-FFF2-40B4-BE49-F238E27FC236}">
                  <a16:creationId xmlns:a16="http://schemas.microsoft.com/office/drawing/2014/main" id="{0F2119C4-2A63-45A4-8DB7-97634EDDD300}"/>
                </a:ext>
              </a:extLst>
            </p:cNvPr>
            <p:cNvSpPr/>
            <p:nvPr/>
          </p:nvSpPr>
          <p:spPr>
            <a:xfrm rot="4937578">
              <a:off x="5444122" y="3636508"/>
              <a:ext cx="518272" cy="404246"/>
            </a:xfrm>
            <a:prstGeom prst="arc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CuadroTexto 123">
                  <a:extLst>
                    <a:ext uri="{FF2B5EF4-FFF2-40B4-BE49-F238E27FC236}">
                      <a16:creationId xmlns:a16="http://schemas.microsoft.com/office/drawing/2014/main" id="{9434F697-3BE1-428C-9421-275EAD28048E}"/>
                    </a:ext>
                  </a:extLst>
                </p:cNvPr>
                <p:cNvSpPr txBox="1"/>
                <p:nvPr/>
              </p:nvSpPr>
              <p:spPr>
                <a:xfrm>
                  <a:off x="5986997" y="3851732"/>
                  <a:ext cx="218008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500" b="1" i="1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𝜽</m:t>
                        </m:r>
                      </m:oMath>
                    </m:oMathPara>
                  </a14:m>
                  <a:endParaRPr lang="es-ES" sz="1500" b="1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24" name="CuadroTexto 123">
                  <a:extLst>
                    <a:ext uri="{FF2B5EF4-FFF2-40B4-BE49-F238E27FC236}">
                      <a16:creationId xmlns:a16="http://schemas.microsoft.com/office/drawing/2014/main" id="{9434F697-3BE1-428C-9421-275EAD28048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86997" y="3851732"/>
                  <a:ext cx="218008" cy="307776"/>
                </a:xfrm>
                <a:prstGeom prst="rect">
                  <a:avLst/>
                </a:prstGeom>
                <a:blipFill>
                  <a:blip r:embed="rId26"/>
                  <a:stretch>
                    <a:fillRect l="-25926" r="-25926" b="-526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50" name="Grupo 149">
            <a:extLst>
              <a:ext uri="{FF2B5EF4-FFF2-40B4-BE49-F238E27FC236}">
                <a16:creationId xmlns:a16="http://schemas.microsoft.com/office/drawing/2014/main" id="{66B0FAD5-5D1B-4F8A-9E48-009704C3ED23}"/>
              </a:ext>
            </a:extLst>
          </p:cNvPr>
          <p:cNvGrpSpPr/>
          <p:nvPr/>
        </p:nvGrpSpPr>
        <p:grpSpPr>
          <a:xfrm>
            <a:off x="4095136" y="3514386"/>
            <a:ext cx="1778583" cy="1203256"/>
            <a:chOff x="4850262" y="4479080"/>
            <a:chExt cx="2371444" cy="1604342"/>
          </a:xfrm>
        </p:grpSpPr>
        <p:grpSp>
          <p:nvGrpSpPr>
            <p:cNvPr id="126" name="Grupo 125">
              <a:extLst>
                <a:ext uri="{FF2B5EF4-FFF2-40B4-BE49-F238E27FC236}">
                  <a16:creationId xmlns:a16="http://schemas.microsoft.com/office/drawing/2014/main" id="{53523590-7D01-4075-9A03-3F1C175A5423}"/>
                </a:ext>
              </a:extLst>
            </p:cNvPr>
            <p:cNvGrpSpPr/>
            <p:nvPr/>
          </p:nvGrpSpPr>
          <p:grpSpPr>
            <a:xfrm>
              <a:off x="4850262" y="4479080"/>
              <a:ext cx="2371444" cy="1604342"/>
              <a:chOff x="4412707" y="2781485"/>
              <a:chExt cx="2371444" cy="1604342"/>
            </a:xfrm>
          </p:grpSpPr>
          <p:grpSp>
            <p:nvGrpSpPr>
              <p:cNvPr id="127" name="Grupo 126">
                <a:extLst>
                  <a:ext uri="{FF2B5EF4-FFF2-40B4-BE49-F238E27FC236}">
                    <a16:creationId xmlns:a16="http://schemas.microsoft.com/office/drawing/2014/main" id="{D3FB8A68-7B01-45A4-97AA-140517087A5A}"/>
                  </a:ext>
                </a:extLst>
              </p:cNvPr>
              <p:cNvGrpSpPr/>
              <p:nvPr/>
            </p:nvGrpSpPr>
            <p:grpSpPr>
              <a:xfrm>
                <a:off x="4412707" y="2781485"/>
                <a:ext cx="2371444" cy="1574135"/>
                <a:chOff x="4259391" y="1996352"/>
                <a:chExt cx="2371444" cy="1574135"/>
              </a:xfrm>
            </p:grpSpPr>
            <p:grpSp>
              <p:nvGrpSpPr>
                <p:cNvPr id="130" name="Grupo 129">
                  <a:extLst>
                    <a:ext uri="{FF2B5EF4-FFF2-40B4-BE49-F238E27FC236}">
                      <a16:creationId xmlns:a16="http://schemas.microsoft.com/office/drawing/2014/main" id="{312FA009-248B-4392-9ADD-AAE2E1B23B26}"/>
                    </a:ext>
                  </a:extLst>
                </p:cNvPr>
                <p:cNvGrpSpPr/>
                <p:nvPr/>
              </p:nvGrpSpPr>
              <p:grpSpPr>
                <a:xfrm>
                  <a:off x="4735145" y="2794430"/>
                  <a:ext cx="428230" cy="435988"/>
                  <a:chOff x="10526570" y="6173865"/>
                  <a:chExt cx="428230" cy="435988"/>
                </a:xfrm>
              </p:grpSpPr>
              <p:sp>
                <p:nvSpPr>
                  <p:cNvPr id="137" name="Elipse 136">
                    <a:extLst>
                      <a:ext uri="{FF2B5EF4-FFF2-40B4-BE49-F238E27FC236}">
                        <a16:creationId xmlns:a16="http://schemas.microsoft.com/office/drawing/2014/main" id="{6F27997D-FA3B-47CF-94F7-9039EF1739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526570" y="6173865"/>
                    <a:ext cx="402128" cy="421966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138" name="CuadroTexto 137">
                    <a:extLst>
                      <a:ext uri="{FF2B5EF4-FFF2-40B4-BE49-F238E27FC236}">
                        <a16:creationId xmlns:a16="http://schemas.microsoft.com/office/drawing/2014/main" id="{FEAE1E8C-15C6-4E56-B40D-9F1A3BAA40CA}"/>
                      </a:ext>
                    </a:extLst>
                  </p:cNvPr>
                  <p:cNvSpPr txBox="1"/>
                  <p:nvPr/>
                </p:nvSpPr>
                <p:spPr>
                  <a:xfrm>
                    <a:off x="10580339" y="6178966"/>
                    <a:ext cx="374461" cy="43088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1500" dirty="0">
                        <a:solidFill>
                          <a:schemeClr val="bg1"/>
                        </a:solidFill>
                      </a:rPr>
                      <a:t>+</a:t>
                    </a: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1" name="Rectángulo 130">
                      <a:extLst>
                        <a:ext uri="{FF2B5EF4-FFF2-40B4-BE49-F238E27FC236}">
                          <a16:creationId xmlns:a16="http://schemas.microsoft.com/office/drawing/2014/main" id="{C4EB9589-C801-44D1-9BBD-F94EEFBBA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97639" y="2999586"/>
                      <a:ext cx="430375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31" name="Rectángulo 130">
                      <a:extLst>
                        <a:ext uri="{FF2B5EF4-FFF2-40B4-BE49-F238E27FC236}">
                          <a16:creationId xmlns:a16="http://schemas.microsoft.com/office/drawing/2014/main" id="{C4EB9589-C801-44D1-9BBD-F94EEFBBAA2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297639" y="2999586"/>
                      <a:ext cx="430375" cy="400109"/>
                    </a:xfrm>
                    <a:prstGeom prst="rect">
                      <a:avLst/>
                    </a:prstGeom>
                    <a:blipFill>
                      <a:blip r:embed="rId27"/>
                      <a:stretch>
                        <a:fillRect t="-12245" r="-13208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32" name="Conector recto de flecha 131">
                  <a:extLst>
                    <a:ext uri="{FF2B5EF4-FFF2-40B4-BE49-F238E27FC236}">
                      <a16:creationId xmlns:a16="http://schemas.microsoft.com/office/drawing/2014/main" id="{9C6F8C4C-A030-4491-B35D-1E92FED018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259391" y="3056882"/>
                  <a:ext cx="675689" cy="513605"/>
                </a:xfrm>
                <a:prstGeom prst="straightConnector1">
                  <a:avLst/>
                </a:prstGeom>
                <a:ln w="50800">
                  <a:solidFill>
                    <a:srgbClr val="00B05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3" name="Rectángulo 132">
                      <a:extLst>
                        <a:ext uri="{FF2B5EF4-FFF2-40B4-BE49-F238E27FC236}">
                          <a16:creationId xmlns:a16="http://schemas.microsoft.com/office/drawing/2014/main" id="{5723338D-E7BD-4A42-8FAE-24AB5D6847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5326" y="2809902"/>
                      <a:ext cx="455509" cy="433793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133" name="Rectángulo 132">
                      <a:extLst>
                        <a:ext uri="{FF2B5EF4-FFF2-40B4-BE49-F238E27FC236}">
                          <a16:creationId xmlns:a16="http://schemas.microsoft.com/office/drawing/2014/main" id="{5723338D-E7BD-4A42-8FAE-24AB5D68472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175326" y="2809902"/>
                      <a:ext cx="455509" cy="433793"/>
                    </a:xfrm>
                    <a:prstGeom prst="rect">
                      <a:avLst/>
                    </a:prstGeom>
                    <a:blipFill>
                      <a:blip r:embed="rId2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34" name="Conector recto de flecha 133">
                  <a:extLst>
                    <a:ext uri="{FF2B5EF4-FFF2-40B4-BE49-F238E27FC236}">
                      <a16:creationId xmlns:a16="http://schemas.microsoft.com/office/drawing/2014/main" id="{8C7BC0D9-C031-4B3B-9AD4-C691DD69F4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5672534" y="2432974"/>
                  <a:ext cx="0" cy="1133224"/>
                </a:xfrm>
                <a:prstGeom prst="straightConnector1">
                  <a:avLst/>
                </a:prstGeom>
                <a:ln w="5080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5" name="Conector recto de flecha 134">
                  <a:extLst>
                    <a:ext uri="{FF2B5EF4-FFF2-40B4-BE49-F238E27FC236}">
                      <a16:creationId xmlns:a16="http://schemas.microsoft.com/office/drawing/2014/main" id="{0C84299A-41D2-4A49-988C-6432499B97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943872" y="1996352"/>
                  <a:ext cx="0" cy="813549"/>
                </a:xfrm>
                <a:prstGeom prst="straightConnector1">
                  <a:avLst/>
                </a:prstGeom>
                <a:ln w="508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6" name="Rectángulo 135">
                      <a:extLst>
                        <a:ext uri="{FF2B5EF4-FFF2-40B4-BE49-F238E27FC236}">
                          <a16:creationId xmlns:a16="http://schemas.microsoft.com/office/drawing/2014/main" id="{FBE14FDB-B347-4654-94CE-C10AD46BD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30459" y="2123613"/>
                      <a:ext cx="811504" cy="433793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s-ES" sz="1350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s-ES" sz="1350" b="1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sz="1350" b="1" i="1">
                                        <a:latin typeface="Cambria Math" panose="02040503050406030204" pitchFamily="18" charset="0"/>
                                      </a:rPr>
                                      <m:t>𝑭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s-ES" sz="1350" b="1" i="1">
                                    <a:latin typeface="Cambria Math" panose="02040503050406030204" pitchFamily="18" charset="0"/>
                                  </a:rPr>
                                  <m:t>𝒎𝒂𝒙</m:t>
                                </m:r>
                              </m:sub>
                            </m:sSub>
                          </m:oMath>
                        </m:oMathPara>
                      </a14:m>
                      <a:endParaRPr lang="es-ES" sz="1350" b="1" dirty="0"/>
                    </a:p>
                  </p:txBody>
                </p:sp>
              </mc:Choice>
              <mc:Fallback xmlns="">
                <p:sp>
                  <p:nvSpPr>
                    <p:cNvPr id="136" name="Rectángulo 135">
                      <a:extLst>
                        <a:ext uri="{FF2B5EF4-FFF2-40B4-BE49-F238E27FC236}">
                          <a16:creationId xmlns:a16="http://schemas.microsoft.com/office/drawing/2014/main" id="{FBE14FDB-B347-4654-94CE-C10AD46BDB06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030459" y="2123613"/>
                      <a:ext cx="811504" cy="433793"/>
                    </a:xfrm>
                    <a:prstGeom prst="rect">
                      <a:avLst/>
                    </a:prstGeom>
                    <a:blipFill>
                      <a:blip r:embed="rId2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9" name="CuadroTexto 128">
                    <a:extLst>
                      <a:ext uri="{FF2B5EF4-FFF2-40B4-BE49-F238E27FC236}">
                        <a16:creationId xmlns:a16="http://schemas.microsoft.com/office/drawing/2014/main" id="{8F966AD8-264B-49C1-9DA9-8D00B144B05C}"/>
                      </a:ext>
                    </a:extLst>
                  </p:cNvPr>
                  <p:cNvSpPr txBox="1"/>
                  <p:nvPr/>
                </p:nvSpPr>
                <p:spPr>
                  <a:xfrm>
                    <a:off x="5045500" y="4078051"/>
                    <a:ext cx="956759" cy="30777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500" b="1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𝜽</m:t>
                          </m:r>
                          <m:r>
                            <a:rPr lang="es-ES" sz="1500" b="1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es-ES" sz="1500" b="1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𝟗𝟎</m:t>
                          </m:r>
                          <m:r>
                            <a:rPr lang="es-ES" sz="1500" b="1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°</m:t>
                          </m:r>
                        </m:oMath>
                      </m:oMathPara>
                    </a14:m>
                    <a:endParaRPr lang="es-ES" sz="1500" b="1" dirty="0">
                      <a:solidFill>
                        <a:schemeClr val="accent6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29" name="CuadroTexto 128">
                    <a:extLst>
                      <a:ext uri="{FF2B5EF4-FFF2-40B4-BE49-F238E27FC236}">
                        <a16:creationId xmlns:a16="http://schemas.microsoft.com/office/drawing/2014/main" id="{8F966AD8-264B-49C1-9DA9-8D00B144B05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045500" y="4078051"/>
                    <a:ext cx="956759" cy="30777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5983" r="-6838" b="-5263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43" name="Conector recto 142">
              <a:extLst>
                <a:ext uri="{FF2B5EF4-FFF2-40B4-BE49-F238E27FC236}">
                  <a16:creationId xmlns:a16="http://schemas.microsoft.com/office/drawing/2014/main" id="{D40DC5C3-70BC-40AD-9E62-C7531E59F4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81304" y="5545418"/>
              <a:ext cx="395032" cy="270238"/>
            </a:xfrm>
            <a:prstGeom prst="line">
              <a:avLst/>
            </a:prstGeom>
            <a:ln w="158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cto 143">
              <a:extLst>
                <a:ext uri="{FF2B5EF4-FFF2-40B4-BE49-F238E27FC236}">
                  <a16:creationId xmlns:a16="http://schemas.microsoft.com/office/drawing/2014/main" id="{75B1446A-A548-4D90-8730-E24164AD04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290589" y="5799096"/>
              <a:ext cx="535261" cy="0"/>
            </a:xfrm>
            <a:prstGeom prst="line">
              <a:avLst/>
            </a:prstGeom>
            <a:ln w="158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6594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01" grpId="0"/>
      <p:bldP spid="102" grpId="0"/>
      <p:bldP spid="103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Fuerza ejercida por un campo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226934" y="873520"/>
                <a:ext cx="8316924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un segmento de cable conductor en el seno de un campo magnético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934" y="873520"/>
                <a:ext cx="8316924" cy="402931"/>
              </a:xfrm>
              <a:prstGeom prst="rect">
                <a:avLst/>
              </a:prstGeom>
              <a:blipFill>
                <a:blip r:embed="rId4"/>
                <a:stretch>
                  <a:fillRect l="-586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226934" y="1671330"/>
                <a:ext cx="2871529" cy="443711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𝑵𝒒</m:t>
                          </m:r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𝒗</m:t>
                                  </m:r>
                                </m:e>
                                <m:sub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𝒅</m:t>
                                  </m:r>
                                </m:sub>
                              </m:sSub>
                            </m:e>
                          </m:acc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s-ES" sz="2400" b="1" i="1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934" y="1671330"/>
                <a:ext cx="2871529" cy="44371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226933" y="1253336"/>
                <a:ext cx="8665547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La fuerza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sobre el conductor es la suma de la fuerza sobre cada carga en movimiento: 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933" y="1253336"/>
                <a:ext cx="8665547" cy="402931"/>
              </a:xfrm>
              <a:prstGeom prst="rect">
                <a:avLst/>
              </a:prstGeom>
              <a:blipFill>
                <a:blip r:embed="rId6"/>
                <a:stretch>
                  <a:fillRect l="-563" r="-1055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767491" y="2090034"/>
                <a:ext cx="108619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𝑛𝑞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𝑆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7491" y="2090034"/>
                <a:ext cx="1086195" cy="276999"/>
              </a:xfrm>
              <a:prstGeom prst="rect">
                <a:avLst/>
              </a:prstGeom>
              <a:blipFill>
                <a:blip r:embed="rId7"/>
                <a:stretch>
                  <a:fillRect l="-5056" r="-4494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23"/>
              <p:cNvSpPr txBox="1">
                <a:spLocks noChangeArrowheads="1"/>
              </p:cNvSpPr>
              <p:nvPr/>
            </p:nvSpPr>
            <p:spPr bwMode="auto">
              <a:xfrm>
                <a:off x="3045172" y="3080432"/>
                <a:ext cx="2654276" cy="5967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05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050" b="1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</m:acc>
                  </m:oMath>
                </a14:m>
                <a:r>
                  <a:rPr lang="es-ES" sz="1050" i="1" cap="all" dirty="0"/>
                  <a:t> vector de modulo la longitud del hilo y dirección paralela a la corriente</a:t>
                </a:r>
              </a:p>
            </p:txBody>
          </p:sp>
        </mc:Choice>
        <mc:Fallback xmlns="">
          <p:sp>
            <p:nvSpPr>
              <p:cNvPr id="19" name="Text 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045172" y="3080432"/>
                <a:ext cx="2654276" cy="596766"/>
              </a:xfrm>
              <a:prstGeom prst="rect">
                <a:avLst/>
              </a:prstGeom>
              <a:blipFill>
                <a:blip r:embed="rId8"/>
                <a:stretch>
                  <a:fillRect b="-5102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3436479" y="3843233"/>
                <a:ext cx="2271043" cy="530338"/>
              </a:xfrm>
              <a:prstGeom prst="rect">
                <a:avLst/>
              </a:prstGeom>
              <a:ln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3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latin typeface="Cambria Math" panose="02040503050406030204" pitchFamily="18" charset="0"/>
                            </a:rPr>
                            <m:t>𝒅𝑭</m:t>
                          </m:r>
                        </m:e>
                      </m:acc>
                      <m:r>
                        <a:rPr lang="es-ES" sz="3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000" i="1">
                          <a:latin typeface="Cambria Math" panose="02040503050406030204" pitchFamily="18" charset="0"/>
                        </a:rPr>
                        <m:t>𝐼</m:t>
                      </m:r>
                      <m:acc>
                        <m:accPr>
                          <m:chr m:val="⃗"/>
                          <m:ctrlPr>
                            <a:rPr lang="es-ES" sz="3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latin typeface="Cambria Math" panose="02040503050406030204" pitchFamily="18" charset="0"/>
                            </a:rPr>
                            <m:t>𝒅𝒍</m:t>
                          </m:r>
                        </m:e>
                      </m:acc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0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6479" y="3843233"/>
                <a:ext cx="2271043" cy="530338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3436479" y="4484454"/>
            <a:ext cx="3574423" cy="253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050" i="1" cap="all" dirty="0"/>
              <a:t>sobre un ELEMENTO DE CORRIENTE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3400962" y="1683826"/>
                <a:ext cx="2648339" cy="443711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400" b="1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s-ES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𝒒</m:t>
                          </m:r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𝒗</m:t>
                                  </m:r>
                                </m:e>
                                <m:sub>
                                  <m:r>
                                    <a:rPr lang="es-ES" sz="2400" b="1" i="1">
                                      <a:latin typeface="Cambria Math" panose="02040503050406030204" pitchFamily="18" charset="0"/>
                                    </a:rPr>
                                    <m:t>𝒅</m:t>
                                  </m:r>
                                </m:sub>
                              </m:sSub>
                            </m:e>
                          </m:acc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⃗"/>
                              <m:ctrlPr>
                                <a:rPr lang="es-ES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d>
                      <m:r>
                        <a:rPr lang="es-ES" sz="24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𝒏𝑺𝑳</m:t>
                      </m:r>
                    </m:oMath>
                  </m:oMathPara>
                </a14:m>
                <a:endParaRPr lang="es-ES" sz="2400" b="1" i="1" dirty="0"/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0962" y="1683826"/>
                <a:ext cx="2648339" cy="443711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423871" y="2245672"/>
                <a:ext cx="1014252" cy="4322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500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𝑁</m:t>
                          </m:r>
                        </m:num>
                        <m:den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𝑉</m:t>
                          </m:r>
                        </m:den>
                      </m:f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𝑁</m:t>
                          </m:r>
                        </m:num>
                        <m:den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𝑆𝐿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871" y="2245672"/>
                <a:ext cx="1014252" cy="432298"/>
              </a:xfrm>
              <a:prstGeom prst="rect">
                <a:avLst/>
              </a:prstGeom>
              <a:blipFill>
                <a:blip r:embed="rId11"/>
                <a:stretch>
                  <a:fillRect l="-2410" r="-3012" b="-1408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3128903" y="2528046"/>
                <a:ext cx="2276091" cy="569515"/>
              </a:xfrm>
              <a:prstGeom prst="rect">
                <a:avLst/>
              </a:prstGeom>
              <a:ln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33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33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3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acc>
                        <m:accPr>
                          <m:chr m:val="⃗"/>
                          <m:ctrlPr>
                            <a:rPr lang="es-ES" sz="33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</m:acc>
                      <m:r>
                        <a:rPr lang="es-ES" sz="33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33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8903" y="2528046"/>
                <a:ext cx="2276091" cy="56951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5" name="Imagen 144">
            <a:extLst>
              <a:ext uri="{FF2B5EF4-FFF2-40B4-BE49-F238E27FC236}">
                <a16:creationId xmlns:a16="http://schemas.microsoft.com/office/drawing/2014/main" id="{AA61DB42-FC2B-44E6-A39F-C5240BDD5C9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229734" y="1521720"/>
            <a:ext cx="2665726" cy="960216"/>
          </a:xfrm>
          <a:prstGeom prst="rect">
            <a:avLst/>
          </a:prstGeom>
        </p:spPr>
      </p:pic>
      <p:grpSp>
        <p:nvGrpSpPr>
          <p:cNvPr id="28" name="Grupo 27">
            <a:extLst>
              <a:ext uri="{FF2B5EF4-FFF2-40B4-BE49-F238E27FC236}">
                <a16:creationId xmlns:a16="http://schemas.microsoft.com/office/drawing/2014/main" id="{E480D08E-8BBC-4A4F-BB4C-E7EB9DD444CF}"/>
              </a:ext>
            </a:extLst>
          </p:cNvPr>
          <p:cNvGrpSpPr/>
          <p:nvPr/>
        </p:nvGrpSpPr>
        <p:grpSpPr>
          <a:xfrm>
            <a:off x="140325" y="2929774"/>
            <a:ext cx="2921949" cy="1484298"/>
            <a:chOff x="884761" y="3697653"/>
            <a:chExt cx="3895931" cy="1979064"/>
          </a:xfrm>
        </p:grpSpPr>
        <p:grpSp>
          <p:nvGrpSpPr>
            <p:cNvPr id="146" name="Grupo 145">
              <a:extLst>
                <a:ext uri="{FF2B5EF4-FFF2-40B4-BE49-F238E27FC236}">
                  <a16:creationId xmlns:a16="http://schemas.microsoft.com/office/drawing/2014/main" id="{C6F1E8C7-E9D1-43A9-A9E7-69C3F28BFBA2}"/>
                </a:ext>
              </a:extLst>
            </p:cNvPr>
            <p:cNvGrpSpPr/>
            <p:nvPr/>
          </p:nvGrpSpPr>
          <p:grpSpPr>
            <a:xfrm>
              <a:off x="884761" y="3697653"/>
              <a:ext cx="3895931" cy="1979064"/>
              <a:chOff x="4857082" y="1682467"/>
              <a:chExt cx="3895931" cy="1979064"/>
            </a:xfrm>
          </p:grpSpPr>
          <p:sp>
            <p:nvSpPr>
              <p:cNvPr id="147" name="Forma libre: forma 146">
                <a:extLst>
                  <a:ext uri="{FF2B5EF4-FFF2-40B4-BE49-F238E27FC236}">
                    <a16:creationId xmlns:a16="http://schemas.microsoft.com/office/drawing/2014/main" id="{5FEC624A-707F-45AA-8609-6D4FD8DD4EF4}"/>
                  </a:ext>
                </a:extLst>
              </p:cNvPr>
              <p:cNvSpPr/>
              <p:nvPr/>
            </p:nvSpPr>
            <p:spPr>
              <a:xfrm>
                <a:off x="4914900" y="2447244"/>
                <a:ext cx="3671047" cy="1075888"/>
              </a:xfrm>
              <a:custGeom>
                <a:avLst/>
                <a:gdLst>
                  <a:gd name="connsiteX0" fmla="*/ 0 w 3671047"/>
                  <a:gd name="connsiteY0" fmla="*/ 571621 h 1075888"/>
                  <a:gd name="connsiteX1" fmla="*/ 1176618 w 3671047"/>
                  <a:gd name="connsiteY1" fmla="*/ 13568 h 1075888"/>
                  <a:gd name="connsiteX2" fmla="*/ 2064124 w 3671047"/>
                  <a:gd name="connsiteY2" fmla="*/ 1075885 h 1075888"/>
                  <a:gd name="connsiteX3" fmla="*/ 3671047 w 3671047"/>
                  <a:gd name="connsiteY3" fmla="*/ 121 h 107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71047" h="1075888">
                    <a:moveTo>
                      <a:pt x="0" y="571621"/>
                    </a:moveTo>
                    <a:cubicBezTo>
                      <a:pt x="416298" y="250572"/>
                      <a:pt x="832597" y="-70476"/>
                      <a:pt x="1176618" y="13568"/>
                    </a:cubicBezTo>
                    <a:cubicBezTo>
                      <a:pt x="1520639" y="97612"/>
                      <a:pt x="1648386" y="1078126"/>
                      <a:pt x="2064124" y="1075885"/>
                    </a:cubicBezTo>
                    <a:cubicBezTo>
                      <a:pt x="2479862" y="1073644"/>
                      <a:pt x="3075454" y="536882"/>
                      <a:pt x="3671047" y="12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8" name="Forma libre: forma 147">
                <a:extLst>
                  <a:ext uri="{FF2B5EF4-FFF2-40B4-BE49-F238E27FC236}">
                    <a16:creationId xmlns:a16="http://schemas.microsoft.com/office/drawing/2014/main" id="{6160D607-2936-4B46-9236-E0415F82329A}"/>
                  </a:ext>
                </a:extLst>
              </p:cNvPr>
              <p:cNvSpPr/>
              <p:nvPr/>
            </p:nvSpPr>
            <p:spPr>
              <a:xfrm>
                <a:off x="4914900" y="2585643"/>
                <a:ext cx="3671047" cy="1075888"/>
              </a:xfrm>
              <a:custGeom>
                <a:avLst/>
                <a:gdLst>
                  <a:gd name="connsiteX0" fmla="*/ 0 w 3671047"/>
                  <a:gd name="connsiteY0" fmla="*/ 571621 h 1075888"/>
                  <a:gd name="connsiteX1" fmla="*/ 1176618 w 3671047"/>
                  <a:gd name="connsiteY1" fmla="*/ 13568 h 1075888"/>
                  <a:gd name="connsiteX2" fmla="*/ 2064124 w 3671047"/>
                  <a:gd name="connsiteY2" fmla="*/ 1075885 h 1075888"/>
                  <a:gd name="connsiteX3" fmla="*/ 3671047 w 3671047"/>
                  <a:gd name="connsiteY3" fmla="*/ 121 h 107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71047" h="1075888">
                    <a:moveTo>
                      <a:pt x="0" y="571621"/>
                    </a:moveTo>
                    <a:cubicBezTo>
                      <a:pt x="416298" y="250572"/>
                      <a:pt x="832597" y="-70476"/>
                      <a:pt x="1176618" y="13568"/>
                    </a:cubicBezTo>
                    <a:cubicBezTo>
                      <a:pt x="1520639" y="97612"/>
                      <a:pt x="1648386" y="1078126"/>
                      <a:pt x="2064124" y="1075885"/>
                    </a:cubicBezTo>
                    <a:cubicBezTo>
                      <a:pt x="2479862" y="1073644"/>
                      <a:pt x="3075454" y="536882"/>
                      <a:pt x="3671047" y="12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9" name="Elipse 148">
                <a:extLst>
                  <a:ext uri="{FF2B5EF4-FFF2-40B4-BE49-F238E27FC236}">
                    <a16:creationId xmlns:a16="http://schemas.microsoft.com/office/drawing/2014/main" id="{C33D7041-40B1-4904-A982-461661188C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7082" y="3022953"/>
                <a:ext cx="108000" cy="129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50" name="Elipse 149">
                <a:extLst>
                  <a:ext uri="{FF2B5EF4-FFF2-40B4-BE49-F238E27FC236}">
                    <a16:creationId xmlns:a16="http://schemas.microsoft.com/office/drawing/2014/main" id="{1F94AFFB-813D-408D-9D51-8AB5847AB6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2247" y="2455336"/>
                <a:ext cx="108000" cy="129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51" name="Rectángulo: esquinas redondeadas 150">
                <a:extLst>
                  <a:ext uri="{FF2B5EF4-FFF2-40B4-BE49-F238E27FC236}">
                    <a16:creationId xmlns:a16="http://schemas.microsoft.com/office/drawing/2014/main" id="{FF1B5988-8DD0-4973-B535-7E036152006D}"/>
                  </a:ext>
                </a:extLst>
              </p:cNvPr>
              <p:cNvSpPr/>
              <p:nvPr/>
            </p:nvSpPr>
            <p:spPr>
              <a:xfrm>
                <a:off x="5874382" y="2433005"/>
                <a:ext cx="182381" cy="144811"/>
              </a:xfrm>
              <a:prstGeom prst="round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52" name="Conector recto de flecha 151">
                <a:extLst>
                  <a:ext uri="{FF2B5EF4-FFF2-40B4-BE49-F238E27FC236}">
                    <a16:creationId xmlns:a16="http://schemas.microsoft.com/office/drawing/2014/main" id="{41BA0EB1-A00C-4549-B7D4-035006CECF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261505" y="2422619"/>
                <a:ext cx="723772" cy="10386"/>
              </a:xfrm>
              <a:prstGeom prst="straightConnector1">
                <a:avLst/>
              </a:prstGeom>
              <a:ln w="508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Rectángulo 152">
                    <a:extLst>
                      <a:ext uri="{FF2B5EF4-FFF2-40B4-BE49-F238E27FC236}">
                        <a16:creationId xmlns:a16="http://schemas.microsoft.com/office/drawing/2014/main" id="{186D0BCA-9FDB-4A3D-A01E-A98EADD73B9D}"/>
                      </a:ext>
                    </a:extLst>
                  </p:cNvPr>
                  <p:cNvSpPr/>
                  <p:nvPr/>
                </p:nvSpPr>
                <p:spPr>
                  <a:xfrm>
                    <a:off x="8308960" y="2809610"/>
                    <a:ext cx="444053" cy="49244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Rectángulo 152">
                    <a:extLst>
                      <a:ext uri="{FF2B5EF4-FFF2-40B4-BE49-F238E27FC236}">
                        <a16:creationId xmlns:a16="http://schemas.microsoft.com/office/drawing/2014/main" id="{186D0BCA-9FDB-4A3D-A01E-A98EADD73B9D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308960" y="2809610"/>
                    <a:ext cx="444053" cy="492443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Rectángulo 153">
                    <a:extLst>
                      <a:ext uri="{FF2B5EF4-FFF2-40B4-BE49-F238E27FC236}">
                        <a16:creationId xmlns:a16="http://schemas.microsoft.com/office/drawing/2014/main" id="{6E857E96-EE82-4455-9088-DAEA89A6B511}"/>
                      </a:ext>
                    </a:extLst>
                  </p:cNvPr>
                  <p:cNvSpPr/>
                  <p:nvPr/>
                </p:nvSpPr>
                <p:spPr>
                  <a:xfrm>
                    <a:off x="5949263" y="1682467"/>
                    <a:ext cx="589563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54" name="Rectángulo 153">
                    <a:extLst>
                      <a:ext uri="{FF2B5EF4-FFF2-40B4-BE49-F238E27FC236}">
                        <a16:creationId xmlns:a16="http://schemas.microsoft.com/office/drawing/2014/main" id="{6E857E96-EE82-4455-9088-DAEA89A6B511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49263" y="1682467"/>
                    <a:ext cx="589563" cy="433793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13208" r="-3561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Rectángulo 154">
                    <a:extLst>
                      <a:ext uri="{FF2B5EF4-FFF2-40B4-BE49-F238E27FC236}">
                        <a16:creationId xmlns:a16="http://schemas.microsoft.com/office/drawing/2014/main" id="{A7CF6DAF-5DF6-437F-859F-97BAF1A5AA9A}"/>
                      </a:ext>
                    </a:extLst>
                  </p:cNvPr>
                  <p:cNvSpPr/>
                  <p:nvPr/>
                </p:nvSpPr>
                <p:spPr>
                  <a:xfrm>
                    <a:off x="5261505" y="1977494"/>
                    <a:ext cx="460725" cy="37044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0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0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0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𝑙</m:t>
                              </m:r>
                            </m:e>
                          </m:acc>
                        </m:oMath>
                      </m:oMathPara>
                    </a14:m>
                    <a:endParaRPr lang="es-ES" sz="1050" dirty="0">
                      <a:solidFill>
                        <a:srgbClr val="00B05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Rectángulo 154">
                    <a:extLst>
                      <a:ext uri="{FF2B5EF4-FFF2-40B4-BE49-F238E27FC236}">
                        <a16:creationId xmlns:a16="http://schemas.microsoft.com/office/drawing/2014/main" id="{A7CF6DAF-5DF6-437F-859F-97BAF1A5AA9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261505" y="1977494"/>
                    <a:ext cx="460725" cy="370444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t="-6667" r="-23214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62" name="Conector recto de flecha 161">
                <a:extLst>
                  <a:ext uri="{FF2B5EF4-FFF2-40B4-BE49-F238E27FC236}">
                    <a16:creationId xmlns:a16="http://schemas.microsoft.com/office/drawing/2014/main" id="{439D654D-46C1-46C2-A837-60B17FCC26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961853" y="1771850"/>
                <a:ext cx="1" cy="732619"/>
              </a:xfrm>
              <a:prstGeom prst="straightConnector1">
                <a:avLst/>
              </a:prstGeom>
              <a:ln w="508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Rectángulo 35">
                  <a:extLst>
                    <a:ext uri="{FF2B5EF4-FFF2-40B4-BE49-F238E27FC236}">
                      <a16:creationId xmlns:a16="http://schemas.microsoft.com/office/drawing/2014/main" id="{92C0BA51-94B7-49DB-972F-52DAE6EA2AB4}"/>
                    </a:ext>
                  </a:extLst>
                </p:cNvPr>
                <p:cNvSpPr/>
                <p:nvPr/>
              </p:nvSpPr>
              <p:spPr>
                <a:xfrm>
                  <a:off x="1936615" y="4856876"/>
                  <a:ext cx="45550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6" name="Rectángulo 35">
                  <a:extLst>
                    <a:ext uri="{FF2B5EF4-FFF2-40B4-BE49-F238E27FC236}">
                      <a16:creationId xmlns:a16="http://schemas.microsoft.com/office/drawing/2014/main" id="{92C0BA51-94B7-49DB-972F-52DAE6EA2AB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36615" y="4856876"/>
                  <a:ext cx="455509" cy="433793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151DEA1A-D9A0-413C-B4E7-CAECAB5C22BD}"/>
                </a:ext>
              </a:extLst>
            </p:cNvPr>
            <p:cNvCxnSpPr>
              <a:cxnSpLocks/>
            </p:cNvCxnSpPr>
            <p:nvPr/>
          </p:nvCxnSpPr>
          <p:spPr>
            <a:xfrm>
              <a:off x="2012956" y="4531881"/>
              <a:ext cx="363451" cy="657647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C5D0DDA3-E227-430B-B109-EDB0B425C3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58096" y="4625443"/>
              <a:ext cx="357086" cy="307178"/>
            </a:xfrm>
            <a:prstGeom prst="straightConnector1">
              <a:avLst/>
            </a:prstGeom>
            <a:ln w="317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upo 50">
            <a:extLst>
              <a:ext uri="{FF2B5EF4-FFF2-40B4-BE49-F238E27FC236}">
                <a16:creationId xmlns:a16="http://schemas.microsoft.com/office/drawing/2014/main" id="{5A0F4206-56C0-4326-837D-0FAB0DA46A7B}"/>
              </a:ext>
            </a:extLst>
          </p:cNvPr>
          <p:cNvGrpSpPr>
            <a:grpSpLocks noChangeAspect="1"/>
          </p:cNvGrpSpPr>
          <p:nvPr/>
        </p:nvGrpSpPr>
        <p:grpSpPr>
          <a:xfrm>
            <a:off x="6229733" y="2750321"/>
            <a:ext cx="2961513" cy="1763440"/>
            <a:chOff x="632016" y="879889"/>
            <a:chExt cx="5858760" cy="3488612"/>
          </a:xfrm>
        </p:grpSpPr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B444C01E-EBDC-46BE-974D-5E085028A474}"/>
                </a:ext>
              </a:extLst>
            </p:cNvPr>
            <p:cNvCxnSpPr/>
            <p:nvPr/>
          </p:nvCxnSpPr>
          <p:spPr>
            <a:xfrm flipV="1">
              <a:off x="1951974" y="3249997"/>
              <a:ext cx="2663453" cy="243986"/>
            </a:xfrm>
            <a:prstGeom prst="straightConnector1">
              <a:avLst/>
            </a:prstGeom>
            <a:ln w="12700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Rectángulo 52">
              <a:extLst>
                <a:ext uri="{FF2B5EF4-FFF2-40B4-BE49-F238E27FC236}">
                  <a16:creationId xmlns:a16="http://schemas.microsoft.com/office/drawing/2014/main" id="{FB53ACA8-D19D-45C6-942D-7AAE968AAB7B}"/>
                </a:ext>
              </a:extLst>
            </p:cNvPr>
            <p:cNvSpPr/>
            <p:nvPr/>
          </p:nvSpPr>
          <p:spPr>
            <a:xfrm rot="5160000">
              <a:off x="3640298" y="1161659"/>
              <a:ext cx="1148115" cy="175374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54" name="Rectángulo 53">
              <a:extLst>
                <a:ext uri="{FF2B5EF4-FFF2-40B4-BE49-F238E27FC236}">
                  <a16:creationId xmlns:a16="http://schemas.microsoft.com/office/drawing/2014/main" id="{39896081-DF35-4672-B0E8-6746477D8A87}"/>
                </a:ext>
              </a:extLst>
            </p:cNvPr>
            <p:cNvSpPr/>
            <p:nvPr/>
          </p:nvSpPr>
          <p:spPr>
            <a:xfrm>
              <a:off x="3131205" y="1548125"/>
              <a:ext cx="272212" cy="111011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55" name="Rectángulo 54">
              <a:extLst>
                <a:ext uri="{FF2B5EF4-FFF2-40B4-BE49-F238E27FC236}">
                  <a16:creationId xmlns:a16="http://schemas.microsoft.com/office/drawing/2014/main" id="{E63151EA-F166-4CF3-B0BF-76D38C4A3208}"/>
                </a:ext>
              </a:extLst>
            </p:cNvPr>
            <p:cNvSpPr/>
            <p:nvPr/>
          </p:nvSpPr>
          <p:spPr>
            <a:xfrm>
              <a:off x="4848113" y="1402165"/>
              <a:ext cx="272212" cy="114847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grpSp>
          <p:nvGrpSpPr>
            <p:cNvPr id="56" name="Grupo 55">
              <a:extLst>
                <a:ext uri="{FF2B5EF4-FFF2-40B4-BE49-F238E27FC236}">
                  <a16:creationId xmlns:a16="http://schemas.microsoft.com/office/drawing/2014/main" id="{81901E1D-EF21-47C2-A9A3-23E7CC2ABEF1}"/>
                </a:ext>
              </a:extLst>
            </p:cNvPr>
            <p:cNvGrpSpPr/>
            <p:nvPr/>
          </p:nvGrpSpPr>
          <p:grpSpPr>
            <a:xfrm>
              <a:off x="632016" y="879889"/>
              <a:ext cx="5858760" cy="3488612"/>
              <a:chOff x="632016" y="879889"/>
              <a:chExt cx="5858760" cy="3488612"/>
            </a:xfrm>
          </p:grpSpPr>
          <p:grpSp>
            <p:nvGrpSpPr>
              <p:cNvPr id="58" name="Grupo 57">
                <a:extLst>
                  <a:ext uri="{FF2B5EF4-FFF2-40B4-BE49-F238E27FC236}">
                    <a16:creationId xmlns:a16="http://schemas.microsoft.com/office/drawing/2014/main" id="{4CE333DC-AFF8-4B78-BB17-EB4F322373C2}"/>
                  </a:ext>
                </a:extLst>
              </p:cNvPr>
              <p:cNvGrpSpPr/>
              <p:nvPr/>
            </p:nvGrpSpPr>
            <p:grpSpPr>
              <a:xfrm>
                <a:off x="632016" y="1018389"/>
                <a:ext cx="5542873" cy="3350112"/>
                <a:chOff x="632016" y="1018389"/>
                <a:chExt cx="5542873" cy="3350112"/>
              </a:xfrm>
            </p:grpSpPr>
            <p:sp>
              <p:nvSpPr>
                <p:cNvPr id="74" name="Cilindro 73">
                  <a:extLst>
                    <a:ext uri="{FF2B5EF4-FFF2-40B4-BE49-F238E27FC236}">
                      <a16:creationId xmlns:a16="http://schemas.microsoft.com/office/drawing/2014/main" id="{C9CFF580-D315-4497-AF86-0E66C0D4758B}"/>
                    </a:ext>
                  </a:extLst>
                </p:cNvPr>
                <p:cNvSpPr/>
                <p:nvPr/>
              </p:nvSpPr>
              <p:spPr>
                <a:xfrm rot="15931994">
                  <a:off x="2502713" y="897506"/>
                  <a:ext cx="1143661" cy="3639364"/>
                </a:xfrm>
                <a:prstGeom prst="can">
                  <a:avLst>
                    <a:gd name="adj" fmla="val 79965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cxnSp>
              <p:nvCxnSpPr>
                <p:cNvPr id="75" name="Conector recto 74">
                  <a:extLst>
                    <a:ext uri="{FF2B5EF4-FFF2-40B4-BE49-F238E27FC236}">
                      <a16:creationId xmlns:a16="http://schemas.microsoft.com/office/drawing/2014/main" id="{4CB7F43D-6A17-47BC-A50F-1A70377C84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848113" y="2481430"/>
                  <a:ext cx="1326776" cy="9771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Conector recto 75">
                  <a:extLst>
                    <a:ext uri="{FF2B5EF4-FFF2-40B4-BE49-F238E27FC236}">
                      <a16:creationId xmlns:a16="http://schemas.microsoft.com/office/drawing/2014/main" id="{1BB625FF-A348-4B39-872A-135200004D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2016" y="2807746"/>
                  <a:ext cx="1032735" cy="8066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Conector recto 76">
                  <a:extLst>
                    <a:ext uri="{FF2B5EF4-FFF2-40B4-BE49-F238E27FC236}">
                      <a16:creationId xmlns:a16="http://schemas.microsoft.com/office/drawing/2014/main" id="{33F0ABA3-31A7-40EF-BAC4-469E7504CBF3}"/>
                    </a:ext>
                  </a:extLst>
                </p:cNvPr>
                <p:cNvCxnSpPr>
                  <a:cxnSpLocks/>
                  <a:endCxn id="74" idx="3"/>
                </p:cNvCxnSpPr>
                <p:nvPr/>
              </p:nvCxnSpPr>
              <p:spPr>
                <a:xfrm flipV="1">
                  <a:off x="1645924" y="2575469"/>
                  <a:ext cx="3242774" cy="23227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Conector recto 77">
                  <a:extLst>
                    <a:ext uri="{FF2B5EF4-FFF2-40B4-BE49-F238E27FC236}">
                      <a16:creationId xmlns:a16="http://schemas.microsoft.com/office/drawing/2014/main" id="{2E67A362-2D75-4806-A120-C497CDA1ED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3115781" y="1018389"/>
                  <a:ext cx="0" cy="109997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Conector recto 78">
                  <a:extLst>
                    <a:ext uri="{FF2B5EF4-FFF2-40B4-BE49-F238E27FC236}">
                      <a16:creationId xmlns:a16="http://schemas.microsoft.com/office/drawing/2014/main" id="{AD9141D9-EE3C-41DC-897B-43108A0E16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3115781" y="3268530"/>
                  <a:ext cx="0" cy="109997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Conector recto 79">
                  <a:extLst>
                    <a:ext uri="{FF2B5EF4-FFF2-40B4-BE49-F238E27FC236}">
                      <a16:creationId xmlns:a16="http://schemas.microsoft.com/office/drawing/2014/main" id="{3F2AD4A6-FC5B-41D3-BF7E-B4247D7C9A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162707" y="2705261"/>
                  <a:ext cx="1200728" cy="10894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" name="Conector recto 80">
                  <a:extLst>
                    <a:ext uri="{FF2B5EF4-FFF2-40B4-BE49-F238E27FC236}">
                      <a16:creationId xmlns:a16="http://schemas.microsoft.com/office/drawing/2014/main" id="{5583190C-7F86-422A-B698-A4083E409F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565453" y="1084812"/>
                  <a:ext cx="1200728" cy="10894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9" name="CuadroTexto 58">
                <a:extLst>
                  <a:ext uri="{FF2B5EF4-FFF2-40B4-BE49-F238E27FC236}">
                    <a16:creationId xmlns:a16="http://schemas.microsoft.com/office/drawing/2014/main" id="{6F20B621-E02A-4E98-9756-E2D671910F02}"/>
                  </a:ext>
                </a:extLst>
              </p:cNvPr>
              <p:cNvSpPr txBox="1"/>
              <p:nvPr/>
            </p:nvSpPr>
            <p:spPr>
              <a:xfrm>
                <a:off x="6027142" y="2611415"/>
                <a:ext cx="463634" cy="4566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900" dirty="0"/>
                  <a:t>x</a:t>
                </a:r>
              </a:p>
            </p:txBody>
          </p:sp>
          <p:sp>
            <p:nvSpPr>
              <p:cNvPr id="60" name="CuadroTexto 59">
                <a:extLst>
                  <a:ext uri="{FF2B5EF4-FFF2-40B4-BE49-F238E27FC236}">
                    <a16:creationId xmlns:a16="http://schemas.microsoft.com/office/drawing/2014/main" id="{0F7D3C15-6232-48B1-A3FA-E4E0758A7DC9}"/>
                  </a:ext>
                </a:extLst>
              </p:cNvPr>
              <p:cNvSpPr txBox="1"/>
              <p:nvPr/>
            </p:nvSpPr>
            <p:spPr>
              <a:xfrm>
                <a:off x="2840732" y="879889"/>
                <a:ext cx="469977" cy="4566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900" dirty="0"/>
                  <a:t>y</a:t>
                </a:r>
              </a:p>
            </p:txBody>
          </p:sp>
          <p:sp>
            <p:nvSpPr>
              <p:cNvPr id="61" name="CuadroTexto 60">
                <a:extLst>
                  <a:ext uri="{FF2B5EF4-FFF2-40B4-BE49-F238E27FC236}">
                    <a16:creationId xmlns:a16="http://schemas.microsoft.com/office/drawing/2014/main" id="{07433FBA-1EAD-437F-9F6C-5B60AE84E381}"/>
                  </a:ext>
                </a:extLst>
              </p:cNvPr>
              <p:cNvSpPr txBox="1"/>
              <p:nvPr/>
            </p:nvSpPr>
            <p:spPr>
              <a:xfrm>
                <a:off x="4363435" y="3722096"/>
                <a:ext cx="454119" cy="4566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900" dirty="0"/>
                  <a:t>z</a:t>
                </a:r>
              </a:p>
            </p:txBody>
          </p:sp>
          <p:cxnSp>
            <p:nvCxnSpPr>
              <p:cNvPr id="62" name="Conector recto de flecha 61">
                <a:extLst>
                  <a:ext uri="{FF2B5EF4-FFF2-40B4-BE49-F238E27FC236}">
                    <a16:creationId xmlns:a16="http://schemas.microsoft.com/office/drawing/2014/main" id="{0F9D640C-A06F-4C37-A890-5B7798F768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213417" y="2611415"/>
                <a:ext cx="1112863" cy="68207"/>
              </a:xfrm>
              <a:prstGeom prst="straightConnector1">
                <a:avLst/>
              </a:prstGeom>
              <a:ln w="508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563C782A-1FAE-428B-8F88-782E02F65A73}"/>
                      </a:ext>
                    </a:extLst>
                  </p:cNvPr>
                  <p:cNvSpPr/>
                  <p:nvPr/>
                </p:nvSpPr>
                <p:spPr>
                  <a:xfrm>
                    <a:off x="3975716" y="2548450"/>
                    <a:ext cx="770101" cy="643630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𝐿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>
                      <a:solidFill>
                        <a:srgbClr val="00B05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563C782A-1FAE-428B-8F88-782E02F65A7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75716" y="2548450"/>
                    <a:ext cx="770101" cy="643630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4" name="Rectángulo 63">
                    <a:extLst>
                      <a:ext uri="{FF2B5EF4-FFF2-40B4-BE49-F238E27FC236}">
                        <a16:creationId xmlns:a16="http://schemas.microsoft.com/office/drawing/2014/main" id="{E9E9CCFE-1DAC-4844-A2B0-D9FA061736C6}"/>
                      </a:ext>
                    </a:extLst>
                  </p:cNvPr>
                  <p:cNvSpPr/>
                  <p:nvPr/>
                </p:nvSpPr>
                <p:spPr>
                  <a:xfrm>
                    <a:off x="4922289" y="1021515"/>
                    <a:ext cx="675850" cy="643630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64" name="Rectángulo 63">
                    <a:extLst>
                      <a:ext uri="{FF2B5EF4-FFF2-40B4-BE49-F238E27FC236}">
                        <a16:creationId xmlns:a16="http://schemas.microsoft.com/office/drawing/2014/main" id="{E9E9CCFE-1DAC-4844-A2B0-D9FA061736C6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22289" y="1021515"/>
                    <a:ext cx="675850" cy="643630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65" name="Arco 64">
                <a:extLst>
                  <a:ext uri="{FF2B5EF4-FFF2-40B4-BE49-F238E27FC236}">
                    <a16:creationId xmlns:a16="http://schemas.microsoft.com/office/drawing/2014/main" id="{83100900-36BD-4094-91E6-CFD1DDE2B547}"/>
                  </a:ext>
                </a:extLst>
              </p:cNvPr>
              <p:cNvSpPr/>
              <p:nvPr/>
            </p:nvSpPr>
            <p:spPr>
              <a:xfrm rot="3310058">
                <a:off x="3305543" y="2054038"/>
                <a:ext cx="725810" cy="657282"/>
              </a:xfrm>
              <a:prstGeom prst="arc">
                <a:avLst/>
              </a:prstGeom>
              <a:ln w="254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6" name="Rectángulo 65">
                    <a:extLst>
                      <a:ext uri="{FF2B5EF4-FFF2-40B4-BE49-F238E27FC236}">
                        <a16:creationId xmlns:a16="http://schemas.microsoft.com/office/drawing/2014/main" id="{8EA35591-FAF0-411F-AE79-44630E0E75B1}"/>
                      </a:ext>
                    </a:extLst>
                  </p:cNvPr>
                  <p:cNvSpPr/>
                  <p:nvPr/>
                </p:nvSpPr>
                <p:spPr>
                  <a:xfrm>
                    <a:off x="3932884" y="2181305"/>
                    <a:ext cx="653907" cy="59365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b="1" i="1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𝜽</m:t>
                          </m:r>
                        </m:oMath>
                      </m:oMathPara>
                    </a14:m>
                    <a:endParaRPr lang="es-ES" sz="1350" dirty="0">
                      <a:solidFill>
                        <a:schemeClr val="accent2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66" name="Rectángulo 65">
                    <a:extLst>
                      <a:ext uri="{FF2B5EF4-FFF2-40B4-BE49-F238E27FC236}">
                        <a16:creationId xmlns:a16="http://schemas.microsoft.com/office/drawing/2014/main" id="{8EA35591-FAF0-411F-AE79-44630E0E75B1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32884" y="2181305"/>
                    <a:ext cx="653907" cy="593652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67" name="Conector recto de flecha 66">
                <a:extLst>
                  <a:ext uri="{FF2B5EF4-FFF2-40B4-BE49-F238E27FC236}">
                    <a16:creationId xmlns:a16="http://schemas.microsoft.com/office/drawing/2014/main" id="{923BFCBC-0103-44BE-B508-589461C101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92929" y="2706155"/>
                <a:ext cx="751880" cy="671686"/>
              </a:xfrm>
              <a:prstGeom prst="straightConnector1">
                <a:avLst/>
              </a:prstGeom>
              <a:ln w="508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" name="Rectángulo 67">
                    <a:extLst>
                      <a:ext uri="{FF2B5EF4-FFF2-40B4-BE49-F238E27FC236}">
                        <a16:creationId xmlns:a16="http://schemas.microsoft.com/office/drawing/2014/main" id="{B2081D49-04C3-4DAC-80F2-387F18FE413E}"/>
                      </a:ext>
                    </a:extLst>
                  </p:cNvPr>
                  <p:cNvSpPr/>
                  <p:nvPr/>
                </p:nvSpPr>
                <p:spPr>
                  <a:xfrm>
                    <a:off x="3517617" y="3292520"/>
                    <a:ext cx="660250" cy="643630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68" name="Rectángulo 67">
                    <a:extLst>
                      <a:ext uri="{FF2B5EF4-FFF2-40B4-BE49-F238E27FC236}">
                        <a16:creationId xmlns:a16="http://schemas.microsoft.com/office/drawing/2014/main" id="{B2081D49-04C3-4DAC-80F2-387F18FE413E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517617" y="3292520"/>
                    <a:ext cx="660250" cy="643630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9" name="Rectángulo 68">
                    <a:extLst>
                      <a:ext uri="{FF2B5EF4-FFF2-40B4-BE49-F238E27FC236}">
                        <a16:creationId xmlns:a16="http://schemas.microsoft.com/office/drawing/2014/main" id="{0CCF7F86-B3C0-4B16-A4C6-C9B8819962CF}"/>
                      </a:ext>
                    </a:extLst>
                  </p:cNvPr>
                  <p:cNvSpPr/>
                  <p:nvPr/>
                </p:nvSpPr>
                <p:spPr>
                  <a:xfrm>
                    <a:off x="1719511" y="1513317"/>
                    <a:ext cx="658853" cy="73064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69" name="Rectángulo 68">
                    <a:extLst>
                      <a:ext uri="{FF2B5EF4-FFF2-40B4-BE49-F238E27FC236}">
                        <a16:creationId xmlns:a16="http://schemas.microsoft.com/office/drawing/2014/main" id="{0CCF7F86-B3C0-4B16-A4C6-C9B8819962CF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719511" y="1513317"/>
                    <a:ext cx="658853" cy="730649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70" name="Conector recto de flecha 69">
                <a:extLst>
                  <a:ext uri="{FF2B5EF4-FFF2-40B4-BE49-F238E27FC236}">
                    <a16:creationId xmlns:a16="http://schemas.microsoft.com/office/drawing/2014/main" id="{0E7A2950-02BE-42E2-AF1E-B2C9D2C431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91029" y="2048838"/>
                <a:ext cx="689944" cy="53706"/>
              </a:xfrm>
              <a:prstGeom prst="straightConnector1">
                <a:avLst/>
              </a:prstGeom>
              <a:ln w="3175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Conector recto 70">
                <a:extLst>
                  <a:ext uri="{FF2B5EF4-FFF2-40B4-BE49-F238E27FC236}">
                    <a16:creationId xmlns:a16="http://schemas.microsoft.com/office/drawing/2014/main" id="{8B8FD458-4C67-49C0-8BEA-9DC83D416A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115781" y="1371790"/>
                <a:ext cx="2004544" cy="156044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Conector recto 71">
                <a:extLst>
                  <a:ext uri="{FF2B5EF4-FFF2-40B4-BE49-F238E27FC236}">
                    <a16:creationId xmlns:a16="http://schemas.microsoft.com/office/drawing/2014/main" id="{557E9464-DFD9-4771-9BA0-C47DE57E53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0325" y="1402165"/>
                <a:ext cx="0" cy="1148473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Conector recto de flecha 72">
                <a:extLst>
                  <a:ext uri="{FF2B5EF4-FFF2-40B4-BE49-F238E27FC236}">
                    <a16:creationId xmlns:a16="http://schemas.microsoft.com/office/drawing/2014/main" id="{44078940-FEC1-49DF-BC1B-613F3467F3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172022" y="1375774"/>
                <a:ext cx="1948618" cy="1309196"/>
              </a:xfrm>
              <a:prstGeom prst="straightConnector1">
                <a:avLst/>
              </a:prstGeom>
              <a:ln w="5080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7" name="Rectángulo 56">
                  <a:extLst>
                    <a:ext uri="{FF2B5EF4-FFF2-40B4-BE49-F238E27FC236}">
                      <a16:creationId xmlns:a16="http://schemas.microsoft.com/office/drawing/2014/main" id="{F2C226F0-47B6-407B-AFD4-53BE4200766C}"/>
                    </a:ext>
                  </a:extLst>
                </p:cNvPr>
                <p:cNvSpPr/>
                <p:nvPr/>
              </p:nvSpPr>
              <p:spPr>
                <a:xfrm>
                  <a:off x="2683382" y="3429387"/>
                  <a:ext cx="629170" cy="64363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𝐿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7" name="Rectángulo 56">
                  <a:extLst>
                    <a:ext uri="{FF2B5EF4-FFF2-40B4-BE49-F238E27FC236}">
                      <a16:creationId xmlns:a16="http://schemas.microsoft.com/office/drawing/2014/main" id="{F2C226F0-47B6-407B-AFD4-53BE4200766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83382" y="3429387"/>
                  <a:ext cx="629170" cy="643630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89574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" grpId="0"/>
      <p:bldP spid="4" grpId="0"/>
      <p:bldP spid="19" grpId="0"/>
      <p:bldP spid="21" grpId="0" animBg="1"/>
      <p:bldP spid="22" grpId="0"/>
      <p:bldP spid="16" grpId="0" animBg="1"/>
      <p:bldP spid="7" grpId="0"/>
      <p:bldP spid="20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Líneas de campo magnético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5.2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Líneas de campo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5491993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5.2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Líneas de campo magnético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-3599" y="1152895"/>
                <a:ext cx="8730462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57175" indent="-257175">
                  <a:buFont typeface="Arial" panose="020B0604020202020204" pitchFamily="34" charset="0"/>
                  <a:buChar char="•"/>
                </a:pPr>
                <a:r>
                  <a:rPr lang="es-ES" dirty="0"/>
                  <a:t>Son tangentes al vector campo magnético,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en cada punto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599" y="1152895"/>
                <a:ext cx="8730462" cy="402931"/>
              </a:xfrm>
              <a:prstGeom prst="rect">
                <a:avLst/>
              </a:prstGeom>
              <a:blipFill>
                <a:blip r:embed="rId4"/>
                <a:stretch>
                  <a:fillRect l="-419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CuadroTexto 7"/>
          <p:cNvSpPr txBox="1"/>
          <p:nvPr/>
        </p:nvSpPr>
        <p:spPr>
          <a:xfrm>
            <a:off x="-3599" y="1529925"/>
            <a:ext cx="3167844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es-ES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Nunca se cruzan ni se cortan</a:t>
            </a:r>
          </a:p>
          <a:p>
            <a:endParaRPr lang="es-ES" sz="135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-2633" y="1916751"/>
                <a:ext cx="10119498" cy="6106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57175" indent="-257175">
                  <a:buFont typeface="Arial" panose="020B0604020202020204" pitchFamily="34" charset="0"/>
                  <a:buChar char="•"/>
                </a:pPr>
                <a:r>
                  <a:rPr lang="es-ES" dirty="0">
                    <a:solidFill>
                      <a:srgbClr val="000000"/>
                    </a:solidFill>
                    <a:ea typeface="Times" panose="02020603050405020304" pitchFamily="18" charset="0"/>
                    <a:cs typeface="Times New Roman" panose="02020603050405020304" pitchFamily="18" charset="0"/>
                  </a:rPr>
                  <a:t>Densidad de líneas es proporcional a Intensidad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</a:t>
                </a:r>
                <a:r>
                  <a:rPr lang="es-ES" dirty="0">
                    <a:solidFill>
                      <a:srgbClr val="000000"/>
                    </a:solidFill>
                    <a:ea typeface="Times" panose="02020603050405020304" pitchFamily="18" charset="0"/>
                    <a:cs typeface="Times New Roman" panose="02020603050405020304" pitchFamily="18" charset="0"/>
                  </a:rPr>
                  <a:t>. </a:t>
                </a: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633" y="1916751"/>
                <a:ext cx="10119498" cy="610680"/>
              </a:xfrm>
              <a:prstGeom prst="rect">
                <a:avLst/>
              </a:prstGeom>
              <a:blipFill>
                <a:blip r:embed="rId5"/>
                <a:stretch>
                  <a:fillRect l="-4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uadroTexto 5"/>
          <p:cNvSpPr txBox="1"/>
          <p:nvPr/>
        </p:nvSpPr>
        <p:spPr>
          <a:xfrm>
            <a:off x="359532" y="2589654"/>
            <a:ext cx="16741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i="1" dirty="0">
                <a:solidFill>
                  <a:srgbClr val="0070C0"/>
                </a:solidFill>
              </a:rPr>
              <a:t>Diferencias:</a:t>
            </a:r>
          </a:p>
        </p:txBody>
      </p:sp>
      <p:sp>
        <p:nvSpPr>
          <p:cNvPr id="11" name="CuadroTexto 10"/>
          <p:cNvSpPr txBox="1"/>
          <p:nvPr/>
        </p:nvSpPr>
        <p:spPr>
          <a:xfrm>
            <a:off x="359532" y="743374"/>
            <a:ext cx="16741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i="1" dirty="0">
                <a:solidFill>
                  <a:srgbClr val="0070C0"/>
                </a:solidFill>
              </a:rPr>
              <a:t>Similitudes:</a:t>
            </a:r>
          </a:p>
        </p:txBody>
      </p:sp>
      <p:sp>
        <p:nvSpPr>
          <p:cNvPr id="13" name="CuadroTexto 12"/>
          <p:cNvSpPr txBox="1"/>
          <p:nvPr/>
        </p:nvSpPr>
        <p:spPr>
          <a:xfrm>
            <a:off x="393" y="3140867"/>
            <a:ext cx="45176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just">
              <a:buFont typeface="Arial" panose="020B0604020202020204" pitchFamily="34" charset="0"/>
              <a:buChar char="•"/>
            </a:pPr>
            <a:r>
              <a:rPr lang="es-ES" dirty="0"/>
              <a:t>Son líneas cerradas. No existen polos magnéticos aislados. Si hay cargas eléctricas aisladas.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0" y="4408747"/>
                <a:ext cx="8730462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57175" indent="-257175">
                  <a:buFont typeface="Arial" panose="020B0604020202020204" pitchFamily="34" charset="0"/>
                  <a:buChar char="•"/>
                </a:pPr>
                <a:r>
                  <a:rPr lang="es-ES" dirty="0"/>
                  <a:t>Son perpendiculares a la fuerza magnética sobre la carga en movimiento. Para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 las líneas son paralelas a la fuerza  sobre una carga positiva  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408747"/>
                <a:ext cx="8730462" cy="679930"/>
              </a:xfrm>
              <a:prstGeom prst="rect">
                <a:avLst/>
              </a:prstGeom>
              <a:blipFill>
                <a:blip r:embed="rId6"/>
                <a:stretch>
                  <a:fillRect l="-419" b="-1339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50" name="Picture 2" descr="File:VFPt magnet B.svg - Wikimedia Commons">
            <a:extLst>
              <a:ext uri="{FF2B5EF4-FFF2-40B4-BE49-F238E27FC236}">
                <a16:creationId xmlns:a16="http://schemas.microsoft.com/office/drawing/2014/main" id="{17A6CD1E-0AF2-44A5-987E-8017688AC1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745" y="2345631"/>
            <a:ext cx="2214246" cy="16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EC87E169-B8DE-4812-A9CC-55219558453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19742" y="2583387"/>
            <a:ext cx="1943100" cy="1328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672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  <p:bldP spid="14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406425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Movimiento de cargas puntuales en un campo magnético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5.3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5.3</a:t>
            </a:r>
            <a:r>
              <a:rPr lang="es-ES" altLang="es-ES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Movimiento de cargas puntuales en un campo magnético</a:t>
            </a:r>
            <a:endParaRPr lang="es-ES" altLang="es-ES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2071449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Movimiento de cargas puntuales en un campo magnético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43507" y="719060"/>
                <a:ext cx="89618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dirty="0"/>
                  <a:t>La fuerza magnética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no realiza trabajo</a:t>
                </a:r>
                <a:r>
                  <a:rPr lang="es-ES" dirty="0"/>
                  <a:t> sobre las cargas y no modifica su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l-G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507" y="719060"/>
                <a:ext cx="8961893" cy="369332"/>
              </a:xfrm>
              <a:prstGeom prst="rect">
                <a:avLst/>
              </a:prstGeom>
              <a:blipFill>
                <a:blip r:embed="rId4"/>
                <a:stretch>
                  <a:fillRect t="-9836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5690633" y="2586369"/>
                <a:ext cx="1448410" cy="64639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𝑞𝑣𝐵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𝑚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p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90633" y="2586369"/>
                <a:ext cx="1448410" cy="64639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3707904" y="2212426"/>
            <a:ext cx="3402378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s-ES" sz="2100" dirty="0"/>
              <a:t>Movimiento circular uniforme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3987697" y="2740780"/>
                <a:ext cx="976101" cy="3623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𝑚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</m:acc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7697" y="2740780"/>
                <a:ext cx="976101" cy="362343"/>
              </a:xfrm>
              <a:prstGeom prst="rect">
                <a:avLst/>
              </a:prstGeom>
              <a:blipFill>
                <a:blip r:embed="rId6"/>
                <a:stretch>
                  <a:fillRect l="-5625" t="-35593" r="-40625" b="-67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4962195" y="3352184"/>
                <a:ext cx="926472" cy="60850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𝑚𝑣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𝑞𝐵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2195" y="3352184"/>
                <a:ext cx="926472" cy="60850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/>
              <p:cNvSpPr txBox="1"/>
              <p:nvPr/>
            </p:nvSpPr>
            <p:spPr>
              <a:xfrm>
                <a:off x="3372865" y="4191931"/>
                <a:ext cx="1913922" cy="66159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𝑣</m:t>
                          </m:r>
                        </m:den>
                      </m:f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𝑞𝐵</m:t>
                          </m:r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5" name="CuadroTexto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2865" y="4191931"/>
                <a:ext cx="1913922" cy="66159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6192180" y="4191930"/>
                <a:ext cx="1107932" cy="6050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𝑞𝐵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92180" y="4191930"/>
                <a:ext cx="1107932" cy="60503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1589447" y="1571900"/>
                <a:ext cx="845103" cy="410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𝒅</m:t>
                      </m:r>
                      <m:acc>
                        <m:accPr>
                          <m:chr m:val="⃗"/>
                          <m:ctrlP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∥</m:t>
                      </m:r>
                      <m:acc>
                        <m:accPr>
                          <m:chr m:val="⃗"/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</m:oMath>
                  </m:oMathPara>
                </a14:m>
                <a:endParaRPr lang="es-ES" sz="1350" b="1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89447" y="1571900"/>
                <a:ext cx="845103" cy="410497"/>
              </a:xfrm>
              <a:prstGeom prst="rect">
                <a:avLst/>
              </a:prstGeom>
              <a:blipFill>
                <a:blip r:embed="rId10"/>
                <a:stretch>
                  <a:fillRect t="-223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3089251" y="1311021"/>
                <a:ext cx="2134046" cy="9399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⟹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𝑊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b="1" i="1">
                                  <a:latin typeface="Cambria Math" panose="02040503050406030204" pitchFamily="18" charset="0"/>
                                </a:rPr>
                                <m:t>𝑭</m:t>
                              </m:r>
                            </m:e>
                          </m:acc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·</m:t>
                          </m:r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𝑑𝑙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9251" y="1311021"/>
                <a:ext cx="2134046" cy="93993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3601308" y="990929"/>
                <a:ext cx="2338012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sz="210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𝑚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𝒂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1308" y="990929"/>
                <a:ext cx="2338012" cy="454676"/>
              </a:xfrm>
              <a:prstGeom prst="rect">
                <a:avLst/>
              </a:prstGeom>
              <a:blipFill>
                <a:blip r:embed="rId12"/>
                <a:stretch>
                  <a:fillRect b="-81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4847218" y="1852043"/>
                <a:ext cx="1002197" cy="46326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⊥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47218" y="1852043"/>
                <a:ext cx="1002197" cy="463268"/>
              </a:xfrm>
              <a:prstGeom prst="rect">
                <a:avLst/>
              </a:prstGeom>
              <a:blipFill>
                <a:blip r:embed="rId13"/>
                <a:stretch>
                  <a:fillRect t="-17105" r="-3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5235339" y="1494813"/>
                <a:ext cx="240732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⟹</m:t>
                      </m:r>
                      <m:r>
                        <a:rPr lang="el-GR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𝜟</m:t>
                      </m:r>
                      <m:sSub>
                        <m:sSubPr>
                          <m:ctrlPr>
                            <a:rPr lang="el-GR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𝒄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5339" y="1494813"/>
                <a:ext cx="2407326" cy="46166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1614887" y="1179494"/>
                <a:ext cx="906595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⊥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4887" y="1179494"/>
                <a:ext cx="906595" cy="454676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upo 22">
            <a:extLst>
              <a:ext uri="{FF2B5EF4-FFF2-40B4-BE49-F238E27FC236}">
                <a16:creationId xmlns:a16="http://schemas.microsoft.com/office/drawing/2014/main" id="{5400B16E-5FE2-4F9A-9C02-A24F39382B37}"/>
              </a:ext>
            </a:extLst>
          </p:cNvPr>
          <p:cNvGrpSpPr/>
          <p:nvPr/>
        </p:nvGrpSpPr>
        <p:grpSpPr>
          <a:xfrm>
            <a:off x="371347" y="2560620"/>
            <a:ext cx="2090656" cy="2443470"/>
            <a:chOff x="4855476" y="375703"/>
            <a:chExt cx="2787541" cy="3257960"/>
          </a:xfrm>
        </p:grpSpPr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1FB853FC-002F-4A33-A737-0EE96F09B061}"/>
                </a:ext>
              </a:extLst>
            </p:cNvPr>
            <p:cNvGrpSpPr/>
            <p:nvPr/>
          </p:nvGrpSpPr>
          <p:grpSpPr>
            <a:xfrm>
              <a:off x="4855476" y="1023813"/>
              <a:ext cx="2774230" cy="2609850"/>
              <a:chOff x="885904" y="3827300"/>
              <a:chExt cx="2774230" cy="2609850"/>
            </a:xfrm>
          </p:grpSpPr>
          <p:pic>
            <p:nvPicPr>
              <p:cNvPr id="37" name="Imagen 36">
                <a:extLst>
                  <a:ext uri="{FF2B5EF4-FFF2-40B4-BE49-F238E27FC236}">
                    <a16:creationId xmlns:a16="http://schemas.microsoft.com/office/drawing/2014/main" id="{BF49CB44-3DBF-4098-8C31-3932E03806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06117" y="3827300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38" name="Imagen 37">
                <a:extLst>
                  <a:ext uri="{FF2B5EF4-FFF2-40B4-BE49-F238E27FC236}">
                    <a16:creationId xmlns:a16="http://schemas.microsoft.com/office/drawing/2014/main" id="{B3BA65A7-DDB3-4D44-A747-869BFDE4BE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460109" y="3827300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39" name="Imagen 38">
                <a:extLst>
                  <a:ext uri="{FF2B5EF4-FFF2-40B4-BE49-F238E27FC236}">
                    <a16:creationId xmlns:a16="http://schemas.microsoft.com/office/drawing/2014/main" id="{157FBA97-A702-4412-82F8-EEBF11089A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85904" y="3827300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40" name="Imagen 39">
                <a:extLst>
                  <a:ext uri="{FF2B5EF4-FFF2-40B4-BE49-F238E27FC236}">
                    <a16:creationId xmlns:a16="http://schemas.microsoft.com/office/drawing/2014/main" id="{A1FD3E7A-726A-4AB4-9795-20DAC44088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739896" y="3827300"/>
                <a:ext cx="200025" cy="2609850"/>
              </a:xfrm>
              <a:prstGeom prst="rect">
                <a:avLst/>
              </a:prstGeom>
            </p:spPr>
          </p:pic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6A54839A-1522-45FB-A56A-94FC6D55AB21}"/>
                </a:ext>
              </a:extLst>
            </p:cNvPr>
            <p:cNvGrpSpPr/>
            <p:nvPr/>
          </p:nvGrpSpPr>
          <p:grpSpPr>
            <a:xfrm>
              <a:off x="5408452" y="375703"/>
              <a:ext cx="2234565" cy="2511679"/>
              <a:chOff x="8101424" y="3785877"/>
              <a:chExt cx="2234565" cy="2511679"/>
            </a:xfrm>
          </p:grpSpPr>
          <p:sp>
            <p:nvSpPr>
              <p:cNvPr id="26" name="Elipse 25">
                <a:extLst>
                  <a:ext uri="{FF2B5EF4-FFF2-40B4-BE49-F238E27FC236}">
                    <a16:creationId xmlns:a16="http://schemas.microsoft.com/office/drawing/2014/main" id="{60C48E8D-4363-4A8E-BAB6-A3F7A4734C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677585" y="5608546"/>
                <a:ext cx="402128" cy="42196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7" name="Elipse 26">
                <a:extLst>
                  <a:ext uri="{FF2B5EF4-FFF2-40B4-BE49-F238E27FC236}">
                    <a16:creationId xmlns:a16="http://schemas.microsoft.com/office/drawing/2014/main" id="{85B78850-56D2-4EEB-A59E-8E46DCFB64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101424" y="4303059"/>
                <a:ext cx="1512000" cy="1512000"/>
              </a:xfrm>
              <a:prstGeom prst="ellipse">
                <a:avLst/>
              </a:prstGeom>
              <a:noFill/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8" name="CuadroTexto 27">
                <a:extLst>
                  <a:ext uri="{FF2B5EF4-FFF2-40B4-BE49-F238E27FC236}">
                    <a16:creationId xmlns:a16="http://schemas.microsoft.com/office/drawing/2014/main" id="{7A7FCEE8-6B68-43D3-A4A6-597BD2405CF7}"/>
                  </a:ext>
                </a:extLst>
              </p:cNvPr>
              <p:cNvSpPr txBox="1"/>
              <p:nvPr/>
            </p:nvSpPr>
            <p:spPr>
              <a:xfrm>
                <a:off x="8733168" y="5579602"/>
                <a:ext cx="374461" cy="4308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Rectángulo 28">
                    <a:extLst>
                      <a:ext uri="{FF2B5EF4-FFF2-40B4-BE49-F238E27FC236}">
                        <a16:creationId xmlns:a16="http://schemas.microsoft.com/office/drawing/2014/main" id="{617EF757-A472-4459-A20B-82211D4EB41B}"/>
                      </a:ext>
                    </a:extLst>
                  </p:cNvPr>
                  <p:cNvSpPr/>
                  <p:nvPr/>
                </p:nvSpPr>
                <p:spPr>
                  <a:xfrm>
                    <a:off x="8824731" y="5897447"/>
                    <a:ext cx="428493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𝑞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9" name="Rectángulo 28">
                    <a:extLst>
                      <a:ext uri="{FF2B5EF4-FFF2-40B4-BE49-F238E27FC236}">
                        <a16:creationId xmlns:a16="http://schemas.microsoft.com/office/drawing/2014/main" id="{617EF757-A472-4459-A20B-82211D4EB41B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824731" y="5897447"/>
                    <a:ext cx="428493" cy="400109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0" name="Rectángulo 29">
                    <a:extLst>
                      <a:ext uri="{FF2B5EF4-FFF2-40B4-BE49-F238E27FC236}">
                        <a16:creationId xmlns:a16="http://schemas.microsoft.com/office/drawing/2014/main" id="{7684E4ED-C9E2-41A8-86C3-161547483F73}"/>
                      </a:ext>
                    </a:extLst>
                  </p:cNvPr>
                  <p:cNvSpPr/>
                  <p:nvPr/>
                </p:nvSpPr>
                <p:spPr>
                  <a:xfrm>
                    <a:off x="9894753" y="5502820"/>
                    <a:ext cx="430375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0" name="Rectángulo 29">
                    <a:extLst>
                      <a:ext uri="{FF2B5EF4-FFF2-40B4-BE49-F238E27FC236}">
                        <a16:creationId xmlns:a16="http://schemas.microsoft.com/office/drawing/2014/main" id="{7684E4ED-C9E2-41A8-86C3-161547483F7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894753" y="5502820"/>
                    <a:ext cx="430375" cy="400109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12000" r="-1132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1" name="Conector recto de flecha 30">
                <a:extLst>
                  <a:ext uri="{FF2B5EF4-FFF2-40B4-BE49-F238E27FC236}">
                    <a16:creationId xmlns:a16="http://schemas.microsoft.com/office/drawing/2014/main" id="{AED3FCF4-909C-453F-8A54-4D4A7ED79866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H="1" flipV="1">
                <a:off x="9079713" y="5814735"/>
                <a:ext cx="1256276" cy="324"/>
              </a:xfrm>
              <a:prstGeom prst="straightConnector1">
                <a:avLst/>
              </a:prstGeom>
              <a:ln w="508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Conector recto de flecha 31">
                <a:extLst>
                  <a:ext uri="{FF2B5EF4-FFF2-40B4-BE49-F238E27FC236}">
                    <a16:creationId xmlns:a16="http://schemas.microsoft.com/office/drawing/2014/main" id="{2332DB28-945B-4D2A-B2FD-B8F686744E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8852155" y="5216822"/>
                <a:ext cx="7663" cy="391723"/>
              </a:xfrm>
              <a:prstGeom prst="straightConnector1">
                <a:avLst/>
              </a:prstGeom>
              <a:ln w="508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Rectángulo 32">
                    <a:extLst>
                      <a:ext uri="{FF2B5EF4-FFF2-40B4-BE49-F238E27FC236}">
                        <a16:creationId xmlns:a16="http://schemas.microsoft.com/office/drawing/2014/main" id="{962B14E9-1654-4FCD-8DE0-6F10845D0DC5}"/>
                      </a:ext>
                    </a:extLst>
                  </p:cNvPr>
                  <p:cNvSpPr/>
                  <p:nvPr/>
                </p:nvSpPr>
                <p:spPr>
                  <a:xfrm>
                    <a:off x="8908708" y="5130981"/>
                    <a:ext cx="444995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3" name="Rectángulo 32">
                    <a:extLst>
                      <a:ext uri="{FF2B5EF4-FFF2-40B4-BE49-F238E27FC236}">
                        <a16:creationId xmlns:a16="http://schemas.microsoft.com/office/drawing/2014/main" id="{962B14E9-1654-4FCD-8DE0-6F10845D0DC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908708" y="5130981"/>
                    <a:ext cx="444995" cy="433793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4" name="CuadroTexto 33">
                    <a:extLst>
                      <a:ext uri="{FF2B5EF4-FFF2-40B4-BE49-F238E27FC236}">
                        <a16:creationId xmlns:a16="http://schemas.microsoft.com/office/drawing/2014/main" id="{9454989B-0CC0-4F31-B436-85D1DA6DDEAD}"/>
                      </a:ext>
                    </a:extLst>
                  </p:cNvPr>
                  <p:cNvSpPr txBox="1"/>
                  <p:nvPr/>
                </p:nvSpPr>
                <p:spPr>
                  <a:xfrm>
                    <a:off x="8361629" y="3785877"/>
                    <a:ext cx="831596" cy="414131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⊥</m:t>
                          </m:r>
                          <m:acc>
                            <m:accPr>
                              <m:chr m:val="⃗"/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34" name="CuadroTexto 33">
                    <a:extLst>
                      <a:ext uri="{FF2B5EF4-FFF2-40B4-BE49-F238E27FC236}">
                        <a16:creationId xmlns:a16="http://schemas.microsoft.com/office/drawing/2014/main" id="{9454989B-0CC0-4F31-B436-85D1DA6DDEA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361629" y="3785877"/>
                    <a:ext cx="831596" cy="414131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8824" t="-29412" r="-7843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5" name="Conector recto de flecha 34">
                <a:extLst>
                  <a:ext uri="{FF2B5EF4-FFF2-40B4-BE49-F238E27FC236}">
                    <a16:creationId xmlns:a16="http://schemas.microsoft.com/office/drawing/2014/main" id="{995E23B3-ECC7-40E2-A6C4-F08D3FB1A8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852155" y="4753091"/>
                <a:ext cx="672619" cy="27073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6" name="Rectángulo 35">
                    <a:extLst>
                      <a:ext uri="{FF2B5EF4-FFF2-40B4-BE49-F238E27FC236}">
                        <a16:creationId xmlns:a16="http://schemas.microsoft.com/office/drawing/2014/main" id="{4411A7FF-3BF9-42C5-8367-B95E4B0B1931}"/>
                      </a:ext>
                    </a:extLst>
                  </p:cNvPr>
                  <p:cNvSpPr/>
                  <p:nvPr/>
                </p:nvSpPr>
                <p:spPr>
                  <a:xfrm>
                    <a:off x="9197104" y="4730862"/>
                    <a:ext cx="411565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𝑟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6" name="Rectángulo 35">
                    <a:extLst>
                      <a:ext uri="{FF2B5EF4-FFF2-40B4-BE49-F238E27FC236}">
                        <a16:creationId xmlns:a16="http://schemas.microsoft.com/office/drawing/2014/main" id="{4411A7FF-3BF9-42C5-8367-B95E4B0B1931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197104" y="4730862"/>
                    <a:ext cx="411565" cy="400109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pic>
        <p:nvPicPr>
          <p:cNvPr id="42" name="Imagen 41">
            <a:extLst>
              <a:ext uri="{FF2B5EF4-FFF2-40B4-BE49-F238E27FC236}">
                <a16:creationId xmlns:a16="http://schemas.microsoft.com/office/drawing/2014/main" id="{C22C6D09-229C-4614-A78B-FB0DB1D0CE0E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54777" y="1025950"/>
            <a:ext cx="1534670" cy="1534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7683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13" grpId="0"/>
      <p:bldP spid="8" grpId="0"/>
      <p:bldP spid="14" grpId="0"/>
      <p:bldP spid="15" grpId="0"/>
      <p:bldP spid="16" grpId="0"/>
      <p:bldP spid="9" grpId="0"/>
      <p:bldP spid="17" grpId="0"/>
      <p:bldP spid="19" grpId="0"/>
      <p:bldP spid="20" grpId="0"/>
      <p:bldP spid="21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Movimiento de cargas en un campo magnético y eléctrico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CuadroTexto 1"/>
          <p:cNvSpPr txBox="1"/>
          <p:nvPr/>
        </p:nvSpPr>
        <p:spPr>
          <a:xfrm>
            <a:off x="5628835" y="761926"/>
            <a:ext cx="35538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/>
              <a:t>Selector de velocidades</a:t>
            </a:r>
            <a:endParaRPr lang="es-ES" dirty="0"/>
          </a:p>
        </p:txBody>
      </p:sp>
      <p:grpSp>
        <p:nvGrpSpPr>
          <p:cNvPr id="25" name="Grupo 24"/>
          <p:cNvGrpSpPr/>
          <p:nvPr/>
        </p:nvGrpSpPr>
        <p:grpSpPr>
          <a:xfrm>
            <a:off x="2617395" y="1163708"/>
            <a:ext cx="2030360" cy="1458975"/>
            <a:chOff x="2711624" y="2293306"/>
            <a:chExt cx="2707147" cy="1945300"/>
          </a:xfrm>
        </p:grpSpPr>
        <p:grpSp>
          <p:nvGrpSpPr>
            <p:cNvPr id="21" name="Grupo 20"/>
            <p:cNvGrpSpPr/>
            <p:nvPr/>
          </p:nvGrpSpPr>
          <p:grpSpPr>
            <a:xfrm>
              <a:off x="2711624" y="2293306"/>
              <a:ext cx="2707147" cy="1945300"/>
              <a:chOff x="4889040" y="3051627"/>
              <a:chExt cx="2707147" cy="1945300"/>
            </a:xfrm>
          </p:grpSpPr>
          <p:pic>
            <p:nvPicPr>
              <p:cNvPr id="17" name="Imagen 16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89040" y="3051627"/>
                <a:ext cx="2695575" cy="428625"/>
              </a:xfrm>
              <a:prstGeom prst="rect">
                <a:avLst/>
              </a:prstGeom>
            </p:spPr>
          </p:pic>
          <p:pic>
            <p:nvPicPr>
              <p:cNvPr id="18" name="Imagen 17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89041" y="3581400"/>
                <a:ext cx="2695575" cy="428625"/>
              </a:xfrm>
              <a:prstGeom prst="rect">
                <a:avLst/>
              </a:prstGeom>
            </p:spPr>
          </p:pic>
          <p:pic>
            <p:nvPicPr>
              <p:cNvPr id="19" name="Imagen 1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900612" y="4568302"/>
                <a:ext cx="2695575" cy="428625"/>
              </a:xfrm>
              <a:prstGeom prst="rect">
                <a:avLst/>
              </a:prstGeom>
            </p:spPr>
          </p:pic>
          <p:pic>
            <p:nvPicPr>
              <p:cNvPr id="20" name="Imagen 1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89042" y="4074851"/>
                <a:ext cx="2695575" cy="428625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ángulo 22"/>
                <p:cNvSpPr/>
                <p:nvPr/>
              </p:nvSpPr>
              <p:spPr>
                <a:xfrm>
                  <a:off x="4940104" y="2334629"/>
                  <a:ext cx="46422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23" name="Rectángulo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0104" y="2334629"/>
                  <a:ext cx="464229" cy="433793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1131500" y="735547"/>
                <a:ext cx="1369451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⊥</m:t>
                      </m:r>
                      <m:acc>
                        <m:accPr>
                          <m:chr m:val="⃗"/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  <m:r>
                        <a:rPr lang="es-ES" b="1" i="1">
                          <a:latin typeface="Cambria Math" panose="02040503050406030204" pitchFamily="18" charset="0"/>
                        </a:rPr>
                        <m:t>;</m:t>
                      </m:r>
                      <m:r>
                        <a:rPr lang="es-ES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500" y="735547"/>
                <a:ext cx="1369451" cy="402931"/>
              </a:xfrm>
              <a:prstGeom prst="rect">
                <a:avLst/>
              </a:prstGeom>
              <a:blipFill>
                <a:blip r:embed="rId6"/>
                <a:stretch>
                  <a:fillRect t="-227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ángulo 30"/>
              <p:cNvSpPr/>
              <p:nvPr/>
            </p:nvSpPr>
            <p:spPr>
              <a:xfrm>
                <a:off x="450851" y="3550088"/>
                <a:ext cx="3963457" cy="4333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  </m:t>
                        </m:r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𝐹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𝐹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𝑞𝐸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𝑞𝑣𝐵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⟹</m:t>
                    </m:r>
                  </m:oMath>
                </a14:m>
                <a:r>
                  <a:rPr lang="es-ES" sz="2100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latin typeface="Cambria Math" panose="02040503050406030204" pitchFamily="18" charset="0"/>
                          </a:rPr>
                          <m:t>𝒗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𝑐𝑡𝑒</m:t>
                        </m:r>
                      </m:e>
                    </m:acc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31" name="Rectángulo 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1" y="3550088"/>
                <a:ext cx="3963457" cy="433388"/>
              </a:xfrm>
              <a:prstGeom prst="rect">
                <a:avLst/>
              </a:prstGeom>
              <a:blipFill>
                <a:blip r:embed="rId7"/>
                <a:stretch>
                  <a:fillRect b="-1408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297816" y="4138222"/>
                <a:ext cx="4533933" cy="61484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dirty="0"/>
                  <a:t>Las partículas con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</a:rPr>
                      <m:t>𝑣</m:t>
                    </m:r>
                    <m:r>
                      <a:rPr lang="es-ES" sz="240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num>
                      <m:den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𝐵</m:t>
                        </m:r>
                      </m:den>
                    </m:f>
                  </m:oMath>
                </a14:m>
                <a:r>
                  <a:rPr lang="es-ES" dirty="0"/>
                  <a:t>  pasan sin desviarse</a:t>
                </a: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7816" y="4138222"/>
                <a:ext cx="4533933" cy="614848"/>
              </a:xfrm>
              <a:prstGeom prst="rect">
                <a:avLst/>
              </a:prstGeom>
              <a:blipFill>
                <a:blip r:embed="rId8"/>
                <a:stretch>
                  <a:fillRect l="-1210" r="-26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610404" y="2625756"/>
                <a:ext cx="2484276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𝒗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404" y="2625756"/>
                <a:ext cx="2484276" cy="50642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CuadroTexto 33">
            <a:extLst>
              <a:ext uri="{FF2B5EF4-FFF2-40B4-BE49-F238E27FC236}">
                <a16:creationId xmlns:a16="http://schemas.microsoft.com/office/drawing/2014/main" id="{4DB2FC3C-0085-47C6-AF92-3CBA47631977}"/>
              </a:ext>
            </a:extLst>
          </p:cNvPr>
          <p:cNvSpPr txBox="1"/>
          <p:nvPr/>
        </p:nvSpPr>
        <p:spPr>
          <a:xfrm>
            <a:off x="3243387" y="2677164"/>
            <a:ext cx="1826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i="1" dirty="0"/>
              <a:t>Fuerza de Lorentz</a:t>
            </a:r>
          </a:p>
        </p:txBody>
      </p:sp>
      <p:sp>
        <p:nvSpPr>
          <p:cNvPr id="47" name="Elipse 46">
            <a:extLst>
              <a:ext uri="{FF2B5EF4-FFF2-40B4-BE49-F238E27FC236}">
                <a16:creationId xmlns:a16="http://schemas.microsoft.com/office/drawing/2014/main" id="{C6561954-B6D4-4DBF-A90D-E3E6A4407544}"/>
              </a:ext>
            </a:extLst>
          </p:cNvPr>
          <p:cNvSpPr>
            <a:spLocks noChangeAspect="1"/>
          </p:cNvSpPr>
          <p:nvPr/>
        </p:nvSpPr>
        <p:spPr>
          <a:xfrm>
            <a:off x="689366" y="1658985"/>
            <a:ext cx="301596" cy="31647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id="{FF1E2E7B-84C8-4B50-9A96-725B715DA33C}"/>
              </a:ext>
            </a:extLst>
          </p:cNvPr>
          <p:cNvSpPr txBox="1"/>
          <p:nvPr/>
        </p:nvSpPr>
        <p:spPr>
          <a:xfrm>
            <a:off x="722824" y="1651922"/>
            <a:ext cx="28084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500" dirty="0">
                <a:solidFill>
                  <a:schemeClr val="bg1"/>
                </a:solidFill>
              </a:rPr>
              <a:t>+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>
                <a:extLst>
                  <a:ext uri="{FF2B5EF4-FFF2-40B4-BE49-F238E27FC236}">
                    <a16:creationId xmlns:a16="http://schemas.microsoft.com/office/drawing/2014/main" id="{5265B623-CD95-4510-8663-95A59560C546}"/>
                  </a:ext>
                </a:extLst>
              </p:cNvPr>
              <p:cNvSpPr/>
              <p:nvPr/>
            </p:nvSpPr>
            <p:spPr>
              <a:xfrm>
                <a:off x="420961" y="1721772"/>
                <a:ext cx="321370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 dirty="0"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9" name="Rectángulo 48">
                <a:extLst>
                  <a:ext uri="{FF2B5EF4-FFF2-40B4-BE49-F238E27FC236}">
                    <a16:creationId xmlns:a16="http://schemas.microsoft.com/office/drawing/2014/main" id="{5265B623-CD95-4510-8663-95A59560C54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0961" y="1721772"/>
                <a:ext cx="321370" cy="30008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ángulo 49">
                <a:extLst>
                  <a:ext uri="{FF2B5EF4-FFF2-40B4-BE49-F238E27FC236}">
                    <a16:creationId xmlns:a16="http://schemas.microsoft.com/office/drawing/2014/main" id="{DB874C08-0CCA-44AC-AC91-DBAEA4A1F448}"/>
                  </a:ext>
                </a:extLst>
              </p:cNvPr>
              <p:cNvSpPr/>
              <p:nvPr/>
            </p:nvSpPr>
            <p:spPr>
              <a:xfrm>
                <a:off x="1586166" y="1569679"/>
                <a:ext cx="322781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0" name="Rectángulo 49">
                <a:extLst>
                  <a:ext uri="{FF2B5EF4-FFF2-40B4-BE49-F238E27FC236}">
                    <a16:creationId xmlns:a16="http://schemas.microsoft.com/office/drawing/2014/main" id="{DB874C08-0CCA-44AC-AC91-DBAEA4A1F44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86166" y="1569679"/>
                <a:ext cx="322781" cy="300082"/>
              </a:xfrm>
              <a:prstGeom prst="rect">
                <a:avLst/>
              </a:prstGeom>
              <a:blipFill>
                <a:blip r:embed="rId11"/>
                <a:stretch>
                  <a:fillRect t="-12000" r="-132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" name="Conector recto de flecha 50">
            <a:extLst>
              <a:ext uri="{FF2B5EF4-FFF2-40B4-BE49-F238E27FC236}">
                <a16:creationId xmlns:a16="http://schemas.microsoft.com/office/drawing/2014/main" id="{A42468FC-910F-4E75-BA83-2B639BBDDA33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974885" y="1803616"/>
            <a:ext cx="942207" cy="243"/>
          </a:xfrm>
          <a:prstGeom prst="straightConnector1">
            <a:avLst/>
          </a:prstGeom>
          <a:ln w="508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ector recto de flecha 51">
            <a:extLst>
              <a:ext uri="{FF2B5EF4-FFF2-40B4-BE49-F238E27FC236}">
                <a16:creationId xmlns:a16="http://schemas.microsoft.com/office/drawing/2014/main" id="{BA4FD396-38AA-49D7-9658-507183D2B9CD}"/>
              </a:ext>
            </a:extLst>
          </p:cNvPr>
          <p:cNvCxnSpPr>
            <a:cxnSpLocks/>
          </p:cNvCxnSpPr>
          <p:nvPr/>
        </p:nvCxnSpPr>
        <p:spPr>
          <a:xfrm flipH="1" flipV="1">
            <a:off x="804217" y="1355182"/>
            <a:ext cx="5747" cy="293792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670F4AF4-2985-4024-BECB-0A0D5849F436}"/>
                  </a:ext>
                </a:extLst>
              </p:cNvPr>
              <p:cNvSpPr/>
              <p:nvPr/>
            </p:nvSpPr>
            <p:spPr>
              <a:xfrm>
                <a:off x="846632" y="1290800"/>
                <a:ext cx="529184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𝑞𝑣𝐵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670F4AF4-2985-4024-BECB-0A0D5849F43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632" y="1290800"/>
                <a:ext cx="529184" cy="300082"/>
              </a:xfrm>
              <a:prstGeom prst="rect">
                <a:avLst/>
              </a:prstGeom>
              <a:blipFill>
                <a:blip r:embed="rId12"/>
                <a:stretch>
                  <a:fillRect b="-61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Conector recto de flecha 53">
            <a:extLst>
              <a:ext uri="{FF2B5EF4-FFF2-40B4-BE49-F238E27FC236}">
                <a16:creationId xmlns:a16="http://schemas.microsoft.com/office/drawing/2014/main" id="{C0979B64-C286-40A4-9765-B56AE8CC704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826331" y="1977319"/>
            <a:ext cx="5747" cy="293792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554AE01D-06BC-4631-BA1E-A8741FD72162}"/>
                  </a:ext>
                </a:extLst>
              </p:cNvPr>
              <p:cNvSpPr/>
              <p:nvPr/>
            </p:nvSpPr>
            <p:spPr>
              <a:xfrm>
                <a:off x="868745" y="1912938"/>
                <a:ext cx="430246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𝑞𝐸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554AE01D-06BC-4631-BA1E-A8741FD7216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8745" y="1912938"/>
                <a:ext cx="430246" cy="300082"/>
              </a:xfrm>
              <a:prstGeom prst="rect">
                <a:avLst/>
              </a:prstGeom>
              <a:blipFill>
                <a:blip r:embed="rId13"/>
                <a:stretch>
                  <a:fillRect b="-61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upo 5">
            <a:extLst>
              <a:ext uri="{FF2B5EF4-FFF2-40B4-BE49-F238E27FC236}">
                <a16:creationId xmlns:a16="http://schemas.microsoft.com/office/drawing/2014/main" id="{A00B38A3-CF21-4D38-A0E3-3EC5E191746F}"/>
              </a:ext>
            </a:extLst>
          </p:cNvPr>
          <p:cNvGrpSpPr/>
          <p:nvPr/>
        </p:nvGrpSpPr>
        <p:grpSpPr>
          <a:xfrm>
            <a:off x="5568531" y="1083016"/>
            <a:ext cx="1552028" cy="1986545"/>
            <a:chOff x="7424709" y="1444020"/>
            <a:chExt cx="2069371" cy="2648726"/>
          </a:xfrm>
        </p:grpSpPr>
        <p:grpSp>
          <p:nvGrpSpPr>
            <p:cNvPr id="3" name="Grupo 2">
              <a:extLst>
                <a:ext uri="{FF2B5EF4-FFF2-40B4-BE49-F238E27FC236}">
                  <a16:creationId xmlns:a16="http://schemas.microsoft.com/office/drawing/2014/main" id="{0FFEBFD1-4DC9-49B5-894A-B992444F2737}"/>
                </a:ext>
              </a:extLst>
            </p:cNvPr>
            <p:cNvGrpSpPr/>
            <p:nvPr/>
          </p:nvGrpSpPr>
          <p:grpSpPr>
            <a:xfrm rot="5400000">
              <a:off x="7135032" y="1733697"/>
              <a:ext cx="2648726" cy="2069371"/>
              <a:chOff x="2968049" y="1333527"/>
              <a:chExt cx="2648726" cy="2069371"/>
            </a:xfrm>
          </p:grpSpPr>
          <p:grpSp>
            <p:nvGrpSpPr>
              <p:cNvPr id="29" name="Grupo 28">
                <a:extLst>
                  <a:ext uri="{FF2B5EF4-FFF2-40B4-BE49-F238E27FC236}">
                    <a16:creationId xmlns:a16="http://schemas.microsoft.com/office/drawing/2014/main" id="{599CBD9C-96B9-4F5B-B2AB-0B046DB89A36}"/>
                  </a:ext>
                </a:extLst>
              </p:cNvPr>
              <p:cNvGrpSpPr/>
              <p:nvPr/>
            </p:nvGrpSpPr>
            <p:grpSpPr>
              <a:xfrm>
                <a:off x="2968049" y="1554276"/>
                <a:ext cx="348814" cy="1846660"/>
                <a:chOff x="-30777" y="1284994"/>
                <a:chExt cx="348814" cy="1846660"/>
              </a:xfrm>
            </p:grpSpPr>
            <p:sp>
              <p:nvSpPr>
                <p:cNvPr id="30" name="Rectángulo 29">
                  <a:extLst>
                    <a:ext uri="{FF2B5EF4-FFF2-40B4-BE49-F238E27FC236}">
                      <a16:creationId xmlns:a16="http://schemas.microsoft.com/office/drawing/2014/main" id="{7D87DEC2-2F2A-4678-9F52-04B160888E20}"/>
                    </a:ext>
                  </a:extLst>
                </p:cNvPr>
                <p:cNvSpPr/>
                <p:nvPr/>
              </p:nvSpPr>
              <p:spPr>
                <a:xfrm>
                  <a:off x="60512" y="1327061"/>
                  <a:ext cx="163224" cy="1796059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6" name="CuadroTexto 35">
                  <a:extLst>
                    <a:ext uri="{FF2B5EF4-FFF2-40B4-BE49-F238E27FC236}">
                      <a16:creationId xmlns:a16="http://schemas.microsoft.com/office/drawing/2014/main" id="{B62ECD54-9525-44B6-82C6-74B6D4915500}"/>
                    </a:ext>
                  </a:extLst>
                </p:cNvPr>
                <p:cNvSpPr txBox="1"/>
                <p:nvPr/>
              </p:nvSpPr>
              <p:spPr>
                <a:xfrm>
                  <a:off x="-30777" y="1284994"/>
                  <a:ext cx="348814" cy="184666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  <a:p>
                  <a:r>
                    <a:rPr lang="es-ES" sz="1200" dirty="0"/>
                    <a:t>+</a:t>
                  </a:r>
                </a:p>
              </p:txBody>
            </p:sp>
          </p:grpSp>
          <p:grpSp>
            <p:nvGrpSpPr>
              <p:cNvPr id="37" name="Grupo 36">
                <a:extLst>
                  <a:ext uri="{FF2B5EF4-FFF2-40B4-BE49-F238E27FC236}">
                    <a16:creationId xmlns:a16="http://schemas.microsoft.com/office/drawing/2014/main" id="{2E688C9E-B81C-473A-9B91-8010CA4002F6}"/>
                  </a:ext>
                </a:extLst>
              </p:cNvPr>
              <p:cNvGrpSpPr/>
              <p:nvPr/>
            </p:nvGrpSpPr>
            <p:grpSpPr>
              <a:xfrm>
                <a:off x="5185889" y="1333527"/>
                <a:ext cx="430886" cy="2069371"/>
                <a:chOff x="-85345" y="1053750"/>
                <a:chExt cx="430886" cy="2069371"/>
              </a:xfrm>
            </p:grpSpPr>
            <p:sp>
              <p:nvSpPr>
                <p:cNvPr id="38" name="Rectángulo 37">
                  <a:extLst>
                    <a:ext uri="{FF2B5EF4-FFF2-40B4-BE49-F238E27FC236}">
                      <a16:creationId xmlns:a16="http://schemas.microsoft.com/office/drawing/2014/main" id="{1C7FD431-026B-4CC4-847D-4A84AA52FF76}"/>
                    </a:ext>
                  </a:extLst>
                </p:cNvPr>
                <p:cNvSpPr/>
                <p:nvPr/>
              </p:nvSpPr>
              <p:spPr>
                <a:xfrm>
                  <a:off x="60512" y="1327062"/>
                  <a:ext cx="163224" cy="1796059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9" name="CuadroTexto 38">
                  <a:extLst>
                    <a:ext uri="{FF2B5EF4-FFF2-40B4-BE49-F238E27FC236}">
                      <a16:creationId xmlns:a16="http://schemas.microsoft.com/office/drawing/2014/main" id="{412CF190-713C-47DA-882D-0CE89B07AF19}"/>
                    </a:ext>
                  </a:extLst>
                </p:cNvPr>
                <p:cNvSpPr txBox="1"/>
                <p:nvPr/>
              </p:nvSpPr>
              <p:spPr>
                <a:xfrm rot="16200000">
                  <a:off x="-904588" y="1872993"/>
                  <a:ext cx="2069371" cy="4308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500" dirty="0"/>
                    <a:t>-   -    -   -   -   -   -   </a:t>
                  </a:r>
                </a:p>
              </p:txBody>
            </p:sp>
          </p:grpSp>
          <p:grpSp>
            <p:nvGrpSpPr>
              <p:cNvPr id="40" name="Grupo 39">
                <a:extLst>
                  <a:ext uri="{FF2B5EF4-FFF2-40B4-BE49-F238E27FC236}">
                    <a16:creationId xmlns:a16="http://schemas.microsoft.com/office/drawing/2014/main" id="{5E8A2677-8932-431A-A420-D17F006C0318}"/>
                  </a:ext>
                </a:extLst>
              </p:cNvPr>
              <p:cNvGrpSpPr/>
              <p:nvPr/>
            </p:nvGrpSpPr>
            <p:grpSpPr>
              <a:xfrm>
                <a:off x="3263708" y="1720076"/>
                <a:ext cx="2003682" cy="1553693"/>
                <a:chOff x="287258" y="1447750"/>
                <a:chExt cx="2003682" cy="1553693"/>
              </a:xfrm>
            </p:grpSpPr>
            <p:cxnSp>
              <p:nvCxnSpPr>
                <p:cNvPr id="41" name="Conector recto de flecha 40">
                  <a:extLst>
                    <a:ext uri="{FF2B5EF4-FFF2-40B4-BE49-F238E27FC236}">
                      <a16:creationId xmlns:a16="http://schemas.microsoft.com/office/drawing/2014/main" id="{2EEA708A-7ACB-43FC-900C-BE1E4001453A}"/>
                    </a:ext>
                  </a:extLst>
                </p:cNvPr>
                <p:cNvCxnSpPr/>
                <p:nvPr/>
              </p:nvCxnSpPr>
              <p:spPr>
                <a:xfrm>
                  <a:off x="287258" y="1447750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Conector recto de flecha 41">
                  <a:extLst>
                    <a:ext uri="{FF2B5EF4-FFF2-40B4-BE49-F238E27FC236}">
                      <a16:creationId xmlns:a16="http://schemas.microsoft.com/office/drawing/2014/main" id="{81ACB735-98C2-426D-8A21-DF7E76B561F6}"/>
                    </a:ext>
                  </a:extLst>
                </p:cNvPr>
                <p:cNvCxnSpPr/>
                <p:nvPr/>
              </p:nvCxnSpPr>
              <p:spPr>
                <a:xfrm>
                  <a:off x="287258" y="1720135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Conector recto de flecha 42">
                  <a:extLst>
                    <a:ext uri="{FF2B5EF4-FFF2-40B4-BE49-F238E27FC236}">
                      <a16:creationId xmlns:a16="http://schemas.microsoft.com/office/drawing/2014/main" id="{7E381454-3A0B-451E-940C-73B01B37706A}"/>
                    </a:ext>
                  </a:extLst>
                </p:cNvPr>
                <p:cNvCxnSpPr/>
                <p:nvPr/>
              </p:nvCxnSpPr>
              <p:spPr>
                <a:xfrm>
                  <a:off x="287258" y="2045650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Conector recto de flecha 43">
                  <a:extLst>
                    <a:ext uri="{FF2B5EF4-FFF2-40B4-BE49-F238E27FC236}">
                      <a16:creationId xmlns:a16="http://schemas.microsoft.com/office/drawing/2014/main" id="{E33F8E40-13CC-45D4-AE07-1E8517AA3476}"/>
                    </a:ext>
                  </a:extLst>
                </p:cNvPr>
                <p:cNvCxnSpPr/>
                <p:nvPr/>
              </p:nvCxnSpPr>
              <p:spPr>
                <a:xfrm>
                  <a:off x="287258" y="2359208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Conector recto de flecha 44">
                  <a:extLst>
                    <a:ext uri="{FF2B5EF4-FFF2-40B4-BE49-F238E27FC236}">
                      <a16:creationId xmlns:a16="http://schemas.microsoft.com/office/drawing/2014/main" id="{ECBDCE0D-38BA-482F-A7F0-D6F367056553}"/>
                    </a:ext>
                  </a:extLst>
                </p:cNvPr>
                <p:cNvCxnSpPr/>
                <p:nvPr/>
              </p:nvCxnSpPr>
              <p:spPr>
                <a:xfrm>
                  <a:off x="287258" y="2684766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Conector recto de flecha 45">
                  <a:extLst>
                    <a:ext uri="{FF2B5EF4-FFF2-40B4-BE49-F238E27FC236}">
                      <a16:creationId xmlns:a16="http://schemas.microsoft.com/office/drawing/2014/main" id="{3D76B7A8-C086-4AD2-A414-42172C5D7090}"/>
                    </a:ext>
                  </a:extLst>
                </p:cNvPr>
                <p:cNvCxnSpPr/>
                <p:nvPr/>
              </p:nvCxnSpPr>
              <p:spPr>
                <a:xfrm>
                  <a:off x="287258" y="3001443"/>
                  <a:ext cx="2003682" cy="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ángulo 4">
                  <a:extLst>
                    <a:ext uri="{FF2B5EF4-FFF2-40B4-BE49-F238E27FC236}">
                      <a16:creationId xmlns:a16="http://schemas.microsoft.com/office/drawing/2014/main" id="{1C450AD8-D7E5-4CB4-BCEF-17DE1EA11F8E}"/>
                    </a:ext>
                  </a:extLst>
                </p:cNvPr>
                <p:cNvSpPr/>
                <p:nvPr/>
              </p:nvSpPr>
              <p:spPr>
                <a:xfrm>
                  <a:off x="8408602" y="2478730"/>
                  <a:ext cx="44926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</a:rPr>
                              <m:t>𝑬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" name="Rectángulo 4">
                  <a:extLst>
                    <a:ext uri="{FF2B5EF4-FFF2-40B4-BE49-F238E27FC236}">
                      <a16:creationId xmlns:a16="http://schemas.microsoft.com/office/drawing/2014/main" id="{1C450AD8-D7E5-4CB4-BCEF-17DE1EA11F8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08602" y="2478730"/>
                  <a:ext cx="449269" cy="433793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id="{8A8D9774-AFD1-4C68-851A-6472047237B8}"/>
              </a:ext>
            </a:extLst>
          </p:cNvPr>
          <p:cNvGrpSpPr/>
          <p:nvPr/>
        </p:nvGrpSpPr>
        <p:grpSpPr>
          <a:xfrm>
            <a:off x="4722897" y="3144367"/>
            <a:ext cx="4131808" cy="1740851"/>
            <a:chOff x="6297196" y="4192489"/>
            <a:chExt cx="5509077" cy="2321135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1E9D3D6C-5195-4C8C-ACA2-21B8459DFE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297196" y="4518458"/>
              <a:ext cx="2145978" cy="1524132"/>
            </a:xfrm>
            <a:prstGeom prst="rect">
              <a:avLst/>
            </a:prstGeom>
          </p:spPr>
        </p:pic>
        <p:grpSp>
          <p:nvGrpSpPr>
            <p:cNvPr id="56" name="Grupo 55">
              <a:extLst>
                <a:ext uri="{FF2B5EF4-FFF2-40B4-BE49-F238E27FC236}">
                  <a16:creationId xmlns:a16="http://schemas.microsoft.com/office/drawing/2014/main" id="{A0AD76E1-312E-47C6-AC03-C32DB82C3227}"/>
                </a:ext>
              </a:extLst>
            </p:cNvPr>
            <p:cNvGrpSpPr/>
            <p:nvPr/>
          </p:nvGrpSpPr>
          <p:grpSpPr>
            <a:xfrm>
              <a:off x="8319245" y="4192489"/>
              <a:ext cx="3487028" cy="2321135"/>
              <a:chOff x="2711624" y="2293306"/>
              <a:chExt cx="2707147" cy="1945300"/>
            </a:xfrm>
          </p:grpSpPr>
          <p:grpSp>
            <p:nvGrpSpPr>
              <p:cNvPr id="57" name="Grupo 56">
                <a:extLst>
                  <a:ext uri="{FF2B5EF4-FFF2-40B4-BE49-F238E27FC236}">
                    <a16:creationId xmlns:a16="http://schemas.microsoft.com/office/drawing/2014/main" id="{7CA16FD4-FE0A-460A-97BC-9B16306E496C}"/>
                  </a:ext>
                </a:extLst>
              </p:cNvPr>
              <p:cNvGrpSpPr/>
              <p:nvPr/>
            </p:nvGrpSpPr>
            <p:grpSpPr>
              <a:xfrm>
                <a:off x="2711624" y="2293306"/>
                <a:ext cx="2707147" cy="1945300"/>
                <a:chOff x="4889040" y="3051627"/>
                <a:chExt cx="2707147" cy="1945300"/>
              </a:xfrm>
            </p:grpSpPr>
            <p:pic>
              <p:nvPicPr>
                <p:cNvPr id="59" name="Imagen 58">
                  <a:extLst>
                    <a:ext uri="{FF2B5EF4-FFF2-40B4-BE49-F238E27FC236}">
                      <a16:creationId xmlns:a16="http://schemas.microsoft.com/office/drawing/2014/main" id="{B47D3F9B-B1E0-41C7-A15A-7BA39D7E7F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889040" y="3051627"/>
                  <a:ext cx="2695575" cy="428625"/>
                </a:xfrm>
                <a:prstGeom prst="rect">
                  <a:avLst/>
                </a:prstGeom>
              </p:spPr>
            </p:pic>
            <p:pic>
              <p:nvPicPr>
                <p:cNvPr id="60" name="Imagen 59">
                  <a:extLst>
                    <a:ext uri="{FF2B5EF4-FFF2-40B4-BE49-F238E27FC236}">
                      <a16:creationId xmlns:a16="http://schemas.microsoft.com/office/drawing/2014/main" id="{340F49BE-BEA3-4DBB-8800-CB260B5097A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889041" y="3581400"/>
                  <a:ext cx="2695575" cy="428625"/>
                </a:xfrm>
                <a:prstGeom prst="rect">
                  <a:avLst/>
                </a:prstGeom>
              </p:spPr>
            </p:pic>
            <p:pic>
              <p:nvPicPr>
                <p:cNvPr id="61" name="Imagen 60">
                  <a:extLst>
                    <a:ext uri="{FF2B5EF4-FFF2-40B4-BE49-F238E27FC236}">
                      <a16:creationId xmlns:a16="http://schemas.microsoft.com/office/drawing/2014/main" id="{F6BAB498-1A25-41AA-85A0-D5E4BA4E3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900612" y="4568302"/>
                  <a:ext cx="2695575" cy="428625"/>
                </a:xfrm>
                <a:prstGeom prst="rect">
                  <a:avLst/>
                </a:prstGeom>
              </p:spPr>
            </p:pic>
            <p:pic>
              <p:nvPicPr>
                <p:cNvPr id="62" name="Imagen 61">
                  <a:extLst>
                    <a:ext uri="{FF2B5EF4-FFF2-40B4-BE49-F238E27FC236}">
                      <a16:creationId xmlns:a16="http://schemas.microsoft.com/office/drawing/2014/main" id="{8ED0EACD-093F-4390-B204-8D77D9B0E5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889042" y="4074851"/>
                  <a:ext cx="2695575" cy="428625"/>
                </a:xfrm>
                <a:prstGeom prst="rect">
                  <a:avLst/>
                </a:prstGeom>
              </p:spPr>
            </p:pic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88EDBCF1-2EC5-44A0-842E-E2BEF1308045}"/>
                      </a:ext>
                    </a:extLst>
                  </p:cNvPr>
                  <p:cNvSpPr/>
                  <p:nvPr/>
                </p:nvSpPr>
                <p:spPr>
                  <a:xfrm>
                    <a:off x="4940104" y="2334629"/>
                    <a:ext cx="360403" cy="36355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oMath>
                      </m:oMathPara>
                    </a14:m>
                    <a:endParaRPr lang="es-ES" sz="1350" b="1" dirty="0"/>
                  </a:p>
                </p:txBody>
              </p:sp>
            </mc:Choice>
            <mc:Fallback xmlns="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88EDBCF1-2EC5-44A0-842E-E2BEF130804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40104" y="2334629"/>
                    <a:ext cx="360403" cy="363554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47D6AFE3-4E5E-45B9-A916-BF1D949606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9307362" y="4408234"/>
              <a:ext cx="1525700" cy="201033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47590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1" grpId="0"/>
      <p:bldP spid="32" grpId="0"/>
      <p:bldP spid="33" grpId="0"/>
      <p:bldP spid="34" grpId="0"/>
      <p:bldP spid="53" grpId="0"/>
      <p:bldP spid="5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0" y="732778"/>
                <a:ext cx="91054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b="1" i="1" dirty="0"/>
                  <a:t>Conductor</a:t>
                </a:r>
                <a:r>
                  <a:rPr lang="es-ES" sz="2000" dirty="0"/>
                  <a:t>: material con cargas libres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s-ES" sz="2000" dirty="0"/>
                  <a:t>) permitiendo transporte de carga eléctrica</a:t>
                </a: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732778"/>
                <a:ext cx="9105400" cy="400110"/>
              </a:xfrm>
              <a:prstGeom prst="rect">
                <a:avLst/>
              </a:prstGeom>
              <a:blipFill>
                <a:blip r:embed="rId4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CuadroTexto 32"/>
          <p:cNvSpPr txBox="1"/>
          <p:nvPr/>
        </p:nvSpPr>
        <p:spPr>
          <a:xfrm>
            <a:off x="22792" y="1174005"/>
            <a:ext cx="9082608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i="1" u="sng" dirty="0">
                <a:solidFill>
                  <a:srgbClr val="0070C0"/>
                </a:solidFill>
              </a:rPr>
              <a:t>NO EQUILIBRIO</a:t>
            </a:r>
            <a:r>
              <a:rPr lang="es-ES" dirty="0"/>
              <a:t>: SITUACIÓN DINÁMICA </a:t>
            </a:r>
            <a:r>
              <a:rPr lang="es-ES" dirty="0">
                <a:sym typeface="Wingdings" panose="05000000000000000000" pitchFamily="2" charset="2"/>
              </a:rPr>
              <a:t> Las cargas se mueven dentro del conductor (conductores conectados a una fuente de fuerza electromotriz)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-30502" y="1783173"/>
                <a:ext cx="9210502" cy="506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2400" b="1" dirty="0"/>
                  <a:t>Existe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altLang="es-ES" sz="2400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altLang="es-ES" sz="2400" b="1" i="1"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  <m:r>
                      <a:rPr lang="es-ES" altLang="es-ES" sz="2400" b="1">
                        <a:latin typeface="Cambria Math" panose="02040503050406030204" pitchFamily="18" charset="0"/>
                      </a:rPr>
                      <m:t>≠</m:t>
                    </m:r>
                    <m:r>
                      <a:rPr lang="es-ES" altLang="es-ES" sz="2400" b="1" i="1">
                        <a:latin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es-ES" sz="2400" b="1" dirty="0"/>
                  <a:t> en interior → Movimiento de cargas → Corriente eléctrica</a:t>
                </a: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0502" y="1783173"/>
                <a:ext cx="9210502" cy="506421"/>
              </a:xfrm>
              <a:prstGeom prst="rect">
                <a:avLst/>
              </a:prstGeom>
              <a:blipFill>
                <a:blip r:embed="rId5"/>
                <a:stretch>
                  <a:fillRect l="-529" t="-1205" r="-596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Conductores y aislantes. Dipolo eléctrico</a:t>
            </a:r>
          </a:p>
        </p:txBody>
      </p:sp>
      <p:sp>
        <p:nvSpPr>
          <p:cNvPr id="3" name="Cilindro 2">
            <a:extLst>
              <a:ext uri="{FF2B5EF4-FFF2-40B4-BE49-F238E27FC236}">
                <a16:creationId xmlns:a16="http://schemas.microsoft.com/office/drawing/2014/main" id="{F9517CED-420E-467A-A905-8FF23C2878AB}"/>
              </a:ext>
            </a:extLst>
          </p:cNvPr>
          <p:cNvSpPr/>
          <p:nvPr/>
        </p:nvSpPr>
        <p:spPr>
          <a:xfrm rot="5400000">
            <a:off x="3291902" y="665606"/>
            <a:ext cx="1217396" cy="4669200"/>
          </a:xfrm>
          <a:prstGeom prst="can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CD7F5356-2FDA-42FD-ABF3-3C4F38471934}"/>
              </a:ext>
            </a:extLst>
          </p:cNvPr>
          <p:cNvGrpSpPr/>
          <p:nvPr/>
        </p:nvGrpSpPr>
        <p:grpSpPr>
          <a:xfrm>
            <a:off x="1677792" y="2447176"/>
            <a:ext cx="584659" cy="369332"/>
            <a:chOff x="2037967" y="2988544"/>
            <a:chExt cx="584659" cy="369332"/>
          </a:xfrm>
        </p:grpSpPr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9806F73E-9F77-45A1-AB4B-DC2FA913326F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12" name="Elipse 11">
                <a:extLst>
                  <a:ext uri="{FF2B5EF4-FFF2-40B4-BE49-F238E27FC236}">
                    <a16:creationId xmlns:a16="http://schemas.microsoft.com/office/drawing/2014/main" id="{5EDE4087-F5EE-4831-9F58-887E4E4387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3" name="CuadroTexto 12">
                <a:extLst>
                  <a:ext uri="{FF2B5EF4-FFF2-40B4-BE49-F238E27FC236}">
                    <a16:creationId xmlns:a16="http://schemas.microsoft.com/office/drawing/2014/main" id="{E11450CF-D63B-4987-BC7C-C28B715BB5A8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7" name="Conector recto de flecha 6">
              <a:extLst>
                <a:ext uri="{FF2B5EF4-FFF2-40B4-BE49-F238E27FC236}">
                  <a16:creationId xmlns:a16="http://schemas.microsoft.com/office/drawing/2014/main" id="{1B36B26A-CBC9-445B-9DE5-D3795A7E8E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0C50906-21DB-48A9-B81A-4568A8B37E20}"/>
              </a:ext>
            </a:extLst>
          </p:cNvPr>
          <p:cNvGrpSpPr/>
          <p:nvPr/>
        </p:nvGrpSpPr>
        <p:grpSpPr>
          <a:xfrm>
            <a:off x="2820728" y="2442828"/>
            <a:ext cx="584659" cy="369332"/>
            <a:chOff x="2037967" y="2988544"/>
            <a:chExt cx="584659" cy="369332"/>
          </a:xfrm>
        </p:grpSpPr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2B195936-A9A3-436C-8864-2CB18373AF35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23" name="Elipse 22">
                <a:extLst>
                  <a:ext uri="{FF2B5EF4-FFF2-40B4-BE49-F238E27FC236}">
                    <a16:creationId xmlns:a16="http://schemas.microsoft.com/office/drawing/2014/main" id="{2D406E66-83EC-4909-8CD6-3A9FAD49A9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4" name="CuadroTexto 23">
                <a:extLst>
                  <a:ext uri="{FF2B5EF4-FFF2-40B4-BE49-F238E27FC236}">
                    <a16:creationId xmlns:a16="http://schemas.microsoft.com/office/drawing/2014/main" id="{0E921F79-2D4F-43A9-888D-C9EE27759AFE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22" name="Conector recto de flecha 21">
              <a:extLst>
                <a:ext uri="{FF2B5EF4-FFF2-40B4-BE49-F238E27FC236}">
                  <a16:creationId xmlns:a16="http://schemas.microsoft.com/office/drawing/2014/main" id="{1BA90C8F-08FC-4F54-AA98-F8C4AF1735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upo 42">
            <a:extLst>
              <a:ext uri="{FF2B5EF4-FFF2-40B4-BE49-F238E27FC236}">
                <a16:creationId xmlns:a16="http://schemas.microsoft.com/office/drawing/2014/main" id="{81E2EC7E-50B4-4DA6-8EC4-CE81C6D42AEB}"/>
              </a:ext>
            </a:extLst>
          </p:cNvPr>
          <p:cNvGrpSpPr/>
          <p:nvPr/>
        </p:nvGrpSpPr>
        <p:grpSpPr>
          <a:xfrm>
            <a:off x="3611177" y="2780871"/>
            <a:ext cx="584659" cy="369332"/>
            <a:chOff x="2037967" y="2988544"/>
            <a:chExt cx="584659" cy="369332"/>
          </a:xfrm>
        </p:grpSpPr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B843E306-B616-4075-9A82-D10DE7617B20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52" name="Elipse 51">
                <a:extLst>
                  <a:ext uri="{FF2B5EF4-FFF2-40B4-BE49-F238E27FC236}">
                    <a16:creationId xmlns:a16="http://schemas.microsoft.com/office/drawing/2014/main" id="{5EC14515-24F2-456F-86DB-5885649D91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3" name="CuadroTexto 52">
                <a:extLst>
                  <a:ext uri="{FF2B5EF4-FFF2-40B4-BE49-F238E27FC236}">
                    <a16:creationId xmlns:a16="http://schemas.microsoft.com/office/drawing/2014/main" id="{0CDB9EEE-7125-4D43-8FC4-A46C581402B2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51" name="Conector recto de flecha 50">
              <a:extLst>
                <a:ext uri="{FF2B5EF4-FFF2-40B4-BE49-F238E27FC236}">
                  <a16:creationId xmlns:a16="http://schemas.microsoft.com/office/drawing/2014/main" id="{95BE3C57-6F43-40AA-809C-F835F8C90E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upo 43">
            <a:extLst>
              <a:ext uri="{FF2B5EF4-FFF2-40B4-BE49-F238E27FC236}">
                <a16:creationId xmlns:a16="http://schemas.microsoft.com/office/drawing/2014/main" id="{DA4716D0-A74E-4914-8115-646FDDB2D3B3}"/>
              </a:ext>
            </a:extLst>
          </p:cNvPr>
          <p:cNvGrpSpPr/>
          <p:nvPr/>
        </p:nvGrpSpPr>
        <p:grpSpPr>
          <a:xfrm>
            <a:off x="4813244" y="2749957"/>
            <a:ext cx="584659" cy="369332"/>
            <a:chOff x="2037967" y="2988544"/>
            <a:chExt cx="584659" cy="369332"/>
          </a:xfrm>
        </p:grpSpPr>
        <p:grpSp>
          <p:nvGrpSpPr>
            <p:cNvPr id="45" name="Grupo 44">
              <a:extLst>
                <a:ext uri="{FF2B5EF4-FFF2-40B4-BE49-F238E27FC236}">
                  <a16:creationId xmlns:a16="http://schemas.microsoft.com/office/drawing/2014/main" id="{AF9B4DE2-7CF6-4CDC-99C9-DC6DB71399A5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48" name="Elipse 47">
                <a:extLst>
                  <a:ext uri="{FF2B5EF4-FFF2-40B4-BE49-F238E27FC236}">
                    <a16:creationId xmlns:a16="http://schemas.microsoft.com/office/drawing/2014/main" id="{578A1712-6775-4D8A-993D-43638355A0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9" name="CuadroTexto 48">
                <a:extLst>
                  <a:ext uri="{FF2B5EF4-FFF2-40B4-BE49-F238E27FC236}">
                    <a16:creationId xmlns:a16="http://schemas.microsoft.com/office/drawing/2014/main" id="{F475A658-A550-4E7E-94E1-C98C8FB2FFE3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47" name="Conector recto de flecha 46">
              <a:extLst>
                <a:ext uri="{FF2B5EF4-FFF2-40B4-BE49-F238E27FC236}">
                  <a16:creationId xmlns:a16="http://schemas.microsoft.com/office/drawing/2014/main" id="{604DCDEF-F445-49FD-8ECD-A30B0B96F9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upo 54">
            <a:extLst>
              <a:ext uri="{FF2B5EF4-FFF2-40B4-BE49-F238E27FC236}">
                <a16:creationId xmlns:a16="http://schemas.microsoft.com/office/drawing/2014/main" id="{929759EA-2E1F-48E3-9F4A-D576AF544252}"/>
              </a:ext>
            </a:extLst>
          </p:cNvPr>
          <p:cNvGrpSpPr/>
          <p:nvPr/>
        </p:nvGrpSpPr>
        <p:grpSpPr>
          <a:xfrm>
            <a:off x="4120315" y="2433779"/>
            <a:ext cx="584659" cy="369332"/>
            <a:chOff x="2037967" y="2988544"/>
            <a:chExt cx="584659" cy="369332"/>
          </a:xfrm>
        </p:grpSpPr>
        <p:grpSp>
          <p:nvGrpSpPr>
            <p:cNvPr id="61" name="Grupo 60">
              <a:extLst>
                <a:ext uri="{FF2B5EF4-FFF2-40B4-BE49-F238E27FC236}">
                  <a16:creationId xmlns:a16="http://schemas.microsoft.com/office/drawing/2014/main" id="{86034101-22E0-4B41-B7B6-583D30BC4C59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63" name="Elipse 62">
                <a:extLst>
                  <a:ext uri="{FF2B5EF4-FFF2-40B4-BE49-F238E27FC236}">
                    <a16:creationId xmlns:a16="http://schemas.microsoft.com/office/drawing/2014/main" id="{E87EC1AB-AA17-41CD-AE61-227999834D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5" name="CuadroTexto 64">
                <a:extLst>
                  <a:ext uri="{FF2B5EF4-FFF2-40B4-BE49-F238E27FC236}">
                    <a16:creationId xmlns:a16="http://schemas.microsoft.com/office/drawing/2014/main" id="{482EA140-7C50-4C87-A33F-C882DEC8DE21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62" name="Conector recto de flecha 61">
              <a:extLst>
                <a:ext uri="{FF2B5EF4-FFF2-40B4-BE49-F238E27FC236}">
                  <a16:creationId xmlns:a16="http://schemas.microsoft.com/office/drawing/2014/main" id="{6CBF147C-ED91-4CAA-961D-D1D1806F5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Grupo 55">
            <a:extLst>
              <a:ext uri="{FF2B5EF4-FFF2-40B4-BE49-F238E27FC236}">
                <a16:creationId xmlns:a16="http://schemas.microsoft.com/office/drawing/2014/main" id="{1FE33792-E3B4-49A8-B762-43FDDC931728}"/>
              </a:ext>
            </a:extLst>
          </p:cNvPr>
          <p:cNvGrpSpPr/>
          <p:nvPr/>
        </p:nvGrpSpPr>
        <p:grpSpPr>
          <a:xfrm>
            <a:off x="5321113" y="2423259"/>
            <a:ext cx="584659" cy="369332"/>
            <a:chOff x="2037967" y="2988544"/>
            <a:chExt cx="584659" cy="369332"/>
          </a:xfrm>
        </p:grpSpPr>
        <p:grpSp>
          <p:nvGrpSpPr>
            <p:cNvPr id="57" name="Grupo 56">
              <a:extLst>
                <a:ext uri="{FF2B5EF4-FFF2-40B4-BE49-F238E27FC236}">
                  <a16:creationId xmlns:a16="http://schemas.microsoft.com/office/drawing/2014/main" id="{B5EEB3E9-9DBD-45B9-A8F0-E73805AC3E2F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59" name="Elipse 58">
                <a:extLst>
                  <a:ext uri="{FF2B5EF4-FFF2-40B4-BE49-F238E27FC236}">
                    <a16:creationId xmlns:a16="http://schemas.microsoft.com/office/drawing/2014/main" id="{A53AB5B7-0797-47DB-AFFF-29508EAD8F6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0" name="CuadroTexto 59">
                <a:extLst>
                  <a:ext uri="{FF2B5EF4-FFF2-40B4-BE49-F238E27FC236}">
                    <a16:creationId xmlns:a16="http://schemas.microsoft.com/office/drawing/2014/main" id="{04D82BE0-3F49-4AB8-8CA7-6F5C923878DF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58" name="Conector recto de flecha 57">
              <a:extLst>
                <a:ext uri="{FF2B5EF4-FFF2-40B4-BE49-F238E27FC236}">
                  <a16:creationId xmlns:a16="http://schemas.microsoft.com/office/drawing/2014/main" id="{FA48FF7E-2EDD-4A36-AD80-9B2AA9735C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upo 66">
            <a:extLst>
              <a:ext uri="{FF2B5EF4-FFF2-40B4-BE49-F238E27FC236}">
                <a16:creationId xmlns:a16="http://schemas.microsoft.com/office/drawing/2014/main" id="{57DAF891-65CF-428D-A9A3-DFD310776571}"/>
              </a:ext>
            </a:extLst>
          </p:cNvPr>
          <p:cNvGrpSpPr/>
          <p:nvPr/>
        </p:nvGrpSpPr>
        <p:grpSpPr>
          <a:xfrm>
            <a:off x="2246008" y="2783009"/>
            <a:ext cx="584659" cy="369332"/>
            <a:chOff x="2037967" y="2988544"/>
            <a:chExt cx="584659" cy="369332"/>
          </a:xfrm>
        </p:grpSpPr>
        <p:grpSp>
          <p:nvGrpSpPr>
            <p:cNvPr id="68" name="Grupo 67">
              <a:extLst>
                <a:ext uri="{FF2B5EF4-FFF2-40B4-BE49-F238E27FC236}">
                  <a16:creationId xmlns:a16="http://schemas.microsoft.com/office/drawing/2014/main" id="{292E423B-3040-4B2D-864B-011FA6873A3D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70" name="Elipse 69">
                <a:extLst>
                  <a:ext uri="{FF2B5EF4-FFF2-40B4-BE49-F238E27FC236}">
                    <a16:creationId xmlns:a16="http://schemas.microsoft.com/office/drawing/2014/main" id="{D2D00FD7-E69D-4FED-A1C6-C4CB05A97BE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1" name="CuadroTexto 70">
                <a:extLst>
                  <a:ext uri="{FF2B5EF4-FFF2-40B4-BE49-F238E27FC236}">
                    <a16:creationId xmlns:a16="http://schemas.microsoft.com/office/drawing/2014/main" id="{390993AD-2367-436B-9E49-12C792134F45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69" name="Conector recto de flecha 68">
              <a:extLst>
                <a:ext uri="{FF2B5EF4-FFF2-40B4-BE49-F238E27FC236}">
                  <a16:creationId xmlns:a16="http://schemas.microsoft.com/office/drawing/2014/main" id="{CFA5F6AA-08B6-445B-8A12-8E2E75AB61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upo 71">
            <a:extLst>
              <a:ext uri="{FF2B5EF4-FFF2-40B4-BE49-F238E27FC236}">
                <a16:creationId xmlns:a16="http://schemas.microsoft.com/office/drawing/2014/main" id="{17FD32AF-FA83-4F4A-B276-39DB1CC9ACA5}"/>
              </a:ext>
            </a:extLst>
          </p:cNvPr>
          <p:cNvGrpSpPr/>
          <p:nvPr/>
        </p:nvGrpSpPr>
        <p:grpSpPr>
          <a:xfrm>
            <a:off x="1688477" y="3154266"/>
            <a:ext cx="584659" cy="369332"/>
            <a:chOff x="2037967" y="2988544"/>
            <a:chExt cx="584659" cy="369332"/>
          </a:xfrm>
        </p:grpSpPr>
        <p:grpSp>
          <p:nvGrpSpPr>
            <p:cNvPr id="73" name="Grupo 72">
              <a:extLst>
                <a:ext uri="{FF2B5EF4-FFF2-40B4-BE49-F238E27FC236}">
                  <a16:creationId xmlns:a16="http://schemas.microsoft.com/office/drawing/2014/main" id="{2DD1E2ED-B963-418C-ADEE-9E08D0628BB6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75" name="Elipse 74">
                <a:extLst>
                  <a:ext uri="{FF2B5EF4-FFF2-40B4-BE49-F238E27FC236}">
                    <a16:creationId xmlns:a16="http://schemas.microsoft.com/office/drawing/2014/main" id="{C6A8D369-FB03-45DF-B46B-E6EF085AE3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6" name="CuadroTexto 75">
                <a:extLst>
                  <a:ext uri="{FF2B5EF4-FFF2-40B4-BE49-F238E27FC236}">
                    <a16:creationId xmlns:a16="http://schemas.microsoft.com/office/drawing/2014/main" id="{D7DC6BB8-3369-4473-88B8-A7CF191B31B2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74" name="Conector recto de flecha 73">
              <a:extLst>
                <a:ext uri="{FF2B5EF4-FFF2-40B4-BE49-F238E27FC236}">
                  <a16:creationId xmlns:a16="http://schemas.microsoft.com/office/drawing/2014/main" id="{84F119AC-C39F-4756-814C-09B1A2AB54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F652B55E-6C16-4ECA-9F2D-9D01001A9AB3}"/>
              </a:ext>
            </a:extLst>
          </p:cNvPr>
          <p:cNvGrpSpPr/>
          <p:nvPr/>
        </p:nvGrpSpPr>
        <p:grpSpPr>
          <a:xfrm>
            <a:off x="2831413" y="3149918"/>
            <a:ext cx="584659" cy="369332"/>
            <a:chOff x="2037967" y="2988544"/>
            <a:chExt cx="584659" cy="369332"/>
          </a:xfrm>
        </p:grpSpPr>
        <p:grpSp>
          <p:nvGrpSpPr>
            <p:cNvPr id="78" name="Grupo 77">
              <a:extLst>
                <a:ext uri="{FF2B5EF4-FFF2-40B4-BE49-F238E27FC236}">
                  <a16:creationId xmlns:a16="http://schemas.microsoft.com/office/drawing/2014/main" id="{AE72955C-ACDE-4709-808E-E70C41E85976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80" name="Elipse 79">
                <a:extLst>
                  <a:ext uri="{FF2B5EF4-FFF2-40B4-BE49-F238E27FC236}">
                    <a16:creationId xmlns:a16="http://schemas.microsoft.com/office/drawing/2014/main" id="{F5F59985-1A7A-41C5-84AC-2AC38A437D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1" name="CuadroTexto 80">
                <a:extLst>
                  <a:ext uri="{FF2B5EF4-FFF2-40B4-BE49-F238E27FC236}">
                    <a16:creationId xmlns:a16="http://schemas.microsoft.com/office/drawing/2014/main" id="{DE422A9C-BCB4-49B1-82AA-26E8B40FC228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79" name="Conector recto de flecha 78">
              <a:extLst>
                <a:ext uri="{FF2B5EF4-FFF2-40B4-BE49-F238E27FC236}">
                  <a16:creationId xmlns:a16="http://schemas.microsoft.com/office/drawing/2014/main" id="{C9BDD950-B9BF-459E-990E-D8A718540F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" name="Grupo 81">
            <a:extLst>
              <a:ext uri="{FF2B5EF4-FFF2-40B4-BE49-F238E27FC236}">
                <a16:creationId xmlns:a16="http://schemas.microsoft.com/office/drawing/2014/main" id="{E607056B-3397-4788-A0BC-C520A65F85C1}"/>
              </a:ext>
            </a:extLst>
          </p:cNvPr>
          <p:cNvGrpSpPr/>
          <p:nvPr/>
        </p:nvGrpSpPr>
        <p:grpSpPr>
          <a:xfrm>
            <a:off x="4131000" y="3140869"/>
            <a:ext cx="584659" cy="369332"/>
            <a:chOff x="2037967" y="2988544"/>
            <a:chExt cx="584659" cy="369332"/>
          </a:xfrm>
        </p:grpSpPr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7855AE9C-B45E-40A0-BCD9-1B776EA9DB74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85" name="Elipse 84">
                <a:extLst>
                  <a:ext uri="{FF2B5EF4-FFF2-40B4-BE49-F238E27FC236}">
                    <a16:creationId xmlns:a16="http://schemas.microsoft.com/office/drawing/2014/main" id="{AF0BD747-FB1E-4C20-A532-4F1F625378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6" name="CuadroTexto 85">
                <a:extLst>
                  <a:ext uri="{FF2B5EF4-FFF2-40B4-BE49-F238E27FC236}">
                    <a16:creationId xmlns:a16="http://schemas.microsoft.com/office/drawing/2014/main" id="{20737DEF-285E-4A93-ADCB-850A1BA3629B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84" name="Conector recto de flecha 83">
              <a:extLst>
                <a:ext uri="{FF2B5EF4-FFF2-40B4-BE49-F238E27FC236}">
                  <a16:creationId xmlns:a16="http://schemas.microsoft.com/office/drawing/2014/main" id="{4B4F66E6-1AFC-4468-A7B0-8E4BC5CDB9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upo 86">
            <a:extLst>
              <a:ext uri="{FF2B5EF4-FFF2-40B4-BE49-F238E27FC236}">
                <a16:creationId xmlns:a16="http://schemas.microsoft.com/office/drawing/2014/main" id="{CAAFD5F7-6960-443A-BB8E-4A86F490557B}"/>
              </a:ext>
            </a:extLst>
          </p:cNvPr>
          <p:cNvGrpSpPr/>
          <p:nvPr/>
        </p:nvGrpSpPr>
        <p:grpSpPr>
          <a:xfrm>
            <a:off x="5331798" y="3130349"/>
            <a:ext cx="584659" cy="369332"/>
            <a:chOff x="2037967" y="2988544"/>
            <a:chExt cx="584659" cy="369332"/>
          </a:xfrm>
        </p:grpSpPr>
        <p:grpSp>
          <p:nvGrpSpPr>
            <p:cNvPr id="88" name="Grupo 87">
              <a:extLst>
                <a:ext uri="{FF2B5EF4-FFF2-40B4-BE49-F238E27FC236}">
                  <a16:creationId xmlns:a16="http://schemas.microsoft.com/office/drawing/2014/main" id="{F43D9B56-76C2-4C01-8581-B7123A5BA0B7}"/>
                </a:ext>
              </a:extLst>
            </p:cNvPr>
            <p:cNvGrpSpPr/>
            <p:nvPr/>
          </p:nvGrpSpPr>
          <p:grpSpPr>
            <a:xfrm>
              <a:off x="2037967" y="2988544"/>
              <a:ext cx="300082" cy="369332"/>
              <a:chOff x="2387541" y="4454946"/>
              <a:chExt cx="300082" cy="369332"/>
            </a:xfrm>
          </p:grpSpPr>
          <p:sp>
            <p:nvSpPr>
              <p:cNvPr id="90" name="Elipse 89">
                <a:extLst>
                  <a:ext uri="{FF2B5EF4-FFF2-40B4-BE49-F238E27FC236}">
                    <a16:creationId xmlns:a16="http://schemas.microsoft.com/office/drawing/2014/main" id="{C4E053FB-EB7F-4A1B-BE7E-56E6968468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1" name="CuadroTexto 90">
                <a:extLst>
                  <a:ext uri="{FF2B5EF4-FFF2-40B4-BE49-F238E27FC236}">
                    <a16:creationId xmlns:a16="http://schemas.microsoft.com/office/drawing/2014/main" id="{E3B9D098-E386-4A70-9F05-CFBE3D4B0CB8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89" name="Conector recto de flecha 88">
              <a:extLst>
                <a:ext uri="{FF2B5EF4-FFF2-40B4-BE49-F238E27FC236}">
                  <a16:creationId xmlns:a16="http://schemas.microsoft.com/office/drawing/2014/main" id="{A9FDC8E5-671D-4B18-BDFA-0BEE0128AD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5875" y="3189097"/>
              <a:ext cx="426751" cy="52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Flecha: a la derecha 16">
            <a:extLst>
              <a:ext uri="{FF2B5EF4-FFF2-40B4-BE49-F238E27FC236}">
                <a16:creationId xmlns:a16="http://schemas.microsoft.com/office/drawing/2014/main" id="{00D29131-FFC2-446E-BCE4-B65B7997E955}"/>
              </a:ext>
            </a:extLst>
          </p:cNvPr>
          <p:cNvSpPr/>
          <p:nvPr/>
        </p:nvSpPr>
        <p:spPr>
          <a:xfrm>
            <a:off x="6084000" y="2759911"/>
            <a:ext cx="1580975" cy="369332"/>
          </a:xfrm>
          <a:prstGeom prst="right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B10D5F08-9D08-4288-AC2C-EA5934E61EE2}"/>
              </a:ext>
            </a:extLst>
          </p:cNvPr>
          <p:cNvGrpSpPr/>
          <p:nvPr/>
        </p:nvGrpSpPr>
        <p:grpSpPr>
          <a:xfrm>
            <a:off x="1700005" y="3764047"/>
            <a:ext cx="563125" cy="461665"/>
            <a:chOff x="1632750" y="4573876"/>
            <a:chExt cx="563125" cy="461665"/>
          </a:xfrm>
        </p:grpSpPr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A3556464-89FE-4B4F-8D02-FCECB8B1FB51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5" name="Elipse 14">
                <a:extLst>
                  <a:ext uri="{FF2B5EF4-FFF2-40B4-BE49-F238E27FC236}">
                    <a16:creationId xmlns:a16="http://schemas.microsoft.com/office/drawing/2014/main" id="{1AA26366-DE5B-44BF-95EC-D9B2CF484B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6" name="CuadroTexto 15">
                <a:extLst>
                  <a:ext uri="{FF2B5EF4-FFF2-40B4-BE49-F238E27FC236}">
                    <a16:creationId xmlns:a16="http://schemas.microsoft.com/office/drawing/2014/main" id="{E3175032-0BE9-4249-81CC-41876BE7B5F3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92" name="Conector recto de flecha 91">
              <a:extLst>
                <a:ext uri="{FF2B5EF4-FFF2-40B4-BE49-F238E27FC236}">
                  <a16:creationId xmlns:a16="http://schemas.microsoft.com/office/drawing/2014/main" id="{C70CAEEB-7FC0-4419-B988-58E2BF60BA35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Cilindro 92">
            <a:extLst>
              <a:ext uri="{FF2B5EF4-FFF2-40B4-BE49-F238E27FC236}">
                <a16:creationId xmlns:a16="http://schemas.microsoft.com/office/drawing/2014/main" id="{1999FA12-F742-4D2B-A440-17D4C43D6913}"/>
              </a:ext>
            </a:extLst>
          </p:cNvPr>
          <p:cNvSpPr/>
          <p:nvPr/>
        </p:nvSpPr>
        <p:spPr>
          <a:xfrm rot="5400000">
            <a:off x="3309024" y="2085338"/>
            <a:ext cx="1217396" cy="4669200"/>
          </a:xfrm>
          <a:prstGeom prst="can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4" name="Flecha: a la derecha 93">
            <a:extLst>
              <a:ext uri="{FF2B5EF4-FFF2-40B4-BE49-F238E27FC236}">
                <a16:creationId xmlns:a16="http://schemas.microsoft.com/office/drawing/2014/main" id="{AF0B4B0B-49F7-4577-AF4D-5B7AF0258210}"/>
              </a:ext>
            </a:extLst>
          </p:cNvPr>
          <p:cNvSpPr/>
          <p:nvPr/>
        </p:nvSpPr>
        <p:spPr>
          <a:xfrm>
            <a:off x="6106487" y="4271019"/>
            <a:ext cx="1580975" cy="369332"/>
          </a:xfrm>
          <a:prstGeom prst="right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95" name="Grupo 94">
            <a:extLst>
              <a:ext uri="{FF2B5EF4-FFF2-40B4-BE49-F238E27FC236}">
                <a16:creationId xmlns:a16="http://schemas.microsoft.com/office/drawing/2014/main" id="{6DD6261F-D5E7-40A6-9DD1-9B4725FEDCE0}"/>
              </a:ext>
            </a:extLst>
          </p:cNvPr>
          <p:cNvGrpSpPr/>
          <p:nvPr/>
        </p:nvGrpSpPr>
        <p:grpSpPr>
          <a:xfrm>
            <a:off x="2837850" y="3750752"/>
            <a:ext cx="563125" cy="461665"/>
            <a:chOff x="1632750" y="4573876"/>
            <a:chExt cx="563125" cy="461665"/>
          </a:xfrm>
        </p:grpSpPr>
        <p:grpSp>
          <p:nvGrpSpPr>
            <p:cNvPr id="96" name="Grupo 95">
              <a:extLst>
                <a:ext uri="{FF2B5EF4-FFF2-40B4-BE49-F238E27FC236}">
                  <a16:creationId xmlns:a16="http://schemas.microsoft.com/office/drawing/2014/main" id="{4BB98BB2-18D5-4778-A3F2-059F7A544D11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98" name="Elipse 97">
                <a:extLst>
                  <a:ext uri="{FF2B5EF4-FFF2-40B4-BE49-F238E27FC236}">
                    <a16:creationId xmlns:a16="http://schemas.microsoft.com/office/drawing/2014/main" id="{9746FA4E-09DE-42BC-B924-BF4767D27C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9" name="CuadroTexto 98">
                <a:extLst>
                  <a:ext uri="{FF2B5EF4-FFF2-40B4-BE49-F238E27FC236}">
                    <a16:creationId xmlns:a16="http://schemas.microsoft.com/office/drawing/2014/main" id="{4CEE196C-6541-40E3-84F4-FAFD13EC877F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97" name="Conector recto de flecha 96">
              <a:extLst>
                <a:ext uri="{FF2B5EF4-FFF2-40B4-BE49-F238E27FC236}">
                  <a16:creationId xmlns:a16="http://schemas.microsoft.com/office/drawing/2014/main" id="{B8F3549F-069B-4D5C-8F92-A251430C951C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upo 99">
            <a:extLst>
              <a:ext uri="{FF2B5EF4-FFF2-40B4-BE49-F238E27FC236}">
                <a16:creationId xmlns:a16="http://schemas.microsoft.com/office/drawing/2014/main" id="{FA0BE3DD-460F-4EFF-BE0C-3E0CBC7E406E}"/>
              </a:ext>
            </a:extLst>
          </p:cNvPr>
          <p:cNvGrpSpPr/>
          <p:nvPr/>
        </p:nvGrpSpPr>
        <p:grpSpPr>
          <a:xfrm>
            <a:off x="4137437" y="3775080"/>
            <a:ext cx="563125" cy="461665"/>
            <a:chOff x="1632750" y="4573876"/>
            <a:chExt cx="563125" cy="461665"/>
          </a:xfrm>
        </p:grpSpPr>
        <p:grpSp>
          <p:nvGrpSpPr>
            <p:cNvPr id="101" name="Grupo 100">
              <a:extLst>
                <a:ext uri="{FF2B5EF4-FFF2-40B4-BE49-F238E27FC236}">
                  <a16:creationId xmlns:a16="http://schemas.microsoft.com/office/drawing/2014/main" id="{72AA3402-6B8B-4F82-9811-02BEE0CFAC22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E29A893C-7229-4D71-BDAD-FC538C53B0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850198BE-012B-45C3-9DC9-340E48A47E86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02" name="Conector recto de flecha 101">
              <a:extLst>
                <a:ext uri="{FF2B5EF4-FFF2-40B4-BE49-F238E27FC236}">
                  <a16:creationId xmlns:a16="http://schemas.microsoft.com/office/drawing/2014/main" id="{F322C340-C4C3-42B8-9F92-F9B72BC28CD4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" name="Grupo 104">
            <a:extLst>
              <a:ext uri="{FF2B5EF4-FFF2-40B4-BE49-F238E27FC236}">
                <a16:creationId xmlns:a16="http://schemas.microsoft.com/office/drawing/2014/main" id="{7E81B2C7-253A-4E63-87FB-B5A12C52BB8E}"/>
              </a:ext>
            </a:extLst>
          </p:cNvPr>
          <p:cNvGrpSpPr/>
          <p:nvPr/>
        </p:nvGrpSpPr>
        <p:grpSpPr>
          <a:xfrm>
            <a:off x="5338235" y="3770175"/>
            <a:ext cx="563125" cy="461665"/>
            <a:chOff x="1632750" y="4573876"/>
            <a:chExt cx="563125" cy="461665"/>
          </a:xfrm>
        </p:grpSpPr>
        <p:grpSp>
          <p:nvGrpSpPr>
            <p:cNvPr id="106" name="Grupo 105">
              <a:extLst>
                <a:ext uri="{FF2B5EF4-FFF2-40B4-BE49-F238E27FC236}">
                  <a16:creationId xmlns:a16="http://schemas.microsoft.com/office/drawing/2014/main" id="{FFF857F9-311C-429E-913A-5E68CBBF7C3E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08" name="Elipse 107">
                <a:extLst>
                  <a:ext uri="{FF2B5EF4-FFF2-40B4-BE49-F238E27FC236}">
                    <a16:creationId xmlns:a16="http://schemas.microsoft.com/office/drawing/2014/main" id="{65C93B0A-7850-4628-8518-637A52029AE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09" name="CuadroTexto 108">
                <a:extLst>
                  <a:ext uri="{FF2B5EF4-FFF2-40B4-BE49-F238E27FC236}">
                    <a16:creationId xmlns:a16="http://schemas.microsoft.com/office/drawing/2014/main" id="{B35B6812-FC29-4EF5-BA5A-D8D27601E7E2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07" name="Conector recto de flecha 106">
              <a:extLst>
                <a:ext uri="{FF2B5EF4-FFF2-40B4-BE49-F238E27FC236}">
                  <a16:creationId xmlns:a16="http://schemas.microsoft.com/office/drawing/2014/main" id="{7F369D1F-3F99-477F-A6F0-0B099FC538B2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Grupo 109">
            <a:extLst>
              <a:ext uri="{FF2B5EF4-FFF2-40B4-BE49-F238E27FC236}">
                <a16:creationId xmlns:a16="http://schemas.microsoft.com/office/drawing/2014/main" id="{96CF68D6-BF16-45E1-B423-744A7B42A367}"/>
              </a:ext>
            </a:extLst>
          </p:cNvPr>
          <p:cNvGrpSpPr/>
          <p:nvPr/>
        </p:nvGrpSpPr>
        <p:grpSpPr>
          <a:xfrm>
            <a:off x="1670790" y="4483321"/>
            <a:ext cx="563125" cy="461665"/>
            <a:chOff x="1632750" y="4573876"/>
            <a:chExt cx="563125" cy="461665"/>
          </a:xfrm>
        </p:grpSpPr>
        <p:grpSp>
          <p:nvGrpSpPr>
            <p:cNvPr id="111" name="Grupo 110">
              <a:extLst>
                <a:ext uri="{FF2B5EF4-FFF2-40B4-BE49-F238E27FC236}">
                  <a16:creationId xmlns:a16="http://schemas.microsoft.com/office/drawing/2014/main" id="{07CD7AA9-2FF2-403C-86CC-6E1D26A01F1E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13" name="Elipse 112">
                <a:extLst>
                  <a:ext uri="{FF2B5EF4-FFF2-40B4-BE49-F238E27FC236}">
                    <a16:creationId xmlns:a16="http://schemas.microsoft.com/office/drawing/2014/main" id="{36CF2E98-B739-4B38-98D0-66153D0A43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14" name="CuadroTexto 113">
                <a:extLst>
                  <a:ext uri="{FF2B5EF4-FFF2-40B4-BE49-F238E27FC236}">
                    <a16:creationId xmlns:a16="http://schemas.microsoft.com/office/drawing/2014/main" id="{48D67DDE-FF77-4537-8B6A-ABE6AA3D5D3C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12" name="Conector recto de flecha 111">
              <a:extLst>
                <a:ext uri="{FF2B5EF4-FFF2-40B4-BE49-F238E27FC236}">
                  <a16:creationId xmlns:a16="http://schemas.microsoft.com/office/drawing/2014/main" id="{976513E7-708D-4AB1-83AA-905113C37065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" name="Grupo 114">
            <a:extLst>
              <a:ext uri="{FF2B5EF4-FFF2-40B4-BE49-F238E27FC236}">
                <a16:creationId xmlns:a16="http://schemas.microsoft.com/office/drawing/2014/main" id="{7DDEB150-4CAC-4844-8B30-EA9C2A5363CA}"/>
              </a:ext>
            </a:extLst>
          </p:cNvPr>
          <p:cNvGrpSpPr/>
          <p:nvPr/>
        </p:nvGrpSpPr>
        <p:grpSpPr>
          <a:xfrm>
            <a:off x="2808635" y="4470026"/>
            <a:ext cx="563125" cy="461665"/>
            <a:chOff x="1632750" y="4573876"/>
            <a:chExt cx="563125" cy="461665"/>
          </a:xfrm>
        </p:grpSpPr>
        <p:grpSp>
          <p:nvGrpSpPr>
            <p:cNvPr id="116" name="Grupo 115">
              <a:extLst>
                <a:ext uri="{FF2B5EF4-FFF2-40B4-BE49-F238E27FC236}">
                  <a16:creationId xmlns:a16="http://schemas.microsoft.com/office/drawing/2014/main" id="{6F8087BD-E153-4E27-B866-C10C500B61F1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18" name="Elipse 117">
                <a:extLst>
                  <a:ext uri="{FF2B5EF4-FFF2-40B4-BE49-F238E27FC236}">
                    <a16:creationId xmlns:a16="http://schemas.microsoft.com/office/drawing/2014/main" id="{F0ECCBFF-5D53-4446-BE4F-CBE26B16D8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19" name="CuadroTexto 118">
                <a:extLst>
                  <a:ext uri="{FF2B5EF4-FFF2-40B4-BE49-F238E27FC236}">
                    <a16:creationId xmlns:a16="http://schemas.microsoft.com/office/drawing/2014/main" id="{974102B2-FA8D-4CE4-915C-7A81AF926A65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17" name="Conector recto de flecha 116">
              <a:extLst>
                <a:ext uri="{FF2B5EF4-FFF2-40B4-BE49-F238E27FC236}">
                  <a16:creationId xmlns:a16="http://schemas.microsoft.com/office/drawing/2014/main" id="{9BCC8F63-3BE0-4DD7-A8F1-6CD0CE184290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" name="Grupo 119">
            <a:extLst>
              <a:ext uri="{FF2B5EF4-FFF2-40B4-BE49-F238E27FC236}">
                <a16:creationId xmlns:a16="http://schemas.microsoft.com/office/drawing/2014/main" id="{FC54C308-641D-4BED-B5C4-E2F2C3E5A1AF}"/>
              </a:ext>
            </a:extLst>
          </p:cNvPr>
          <p:cNvGrpSpPr/>
          <p:nvPr/>
        </p:nvGrpSpPr>
        <p:grpSpPr>
          <a:xfrm>
            <a:off x="4108222" y="4494354"/>
            <a:ext cx="563125" cy="461665"/>
            <a:chOff x="1632750" y="4573876"/>
            <a:chExt cx="563125" cy="461665"/>
          </a:xfrm>
        </p:grpSpPr>
        <p:grpSp>
          <p:nvGrpSpPr>
            <p:cNvPr id="121" name="Grupo 120">
              <a:extLst>
                <a:ext uri="{FF2B5EF4-FFF2-40B4-BE49-F238E27FC236}">
                  <a16:creationId xmlns:a16="http://schemas.microsoft.com/office/drawing/2014/main" id="{C74590B3-C32D-407D-AEDB-1ADA03608274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23" name="Elipse 122">
                <a:extLst>
                  <a:ext uri="{FF2B5EF4-FFF2-40B4-BE49-F238E27FC236}">
                    <a16:creationId xmlns:a16="http://schemas.microsoft.com/office/drawing/2014/main" id="{0450C85F-D725-4B45-8050-328B85E33E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24" name="CuadroTexto 123">
                <a:extLst>
                  <a:ext uri="{FF2B5EF4-FFF2-40B4-BE49-F238E27FC236}">
                    <a16:creationId xmlns:a16="http://schemas.microsoft.com/office/drawing/2014/main" id="{53FE266B-E9E2-4836-81E9-23CC0E6F7F3A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22" name="Conector recto de flecha 121">
              <a:extLst>
                <a:ext uri="{FF2B5EF4-FFF2-40B4-BE49-F238E27FC236}">
                  <a16:creationId xmlns:a16="http://schemas.microsoft.com/office/drawing/2014/main" id="{C9EEA6A2-5CBF-4B1C-BD60-083BB990B777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" name="Grupo 124">
            <a:extLst>
              <a:ext uri="{FF2B5EF4-FFF2-40B4-BE49-F238E27FC236}">
                <a16:creationId xmlns:a16="http://schemas.microsoft.com/office/drawing/2014/main" id="{26C9E4DE-49FE-43EE-8ECB-54A49632CE26}"/>
              </a:ext>
            </a:extLst>
          </p:cNvPr>
          <p:cNvGrpSpPr/>
          <p:nvPr/>
        </p:nvGrpSpPr>
        <p:grpSpPr>
          <a:xfrm>
            <a:off x="5309020" y="4489449"/>
            <a:ext cx="563125" cy="461665"/>
            <a:chOff x="1632750" y="4573876"/>
            <a:chExt cx="563125" cy="461665"/>
          </a:xfrm>
        </p:grpSpPr>
        <p:grpSp>
          <p:nvGrpSpPr>
            <p:cNvPr id="126" name="Grupo 125">
              <a:extLst>
                <a:ext uri="{FF2B5EF4-FFF2-40B4-BE49-F238E27FC236}">
                  <a16:creationId xmlns:a16="http://schemas.microsoft.com/office/drawing/2014/main" id="{6F2FBD47-4873-4EF6-A3FD-A0E775D24456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28" name="Elipse 127">
                <a:extLst>
                  <a:ext uri="{FF2B5EF4-FFF2-40B4-BE49-F238E27FC236}">
                    <a16:creationId xmlns:a16="http://schemas.microsoft.com/office/drawing/2014/main" id="{E8D5F6B4-3228-4BEA-BE53-815592744A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29" name="CuadroTexto 128">
                <a:extLst>
                  <a:ext uri="{FF2B5EF4-FFF2-40B4-BE49-F238E27FC236}">
                    <a16:creationId xmlns:a16="http://schemas.microsoft.com/office/drawing/2014/main" id="{8803A269-4468-4799-B636-08BEF020E46C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27" name="Conector recto de flecha 126">
              <a:extLst>
                <a:ext uri="{FF2B5EF4-FFF2-40B4-BE49-F238E27FC236}">
                  <a16:creationId xmlns:a16="http://schemas.microsoft.com/office/drawing/2014/main" id="{FD4846EE-A195-4B8D-BEEA-EFBBBC5A6578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upo 134">
            <a:extLst>
              <a:ext uri="{FF2B5EF4-FFF2-40B4-BE49-F238E27FC236}">
                <a16:creationId xmlns:a16="http://schemas.microsoft.com/office/drawing/2014/main" id="{E26AE291-AAE4-4777-A648-C25C3A7244FA}"/>
              </a:ext>
            </a:extLst>
          </p:cNvPr>
          <p:cNvGrpSpPr/>
          <p:nvPr/>
        </p:nvGrpSpPr>
        <p:grpSpPr>
          <a:xfrm>
            <a:off x="2240744" y="4082294"/>
            <a:ext cx="563125" cy="461665"/>
            <a:chOff x="1632750" y="4573876"/>
            <a:chExt cx="563125" cy="461665"/>
          </a:xfrm>
        </p:grpSpPr>
        <p:grpSp>
          <p:nvGrpSpPr>
            <p:cNvPr id="136" name="Grupo 135">
              <a:extLst>
                <a:ext uri="{FF2B5EF4-FFF2-40B4-BE49-F238E27FC236}">
                  <a16:creationId xmlns:a16="http://schemas.microsoft.com/office/drawing/2014/main" id="{0F6DD74F-55BA-4B33-83D2-C11BB8B3218F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38" name="Elipse 137">
                <a:extLst>
                  <a:ext uri="{FF2B5EF4-FFF2-40B4-BE49-F238E27FC236}">
                    <a16:creationId xmlns:a16="http://schemas.microsoft.com/office/drawing/2014/main" id="{A3FC6061-68CA-4DD1-B1A0-8EE40798F5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39" name="CuadroTexto 138">
                <a:extLst>
                  <a:ext uri="{FF2B5EF4-FFF2-40B4-BE49-F238E27FC236}">
                    <a16:creationId xmlns:a16="http://schemas.microsoft.com/office/drawing/2014/main" id="{89CC9FF7-40E4-45F3-8735-F60CE56723C5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37" name="Conector recto de flecha 136">
              <a:extLst>
                <a:ext uri="{FF2B5EF4-FFF2-40B4-BE49-F238E27FC236}">
                  <a16:creationId xmlns:a16="http://schemas.microsoft.com/office/drawing/2014/main" id="{E09DA2AD-F8E0-4F62-92AE-46D85A373870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" name="Grupo 139">
            <a:extLst>
              <a:ext uri="{FF2B5EF4-FFF2-40B4-BE49-F238E27FC236}">
                <a16:creationId xmlns:a16="http://schemas.microsoft.com/office/drawing/2014/main" id="{EF068EBF-3523-4765-9891-FDDF5F683EBC}"/>
              </a:ext>
            </a:extLst>
          </p:cNvPr>
          <p:cNvGrpSpPr/>
          <p:nvPr/>
        </p:nvGrpSpPr>
        <p:grpSpPr>
          <a:xfrm>
            <a:off x="3540331" y="4106622"/>
            <a:ext cx="563125" cy="461665"/>
            <a:chOff x="1632750" y="4573876"/>
            <a:chExt cx="563125" cy="461665"/>
          </a:xfrm>
        </p:grpSpPr>
        <p:grpSp>
          <p:nvGrpSpPr>
            <p:cNvPr id="141" name="Grupo 140">
              <a:extLst>
                <a:ext uri="{FF2B5EF4-FFF2-40B4-BE49-F238E27FC236}">
                  <a16:creationId xmlns:a16="http://schemas.microsoft.com/office/drawing/2014/main" id="{C9CFCFBC-299A-4F5D-9335-EEE961A0BF35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43" name="Elipse 142">
                <a:extLst>
                  <a:ext uri="{FF2B5EF4-FFF2-40B4-BE49-F238E27FC236}">
                    <a16:creationId xmlns:a16="http://schemas.microsoft.com/office/drawing/2014/main" id="{97695724-786F-46DB-8A35-CCEDD051344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44" name="CuadroTexto 143">
                <a:extLst>
                  <a:ext uri="{FF2B5EF4-FFF2-40B4-BE49-F238E27FC236}">
                    <a16:creationId xmlns:a16="http://schemas.microsoft.com/office/drawing/2014/main" id="{E565EF71-EA6E-4D07-A899-8B4C51DABAFE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42" name="Conector recto de flecha 141">
              <a:extLst>
                <a:ext uri="{FF2B5EF4-FFF2-40B4-BE49-F238E27FC236}">
                  <a16:creationId xmlns:a16="http://schemas.microsoft.com/office/drawing/2014/main" id="{B9A63640-4ED8-4762-8AF1-D9A18B122C6E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" name="Grupo 144">
            <a:extLst>
              <a:ext uri="{FF2B5EF4-FFF2-40B4-BE49-F238E27FC236}">
                <a16:creationId xmlns:a16="http://schemas.microsoft.com/office/drawing/2014/main" id="{E235F839-2065-434B-8A21-E6F435290AB7}"/>
              </a:ext>
            </a:extLst>
          </p:cNvPr>
          <p:cNvGrpSpPr/>
          <p:nvPr/>
        </p:nvGrpSpPr>
        <p:grpSpPr>
          <a:xfrm>
            <a:off x="4741129" y="4101717"/>
            <a:ext cx="563125" cy="461665"/>
            <a:chOff x="1632750" y="4573876"/>
            <a:chExt cx="563125" cy="461665"/>
          </a:xfrm>
        </p:grpSpPr>
        <p:grpSp>
          <p:nvGrpSpPr>
            <p:cNvPr id="146" name="Grupo 145">
              <a:extLst>
                <a:ext uri="{FF2B5EF4-FFF2-40B4-BE49-F238E27FC236}">
                  <a16:creationId xmlns:a16="http://schemas.microsoft.com/office/drawing/2014/main" id="{80EC3C42-E5F8-44DA-88C6-BAEAB286A62F}"/>
                </a:ext>
              </a:extLst>
            </p:cNvPr>
            <p:cNvGrpSpPr/>
            <p:nvPr/>
          </p:nvGrpSpPr>
          <p:grpSpPr>
            <a:xfrm>
              <a:off x="1900008" y="4573876"/>
              <a:ext cx="295867" cy="461665"/>
              <a:chOff x="4680225" y="4508841"/>
              <a:chExt cx="295867" cy="461665"/>
            </a:xfrm>
          </p:grpSpPr>
          <p:sp>
            <p:nvSpPr>
              <p:cNvPr id="148" name="Elipse 147">
                <a:extLst>
                  <a:ext uri="{FF2B5EF4-FFF2-40B4-BE49-F238E27FC236}">
                    <a16:creationId xmlns:a16="http://schemas.microsoft.com/office/drawing/2014/main" id="{DA2E923B-3C7A-409D-B770-E660030790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49" name="CuadroTexto 148">
                <a:extLst>
                  <a:ext uri="{FF2B5EF4-FFF2-40B4-BE49-F238E27FC236}">
                    <a16:creationId xmlns:a16="http://schemas.microsoft.com/office/drawing/2014/main" id="{923FB5D0-C42E-4742-8423-476470BCFAF4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cxnSp>
          <p:nvCxnSpPr>
            <p:cNvPr id="147" name="Conector recto de flecha 146">
              <a:extLst>
                <a:ext uri="{FF2B5EF4-FFF2-40B4-BE49-F238E27FC236}">
                  <a16:creationId xmlns:a16="http://schemas.microsoft.com/office/drawing/2014/main" id="{4883CEF8-0F72-4F39-9E67-582D6A90580C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1632750" y="4829037"/>
              <a:ext cx="360000" cy="521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5209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6" grpId="0"/>
      <p:bldP spid="3" grpId="0" animBg="1"/>
      <p:bldP spid="17" grpId="0" animBg="1"/>
      <p:bldP spid="93" grpId="0" animBg="1"/>
      <p:bldP spid="94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352419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5.4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167730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97514" y="857818"/>
                <a:ext cx="2538282" cy="6106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Supongamos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 u="sng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 u="sng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acc>
                  </m:oMath>
                </a14:m>
                <a:r>
                  <a:rPr lang="es-ES" b="1" i="1" u="sng" dirty="0">
                    <a:solidFill>
                      <a:srgbClr val="0070C0"/>
                    </a:solidFill>
                  </a:rPr>
                  <a:t> uniforme</a:t>
                </a:r>
                <a:endParaRPr lang="es-ES" b="1" i="1" u="sng" dirty="0"/>
              </a:p>
              <a:p>
                <a:r>
                  <a:rPr lang="es-ES" sz="1350" dirty="0"/>
                  <a:t> 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514" y="857818"/>
                <a:ext cx="2538282" cy="610680"/>
              </a:xfrm>
              <a:prstGeom prst="rect">
                <a:avLst/>
              </a:prstGeom>
              <a:blipFill>
                <a:blip r:embed="rId4"/>
                <a:stretch>
                  <a:fillRect l="-1918" r="-14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ector recto de flecha 7"/>
          <p:cNvCxnSpPr/>
          <p:nvPr/>
        </p:nvCxnSpPr>
        <p:spPr>
          <a:xfrm flipV="1">
            <a:off x="1726059" y="2053173"/>
            <a:ext cx="0" cy="59406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cto 10"/>
          <p:cNvCxnSpPr>
            <a:cxnSpLocks/>
          </p:cNvCxnSpPr>
          <p:nvPr/>
        </p:nvCxnSpPr>
        <p:spPr>
          <a:xfrm flipH="1">
            <a:off x="1316981" y="1916910"/>
            <a:ext cx="818156" cy="1460658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cto de flecha 13"/>
          <p:cNvCxnSpPr/>
          <p:nvPr/>
        </p:nvCxnSpPr>
        <p:spPr>
          <a:xfrm flipH="1" flipV="1">
            <a:off x="1436331" y="2404221"/>
            <a:ext cx="303242" cy="243019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recto de flecha 15"/>
          <p:cNvCxnSpPr>
            <a:cxnSpLocks/>
          </p:cNvCxnSpPr>
          <p:nvPr/>
        </p:nvCxnSpPr>
        <p:spPr>
          <a:xfrm flipV="1">
            <a:off x="2117058" y="1322844"/>
            <a:ext cx="0" cy="59406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cto de flecha 16"/>
          <p:cNvCxnSpPr/>
          <p:nvPr/>
        </p:nvCxnSpPr>
        <p:spPr>
          <a:xfrm flipV="1">
            <a:off x="2894493" y="2647239"/>
            <a:ext cx="0" cy="59406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de flecha 17"/>
          <p:cNvCxnSpPr/>
          <p:nvPr/>
        </p:nvCxnSpPr>
        <p:spPr>
          <a:xfrm flipV="1">
            <a:off x="1316981" y="2783502"/>
            <a:ext cx="0" cy="59406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cto de flecha 18"/>
          <p:cNvCxnSpPr/>
          <p:nvPr/>
        </p:nvCxnSpPr>
        <p:spPr>
          <a:xfrm flipV="1">
            <a:off x="572235" y="1459107"/>
            <a:ext cx="0" cy="59406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1501664" y="2018919"/>
                <a:ext cx="156966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1664" y="2018919"/>
                <a:ext cx="156966" cy="233013"/>
              </a:xfrm>
              <a:prstGeom prst="rect">
                <a:avLst/>
              </a:prstGeom>
              <a:blipFill>
                <a:blip r:embed="rId5"/>
                <a:stretch>
                  <a:fillRect l="-26923" r="-19231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 rot="1500000">
                <a:off x="710894" y="3238365"/>
                <a:ext cx="182742" cy="4154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135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500000">
                <a:off x="710894" y="3238365"/>
                <a:ext cx="182742" cy="415498"/>
              </a:xfrm>
              <a:prstGeom prst="rect">
                <a:avLst/>
              </a:prstGeom>
              <a:blipFill>
                <a:blip r:embed="rId6"/>
                <a:stretch>
                  <a:fillRect l="-526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 rot="1500000">
                <a:off x="2590448" y="1759873"/>
                <a:ext cx="182742" cy="4154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135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←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500000">
                <a:off x="2590448" y="1759873"/>
                <a:ext cx="182742" cy="415498"/>
              </a:xfrm>
              <a:prstGeom prst="rect">
                <a:avLst/>
              </a:prstGeom>
              <a:blipFill>
                <a:blip r:embed="rId7"/>
                <a:stretch>
                  <a:fillRect l="-5263" b="-1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 rot="-3600000">
                <a:off x="193435" y="1909509"/>
                <a:ext cx="182742" cy="4154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135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←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-3600000">
                <a:off x="193435" y="1909509"/>
                <a:ext cx="182742" cy="415498"/>
              </a:xfrm>
              <a:prstGeom prst="rect">
                <a:avLst/>
              </a:prstGeom>
              <a:blipFill>
                <a:blip r:embed="rId8"/>
                <a:stretch>
                  <a:fillRect r="-1333" b="-49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 rot="-3600000">
                <a:off x="3145038" y="2895215"/>
                <a:ext cx="182742" cy="4154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135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-3600000">
                <a:off x="3145038" y="2895215"/>
                <a:ext cx="182742" cy="415498"/>
              </a:xfrm>
              <a:prstGeom prst="rect">
                <a:avLst/>
              </a:prstGeom>
              <a:blipFill>
                <a:blip r:embed="rId9"/>
                <a:stretch>
                  <a:fillRect r="-1333" b="-322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 rot="-6000000">
                <a:off x="1497738" y="2320962"/>
                <a:ext cx="213456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-6000000">
                <a:off x="1497738" y="2320962"/>
                <a:ext cx="213456" cy="207749"/>
              </a:xfrm>
              <a:prstGeom prst="rect">
                <a:avLst/>
              </a:prstGeom>
              <a:blipFill>
                <a:blip r:embed="rId10"/>
                <a:stretch>
                  <a:fillRect t="-14634" r="-29268" b="-243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1424567" y="2485827"/>
                <a:ext cx="140808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1350" i="1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4567" y="2485827"/>
                <a:ext cx="140808" cy="207749"/>
              </a:xfrm>
              <a:prstGeom prst="rect">
                <a:avLst/>
              </a:prstGeom>
              <a:blipFill>
                <a:blip r:embed="rId11"/>
                <a:stretch>
                  <a:fillRect l="-17391" t="-20588" r="-739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Conector recto de flecha 28"/>
          <p:cNvCxnSpPr>
            <a:cxnSpLocks/>
          </p:cNvCxnSpPr>
          <p:nvPr/>
        </p:nvCxnSpPr>
        <p:spPr>
          <a:xfrm rot="660000" flipV="1">
            <a:off x="2125030" y="1625015"/>
            <a:ext cx="337578" cy="33750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2510880" y="1570391"/>
                <a:ext cx="202235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0880" y="1570391"/>
                <a:ext cx="202235" cy="233013"/>
              </a:xfrm>
              <a:prstGeom prst="rect">
                <a:avLst/>
              </a:prstGeom>
              <a:blipFill>
                <a:blip r:embed="rId12"/>
                <a:stretch>
                  <a:fillRect l="-21212" t="-39474" r="-69697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4" name="Conector recto de flecha 33"/>
          <p:cNvCxnSpPr>
            <a:cxnSpLocks/>
          </p:cNvCxnSpPr>
          <p:nvPr/>
        </p:nvCxnSpPr>
        <p:spPr>
          <a:xfrm>
            <a:off x="2903518" y="3218707"/>
            <a:ext cx="307511" cy="17458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2974630" y="3350436"/>
                <a:ext cx="198901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74630" y="3350436"/>
                <a:ext cx="198901" cy="233013"/>
              </a:xfrm>
              <a:prstGeom prst="rect">
                <a:avLst/>
              </a:prstGeom>
              <a:blipFill>
                <a:blip r:embed="rId13"/>
                <a:stretch>
                  <a:fillRect l="-21212" t="-39474" r="-69697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Conector recto de flecha 36"/>
          <p:cNvCxnSpPr/>
          <p:nvPr/>
        </p:nvCxnSpPr>
        <p:spPr>
          <a:xfrm flipH="1" flipV="1">
            <a:off x="242229" y="1885187"/>
            <a:ext cx="307800" cy="17550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/>
              <p:cNvSpPr txBox="1"/>
              <p:nvPr/>
            </p:nvSpPr>
            <p:spPr>
              <a:xfrm>
                <a:off x="68473" y="1679337"/>
                <a:ext cx="206275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8" name="CuadroTexto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473" y="1679337"/>
                <a:ext cx="206275" cy="233013"/>
              </a:xfrm>
              <a:prstGeom prst="rect">
                <a:avLst/>
              </a:prstGeom>
              <a:blipFill>
                <a:blip r:embed="rId14"/>
                <a:stretch>
                  <a:fillRect l="-20588" t="-35897" r="-70588" b="-128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9" name="Conector recto de flecha 38"/>
          <p:cNvCxnSpPr>
            <a:cxnSpLocks/>
          </p:cNvCxnSpPr>
          <p:nvPr/>
        </p:nvCxnSpPr>
        <p:spPr>
          <a:xfrm flipH="1">
            <a:off x="1011714" y="3373791"/>
            <a:ext cx="289306" cy="337985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CuadroTexto 39"/>
              <p:cNvSpPr txBox="1"/>
              <p:nvPr/>
            </p:nvSpPr>
            <p:spPr>
              <a:xfrm>
                <a:off x="1126195" y="3595302"/>
                <a:ext cx="206275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0" name="CuadroTexto 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6195" y="3595302"/>
                <a:ext cx="206275" cy="233013"/>
              </a:xfrm>
              <a:prstGeom prst="rect">
                <a:avLst/>
              </a:prstGeom>
              <a:blipFill>
                <a:blip r:embed="rId15"/>
                <a:stretch>
                  <a:fillRect l="-20588" t="-39474" r="-67647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ángulo 40"/>
              <p:cNvSpPr/>
              <p:nvPr/>
            </p:nvSpPr>
            <p:spPr>
              <a:xfrm>
                <a:off x="5367579" y="685292"/>
                <a:ext cx="1343573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_tradnl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_tradnl" sz="2100" i="1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_tradnl" sz="2100" i="1">
                              <a:latin typeface="Cambria Math" panose="02040503050406030204" pitchFamily="18" charset="0"/>
                            </a:rPr>
                            <m:t>𝑛𝑒𝑡𝑎</m:t>
                          </m:r>
                        </m:sub>
                      </m:sSub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_tradnl" sz="2100" dirty="0"/>
              </a:p>
            </p:txBody>
          </p:sp>
        </mc:Choice>
        <mc:Fallback xmlns="">
          <p:sp>
            <p:nvSpPr>
              <p:cNvPr id="41" name="Rectángulo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7579" y="685292"/>
                <a:ext cx="1343573" cy="454676"/>
              </a:xfrm>
              <a:prstGeom prst="rect">
                <a:avLst/>
              </a:prstGeom>
              <a:blipFill>
                <a:blip r:embed="rId16"/>
                <a:stretch>
                  <a:fillRect t="-17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5214838" y="1481551"/>
                <a:ext cx="210814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_tradnl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𝐼𝑐𝐵</m:t>
                      </m:r>
                      <m:r>
                        <a:rPr lang="es-E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_tradnl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4838" y="1481551"/>
                <a:ext cx="2108141" cy="461665"/>
              </a:xfrm>
              <a:prstGeom prst="rect">
                <a:avLst/>
              </a:prstGeom>
              <a:blipFill>
                <a:blip r:embed="rId17"/>
                <a:stretch>
                  <a:fillRect b="-131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ángulo 50"/>
              <p:cNvSpPr/>
              <p:nvPr/>
            </p:nvSpPr>
            <p:spPr>
              <a:xfrm>
                <a:off x="719906" y="4016572"/>
                <a:ext cx="3556692" cy="4154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s-ES" sz="21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/2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𝑠𝑒𝑛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_tradnl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_tradnl" sz="21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1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s-ES" sz="21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/2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𝑠𝑒𝑛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21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1" name="Rectángulo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906" y="4016572"/>
                <a:ext cx="3556692" cy="415498"/>
              </a:xfrm>
              <a:prstGeom prst="rect">
                <a:avLst/>
              </a:prstGeom>
              <a:blipFill>
                <a:blip r:embed="rId18"/>
                <a:stretch>
                  <a:fillRect b="-147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/>
              <p:cNvSpPr/>
              <p:nvPr/>
            </p:nvSpPr>
            <p:spPr>
              <a:xfrm>
                <a:off x="2830937" y="1107575"/>
                <a:ext cx="5934702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dirty="0"/>
                  <a:t>Momento neto de ambas fuerzas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_tradnl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</a:rPr>
                      <m:t>𝑥</m:t>
                    </m:r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𝐹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𝑟𝐹</m:t>
                    </m:r>
                    <m:r>
                      <a:rPr lang="es-ES_tradnl" sz="2100" i="1">
                        <a:latin typeface="Cambria Math" panose="02040503050406030204" pitchFamily="18" charset="0"/>
                      </a:rPr>
                      <m:t>𝑠𝑒𝑛</m:t>
                    </m:r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𝛼</m:t>
                    </m:r>
                  </m:oMath>
                </a14:m>
                <a:endParaRPr lang="es-ES_tradnl" dirty="0"/>
              </a:p>
            </p:txBody>
          </p:sp>
        </mc:Choice>
        <mc:Fallback xmlns="">
          <p:sp>
            <p:nvSpPr>
              <p:cNvPr id="53" name="Rectángulo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0937" y="1107575"/>
                <a:ext cx="5934702" cy="454676"/>
              </a:xfrm>
              <a:prstGeom prst="rect">
                <a:avLst/>
              </a:prstGeom>
              <a:blipFill>
                <a:blip r:embed="rId19"/>
                <a:stretch>
                  <a:fillRect l="-411" t="-17568" b="-202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Conector recto de flecha 62"/>
          <p:cNvCxnSpPr>
            <a:cxnSpLocks/>
          </p:cNvCxnSpPr>
          <p:nvPr/>
        </p:nvCxnSpPr>
        <p:spPr>
          <a:xfrm rot="60000" flipV="1">
            <a:off x="4828316" y="2993258"/>
            <a:ext cx="645390" cy="10721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uadroTexto 63"/>
              <p:cNvSpPr txBox="1"/>
              <p:nvPr/>
            </p:nvSpPr>
            <p:spPr>
              <a:xfrm>
                <a:off x="5305616" y="3119865"/>
                <a:ext cx="202235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64" name="CuadroTexto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5616" y="3119865"/>
                <a:ext cx="202235" cy="233013"/>
              </a:xfrm>
              <a:prstGeom prst="rect">
                <a:avLst/>
              </a:prstGeom>
              <a:blipFill>
                <a:blip r:embed="rId20"/>
                <a:stretch>
                  <a:fillRect l="-20588" t="-39474" r="-67647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Rectángulo 71"/>
              <p:cNvSpPr/>
              <p:nvPr/>
            </p:nvSpPr>
            <p:spPr>
              <a:xfrm>
                <a:off x="1883636" y="2240152"/>
                <a:ext cx="308674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2" name="Rectángulo 7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3636" y="2240152"/>
                <a:ext cx="308674" cy="300082"/>
              </a:xfrm>
              <a:prstGeom prst="rect">
                <a:avLst/>
              </a:prstGeom>
              <a:blipFill>
                <a:blip r:embed="rId21"/>
                <a:stretch>
                  <a:fillRect t="-12000" r="-980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4" name="Grupo 93"/>
          <p:cNvGrpSpPr/>
          <p:nvPr/>
        </p:nvGrpSpPr>
        <p:grpSpPr>
          <a:xfrm>
            <a:off x="4586265" y="2375659"/>
            <a:ext cx="225468" cy="628320"/>
            <a:chOff x="6713463" y="4221088"/>
            <a:chExt cx="300624" cy="837760"/>
          </a:xfrm>
        </p:grpSpPr>
        <p:cxnSp>
          <p:nvCxnSpPr>
            <p:cNvPr id="95" name="Conector recto de flecha 94"/>
            <p:cNvCxnSpPr/>
            <p:nvPr/>
          </p:nvCxnSpPr>
          <p:spPr>
            <a:xfrm flipV="1">
              <a:off x="7014087" y="4266760"/>
              <a:ext cx="0" cy="792088"/>
            </a:xfrm>
            <a:prstGeom prst="straightConnector1">
              <a:avLst/>
            </a:prstGeom>
            <a:ln w="381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CuadroTexto 96"/>
                <p:cNvSpPr txBox="1"/>
                <p:nvPr/>
              </p:nvSpPr>
              <p:spPr>
                <a:xfrm>
                  <a:off x="6714894" y="4221088"/>
                  <a:ext cx="209288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97" name="CuadroTexto 9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14894" y="4221088"/>
                  <a:ext cx="209288" cy="310684"/>
                </a:xfrm>
                <a:prstGeom prst="rect">
                  <a:avLst/>
                </a:prstGeom>
                <a:blipFill>
                  <a:blip r:embed="rId22"/>
                  <a:stretch>
                    <a:fillRect l="-28000" r="-24000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8" name="CuadroTexto 97"/>
            <p:cNvSpPr txBox="1"/>
            <p:nvPr/>
          </p:nvSpPr>
          <p:spPr>
            <a:xfrm rot="15600000">
              <a:off x="6851918" y="4623811"/>
              <a:ext cx="87" cy="2769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endParaRPr lang="es-ES" sz="1350" dirty="0"/>
            </a:p>
          </p:txBody>
        </p:sp>
      </p:grpSp>
      <p:sp>
        <p:nvSpPr>
          <p:cNvPr id="100" name="CuadroTexto 99"/>
          <p:cNvSpPr txBox="1"/>
          <p:nvPr/>
        </p:nvSpPr>
        <p:spPr>
          <a:xfrm rot="18267820">
            <a:off x="1735861" y="1770522"/>
            <a:ext cx="41410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>
                <a:solidFill>
                  <a:srgbClr val="00B050"/>
                </a:solidFill>
              </a:rPr>
              <a:t>h/2</a:t>
            </a:r>
          </a:p>
        </p:txBody>
      </p:sp>
      <p:cxnSp>
        <p:nvCxnSpPr>
          <p:cNvPr id="101" name="Conector recto 100"/>
          <p:cNvCxnSpPr>
            <a:cxnSpLocks/>
          </p:cNvCxnSpPr>
          <p:nvPr/>
        </p:nvCxnSpPr>
        <p:spPr>
          <a:xfrm flipH="1">
            <a:off x="4830770" y="2524835"/>
            <a:ext cx="289876" cy="484775"/>
          </a:xfrm>
          <a:prstGeom prst="line">
            <a:avLst/>
          </a:prstGeom>
          <a:ln w="19050">
            <a:solidFill>
              <a:srgbClr val="92D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CuadroTexto 105"/>
              <p:cNvSpPr txBox="1"/>
              <p:nvPr/>
            </p:nvSpPr>
            <p:spPr>
              <a:xfrm rot="17817932">
                <a:off x="4722881" y="2557648"/>
                <a:ext cx="486081" cy="12695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825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825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90−</m:t>
                      </m:r>
                      <m:r>
                        <a:rPr lang="es-ES" sz="825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825" dirty="0"/>
              </a:p>
            </p:txBody>
          </p:sp>
        </mc:Choice>
        <mc:Fallback xmlns="">
          <p:sp>
            <p:nvSpPr>
              <p:cNvPr id="106" name="CuadroTexto 10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7817932">
                <a:off x="4722881" y="2557648"/>
                <a:ext cx="486081" cy="126958"/>
              </a:xfrm>
              <a:prstGeom prst="rect">
                <a:avLst/>
              </a:prstGeom>
              <a:blipFill>
                <a:blip r:embed="rId23"/>
                <a:stretch>
                  <a:fillRect b="-24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5" name="CuadroTexto 74"/>
              <p:cNvSpPr txBox="1"/>
              <p:nvPr/>
            </p:nvSpPr>
            <p:spPr>
              <a:xfrm>
                <a:off x="4989815" y="2779768"/>
                <a:ext cx="213456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5" name="CuadroTexto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815" y="2779768"/>
                <a:ext cx="213456" cy="207749"/>
              </a:xfrm>
              <a:prstGeom prst="rect">
                <a:avLst/>
              </a:prstGeom>
              <a:blipFill>
                <a:blip r:embed="rId24"/>
                <a:stretch>
                  <a:fillRect l="-31429" t="-2941" r="-17143" b="-3235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3" name="Conector recto 42"/>
          <p:cNvCxnSpPr>
            <a:cxnSpLocks/>
          </p:cNvCxnSpPr>
          <p:nvPr/>
        </p:nvCxnSpPr>
        <p:spPr>
          <a:xfrm>
            <a:off x="197514" y="2646474"/>
            <a:ext cx="2246705" cy="1316815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CuadroTexto 43"/>
          <p:cNvSpPr txBox="1"/>
          <p:nvPr/>
        </p:nvSpPr>
        <p:spPr>
          <a:xfrm rot="1745233">
            <a:off x="779867" y="2796183"/>
            <a:ext cx="31192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c</a:t>
            </a:r>
          </a:p>
        </p:txBody>
      </p:sp>
      <p:sp>
        <p:nvSpPr>
          <p:cNvPr id="48" name="CuadroTexto 47"/>
          <p:cNvSpPr txBox="1"/>
          <p:nvPr/>
        </p:nvSpPr>
        <p:spPr>
          <a:xfrm rot="18267820">
            <a:off x="2490704" y="3109906"/>
            <a:ext cx="31192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h</a:t>
            </a:r>
          </a:p>
        </p:txBody>
      </p:sp>
      <p:cxnSp>
        <p:nvCxnSpPr>
          <p:cNvPr id="66" name="Conector recto 65"/>
          <p:cNvCxnSpPr>
            <a:cxnSpLocks/>
          </p:cNvCxnSpPr>
          <p:nvPr/>
        </p:nvCxnSpPr>
        <p:spPr>
          <a:xfrm flipH="1">
            <a:off x="2401639" y="2548367"/>
            <a:ext cx="802562" cy="1390413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6817688" y="3183227"/>
                <a:ext cx="1879297" cy="30681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1350" i="1">
                          <a:latin typeface="Cambria Math" panose="02040503050406030204" pitchFamily="18" charset="0"/>
                        </a:rPr>
                        <m:t>𝐴</m:t>
                      </m:r>
                      <m:r>
                        <a:rPr lang="es-ES" sz="135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350" i="1">
                          <a:latin typeface="Cambria Math" panose="02040503050406030204" pitchFamily="18" charset="0"/>
                        </a:rPr>
                        <m:t>𝑐h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≡Á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𝑟𝑒𝑎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𝑒𝑠𝑝𝑖𝑟𝑎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7688" y="3183227"/>
                <a:ext cx="1879297" cy="306815"/>
              </a:xfrm>
              <a:prstGeom prst="rect">
                <a:avLst/>
              </a:prstGeom>
              <a:blipFill>
                <a:blip r:embed="rId25"/>
                <a:stretch>
                  <a:fillRect b="-78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5" name="Grupo 44">
            <a:extLst>
              <a:ext uri="{FF2B5EF4-FFF2-40B4-BE49-F238E27FC236}">
                <a16:creationId xmlns:a16="http://schemas.microsoft.com/office/drawing/2014/main" id="{063D2F23-074C-4B2F-9785-C0E873EEC1E6}"/>
              </a:ext>
            </a:extLst>
          </p:cNvPr>
          <p:cNvGrpSpPr/>
          <p:nvPr/>
        </p:nvGrpSpPr>
        <p:grpSpPr>
          <a:xfrm>
            <a:off x="1946002" y="1637963"/>
            <a:ext cx="161338" cy="140068"/>
            <a:chOff x="3535201" y="2815490"/>
            <a:chExt cx="215117" cy="186757"/>
          </a:xfrm>
        </p:grpSpPr>
        <p:cxnSp>
          <p:nvCxnSpPr>
            <p:cNvPr id="36" name="Conector recto 35">
              <a:extLst>
                <a:ext uri="{FF2B5EF4-FFF2-40B4-BE49-F238E27FC236}">
                  <a16:creationId xmlns:a16="http://schemas.microsoft.com/office/drawing/2014/main" id="{8FE6AD6E-0023-4520-927B-99ABE4288B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566187" y="2815490"/>
              <a:ext cx="184131" cy="113469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Conector recto 70">
              <a:extLst>
                <a:ext uri="{FF2B5EF4-FFF2-40B4-BE49-F238E27FC236}">
                  <a16:creationId xmlns:a16="http://schemas.microsoft.com/office/drawing/2014/main" id="{211B4E3C-6364-497F-B640-13C2A850FBA4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3461135" y="2892182"/>
              <a:ext cx="184131" cy="3600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865F2E7E-DE42-4689-B004-1D2B2402ADE2}"/>
                  </a:ext>
                </a:extLst>
              </p:cNvPr>
              <p:cNvSpPr/>
              <p:nvPr/>
            </p:nvSpPr>
            <p:spPr>
              <a:xfrm>
                <a:off x="2073052" y="1477558"/>
                <a:ext cx="381836" cy="2308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900" i="1">
                          <a:latin typeface="Cambria Math" panose="02040503050406030204" pitchFamily="18" charset="0"/>
                        </a:rPr>
                        <m:t>90°</m:t>
                      </m:r>
                    </m:oMath>
                  </m:oMathPara>
                </a14:m>
                <a:endParaRPr lang="es-ES" sz="900" dirty="0"/>
              </a:p>
            </p:txBody>
          </p:sp>
        </mc:Choice>
        <mc:Fallback xmlns="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865F2E7E-DE42-4689-B004-1D2B2402ADE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73052" y="1477558"/>
                <a:ext cx="381836" cy="230832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upo 53">
            <a:extLst>
              <a:ext uri="{FF2B5EF4-FFF2-40B4-BE49-F238E27FC236}">
                <a16:creationId xmlns:a16="http://schemas.microsoft.com/office/drawing/2014/main" id="{EA2571C3-2E3F-4BF1-8BBB-5679B070B02E}"/>
              </a:ext>
            </a:extLst>
          </p:cNvPr>
          <p:cNvGrpSpPr/>
          <p:nvPr/>
        </p:nvGrpSpPr>
        <p:grpSpPr>
          <a:xfrm rot="21215839">
            <a:off x="2144194" y="1662987"/>
            <a:ext cx="133364" cy="128763"/>
            <a:chOff x="5453146" y="2719434"/>
            <a:chExt cx="282814" cy="282814"/>
          </a:xfrm>
        </p:grpSpPr>
        <p:cxnSp>
          <p:nvCxnSpPr>
            <p:cNvPr id="52" name="Conector recto 51">
              <a:extLst>
                <a:ext uri="{FF2B5EF4-FFF2-40B4-BE49-F238E27FC236}">
                  <a16:creationId xmlns:a16="http://schemas.microsoft.com/office/drawing/2014/main" id="{7E312D22-A424-4A21-8CD3-FA265B822721}"/>
                </a:ext>
              </a:extLst>
            </p:cNvPr>
            <p:cNvCxnSpPr/>
            <p:nvPr/>
          </p:nvCxnSpPr>
          <p:spPr>
            <a:xfrm>
              <a:off x="5453146" y="2729000"/>
              <a:ext cx="28281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ector recto 75">
              <a:extLst>
                <a:ext uri="{FF2B5EF4-FFF2-40B4-BE49-F238E27FC236}">
                  <a16:creationId xmlns:a16="http://schemas.microsoft.com/office/drawing/2014/main" id="{0A77636F-1606-48E7-A2D2-D84A175BC3B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594553" y="2860841"/>
              <a:ext cx="28281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Conector recto de flecha 67">
            <a:extLst>
              <a:ext uri="{FF2B5EF4-FFF2-40B4-BE49-F238E27FC236}">
                <a16:creationId xmlns:a16="http://schemas.microsoft.com/office/drawing/2014/main" id="{94AC63EA-DD62-4B93-BD22-15CF3D66DC8D}"/>
              </a:ext>
            </a:extLst>
          </p:cNvPr>
          <p:cNvCxnSpPr>
            <a:cxnSpLocks/>
          </p:cNvCxnSpPr>
          <p:nvPr/>
        </p:nvCxnSpPr>
        <p:spPr>
          <a:xfrm flipV="1">
            <a:off x="1725692" y="1905778"/>
            <a:ext cx="410075" cy="724359"/>
          </a:xfrm>
          <a:prstGeom prst="straightConnector1">
            <a:avLst/>
          </a:prstGeom>
          <a:ln w="28575">
            <a:solidFill>
              <a:srgbClr val="00B050"/>
            </a:solidFill>
            <a:headEnd type="triangle" w="lg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Conector recto de flecha 102">
            <a:extLst>
              <a:ext uri="{FF2B5EF4-FFF2-40B4-BE49-F238E27FC236}">
                <a16:creationId xmlns:a16="http://schemas.microsoft.com/office/drawing/2014/main" id="{C73D7A8C-69D5-44CD-B188-6DED217AFBEA}"/>
              </a:ext>
            </a:extLst>
          </p:cNvPr>
          <p:cNvCxnSpPr/>
          <p:nvPr/>
        </p:nvCxnSpPr>
        <p:spPr>
          <a:xfrm flipH="1" flipV="1">
            <a:off x="4489204" y="2760915"/>
            <a:ext cx="303242" cy="243019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F692429D-D8E2-443B-85E9-6E8A57E8D003}"/>
                  </a:ext>
                </a:extLst>
              </p:cNvPr>
              <p:cNvSpPr txBox="1"/>
              <p:nvPr/>
            </p:nvSpPr>
            <p:spPr>
              <a:xfrm>
                <a:off x="4494876" y="2873095"/>
                <a:ext cx="140808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1350" i="1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F692429D-D8E2-443B-85E9-6E8A57E8D0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4876" y="2873095"/>
                <a:ext cx="140808" cy="207749"/>
              </a:xfrm>
              <a:prstGeom prst="rect">
                <a:avLst/>
              </a:prstGeom>
              <a:blipFill>
                <a:blip r:embed="rId27"/>
                <a:stretch>
                  <a:fillRect l="-17391" t="-17647" r="-7826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ángulo 30">
                <a:extLst>
                  <a:ext uri="{FF2B5EF4-FFF2-40B4-BE49-F238E27FC236}">
                    <a16:creationId xmlns:a16="http://schemas.microsoft.com/office/drawing/2014/main" id="{6278F0BB-63E3-4CA1-A074-51D1E730C929}"/>
                  </a:ext>
                </a:extLst>
              </p:cNvPr>
              <p:cNvSpPr/>
              <p:nvPr/>
            </p:nvSpPr>
            <p:spPr>
              <a:xfrm rot="16012034">
                <a:off x="4482487" y="2619863"/>
                <a:ext cx="398122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1" name="Rectángulo 30">
                <a:extLst>
                  <a:ext uri="{FF2B5EF4-FFF2-40B4-BE49-F238E27FC236}">
                    <a16:creationId xmlns:a16="http://schemas.microsoft.com/office/drawing/2014/main" id="{6278F0BB-63E3-4CA1-A074-51D1E730C92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012034">
                <a:off x="4482487" y="2619863"/>
                <a:ext cx="398122" cy="300082"/>
              </a:xfrm>
              <a:prstGeom prst="rect">
                <a:avLst/>
              </a:prstGeom>
              <a:blipFill>
                <a:blip r:embed="rId28"/>
                <a:stretch>
                  <a:fillRect r="-555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E8D50C4D-F503-4C91-A943-A40FC2569114}"/>
                  </a:ext>
                </a:extLst>
              </p:cNvPr>
              <p:cNvSpPr/>
              <p:nvPr/>
            </p:nvSpPr>
            <p:spPr>
              <a:xfrm>
                <a:off x="7309066" y="4009696"/>
                <a:ext cx="1645963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21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21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s-ES_tradnl" sz="21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100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𝑠𝑒𝑛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E8D50C4D-F503-4C91-A943-A40FC256911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9066" y="4009696"/>
                <a:ext cx="1645963" cy="415498"/>
              </a:xfrm>
              <a:prstGeom prst="rect">
                <a:avLst/>
              </a:prstGeom>
              <a:blipFill>
                <a:blip r:embed="rId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Rectángulo 59">
                <a:extLst>
                  <a:ext uri="{FF2B5EF4-FFF2-40B4-BE49-F238E27FC236}">
                    <a16:creationId xmlns:a16="http://schemas.microsoft.com/office/drawing/2014/main" id="{AE926A25-FED4-4B19-B0DD-1569730B91D5}"/>
                  </a:ext>
                </a:extLst>
              </p:cNvPr>
              <p:cNvSpPr/>
              <p:nvPr/>
            </p:nvSpPr>
            <p:spPr>
              <a:xfrm>
                <a:off x="6372785" y="2372824"/>
                <a:ext cx="255153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es-ES_tradnl" sz="3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𝑨</m:t>
                      </m:r>
                      <m:r>
                        <a:rPr lang="es-ES_tradnl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𝑩𝒔𝒆𝒏</m:t>
                      </m:r>
                      <m:r>
                        <a:rPr lang="es-ES_tradnl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es-ES" sz="3000" dirty="0"/>
              </a:p>
            </p:txBody>
          </p:sp>
        </mc:Choice>
        <mc:Fallback xmlns="">
          <p:sp>
            <p:nvSpPr>
              <p:cNvPr id="60" name="Rectángulo 59">
                <a:extLst>
                  <a:ext uri="{FF2B5EF4-FFF2-40B4-BE49-F238E27FC236}">
                    <a16:creationId xmlns:a16="http://schemas.microsoft.com/office/drawing/2014/main" id="{AE926A25-FED4-4B19-B0DD-1569730B91D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785" y="2372824"/>
                <a:ext cx="2551532" cy="553998"/>
              </a:xfrm>
              <a:prstGeom prst="rect">
                <a:avLst/>
              </a:prstGeom>
              <a:blipFill>
                <a:blip r:embed="rId3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E11EB8E3-B7AF-4B33-A89C-33BEC1CED72B}"/>
                  </a:ext>
                </a:extLst>
              </p:cNvPr>
              <p:cNvSpPr/>
              <p:nvPr/>
            </p:nvSpPr>
            <p:spPr>
              <a:xfrm>
                <a:off x="-102207" y="4462273"/>
                <a:ext cx="9258176" cy="6101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3000" dirty="0"/>
                  <a:t>Trata de alinear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_tradnl" sz="3000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_tradnl" sz="3000" b="1" i="1" dirty="0">
                            <a:latin typeface="Cambria Math" panose="02040503050406030204" pitchFamily="18" charset="0"/>
                          </a:rPr>
                          <m:t>𝒏</m:t>
                        </m:r>
                      </m:e>
                    </m:acc>
                  </m:oMath>
                </a14:m>
                <a:r>
                  <a:rPr lang="es-ES_tradnl" sz="3000" dirty="0"/>
                  <a:t> con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_tradnl" sz="3000" b="1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_tradnl" sz="3000" b="1" i="1" dirty="0">
                            <a:latin typeface="Cambria Math" panose="02040503050406030204" pitchFamily="18" charset="0"/>
                          </a:rPr>
                          <m:t>𝑩</m:t>
                        </m:r>
                      </m:e>
                    </m:acc>
                  </m:oMath>
                </a14:m>
                <a:r>
                  <a:rPr lang="es-ES" sz="3000" dirty="0"/>
                  <a:t> (</a:t>
                </a:r>
                <a:r>
                  <a:rPr lang="es-ES" sz="3000" dirty="0" err="1"/>
                  <a:t>indp</a:t>
                </a:r>
                <a:r>
                  <a:rPr lang="es-ES" sz="3000" dirty="0"/>
                  <a:t> forma espira si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3000" b="1" i="1" u="sng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3000" b="1" i="1" u="sng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acc>
                  </m:oMath>
                </a14:m>
                <a:r>
                  <a:rPr lang="es-ES" sz="3000" b="1" i="1" u="sng" dirty="0">
                    <a:solidFill>
                      <a:srgbClr val="0070C0"/>
                    </a:solidFill>
                  </a:rPr>
                  <a:t> uniforme</a:t>
                </a:r>
                <a:r>
                  <a:rPr lang="es-ES" sz="3000" dirty="0"/>
                  <a:t>)</a:t>
                </a:r>
              </a:p>
            </p:txBody>
          </p:sp>
        </mc:Choice>
        <mc:Fallback xmlns="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E11EB8E3-B7AF-4B33-A89C-33BEC1CED72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02207" y="4462273"/>
                <a:ext cx="9258176" cy="610103"/>
              </a:xfrm>
              <a:prstGeom prst="rect">
                <a:avLst/>
              </a:prstGeom>
              <a:blipFill>
                <a:blip r:embed="rId31"/>
                <a:stretch>
                  <a:fillRect l="-1053" t="-3000" r="-1053" b="-31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Elipse 110">
            <a:extLst>
              <a:ext uri="{FF2B5EF4-FFF2-40B4-BE49-F238E27FC236}">
                <a16:creationId xmlns:a16="http://schemas.microsoft.com/office/drawing/2014/main" id="{F2E76007-EA39-4AB9-A838-933D48435DDD}"/>
              </a:ext>
            </a:extLst>
          </p:cNvPr>
          <p:cNvSpPr/>
          <p:nvPr/>
        </p:nvSpPr>
        <p:spPr>
          <a:xfrm>
            <a:off x="1757628" y="1328094"/>
            <a:ext cx="881553" cy="621171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cxnSp>
        <p:nvCxnSpPr>
          <p:cNvPr id="113" name="Conector recto de flecha 112">
            <a:extLst>
              <a:ext uri="{FF2B5EF4-FFF2-40B4-BE49-F238E27FC236}">
                <a16:creationId xmlns:a16="http://schemas.microsoft.com/office/drawing/2014/main" id="{C374161D-8C93-467C-A810-974A09C2691E}"/>
              </a:ext>
            </a:extLst>
          </p:cNvPr>
          <p:cNvCxnSpPr>
            <a:cxnSpLocks/>
          </p:cNvCxnSpPr>
          <p:nvPr/>
        </p:nvCxnSpPr>
        <p:spPr>
          <a:xfrm>
            <a:off x="2770185" y="1672164"/>
            <a:ext cx="1675700" cy="8504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CuadroTexto 121">
                <a:extLst>
                  <a:ext uri="{FF2B5EF4-FFF2-40B4-BE49-F238E27FC236}">
                    <a16:creationId xmlns:a16="http://schemas.microsoft.com/office/drawing/2014/main" id="{FAE02C98-0EC1-412D-8F65-E37B17331583}"/>
                  </a:ext>
                </a:extLst>
              </p:cNvPr>
              <p:cNvSpPr txBox="1"/>
              <p:nvPr/>
            </p:nvSpPr>
            <p:spPr>
              <a:xfrm>
                <a:off x="3838386" y="3356431"/>
                <a:ext cx="191773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sz="1200" dirty="0"/>
                  <a:t>  sobre superficie espira </a:t>
                </a:r>
                <a:r>
                  <a:rPr lang="es-ES" sz="1200" dirty="0">
                    <a:sym typeface="Wingdings" panose="05000000000000000000" pitchFamily="2" charset="2"/>
                  </a:rPr>
                  <a:t> ángulo entre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1200" i="1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200" i="1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s-ES" sz="1200" dirty="0">
                    <a:sym typeface="Wingdings" panose="05000000000000000000" pitchFamily="2" charset="2"/>
                  </a:rPr>
                  <a:t> 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sz="1200" dirty="0">
                    <a:sym typeface="Wingdings" panose="05000000000000000000" pitchFamily="2" charset="2"/>
                  </a:rPr>
                  <a:t> es </a:t>
                </a:r>
                <a14:m>
                  <m:oMath xmlns:m="http://schemas.openxmlformats.org/officeDocument/2006/math">
                    <m:r>
                      <a:rPr lang="es-ES" sz="1200" i="1">
                        <a:latin typeface="Cambria Math" panose="02040503050406030204" pitchFamily="18" charset="0"/>
                      </a:rPr>
                      <m:t>90°</m:t>
                    </m:r>
                  </m:oMath>
                </a14:m>
                <a:endParaRPr lang="es-ES" sz="1200" dirty="0"/>
              </a:p>
            </p:txBody>
          </p:sp>
        </mc:Choice>
        <mc:Fallback xmlns="">
          <p:sp>
            <p:nvSpPr>
              <p:cNvPr id="122" name="CuadroTexto 121">
                <a:extLst>
                  <a:ext uri="{FF2B5EF4-FFF2-40B4-BE49-F238E27FC236}">
                    <a16:creationId xmlns:a16="http://schemas.microsoft.com/office/drawing/2014/main" id="{FAE02C98-0EC1-412D-8F65-E37B173315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8386" y="3356431"/>
                <a:ext cx="1917739" cy="461665"/>
              </a:xfrm>
              <a:prstGeom prst="rect">
                <a:avLst/>
              </a:prstGeom>
              <a:blipFill>
                <a:blip r:embed="rId32"/>
                <a:stretch>
                  <a:fillRect t="-1333" b="-10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6" name="Conector recto 125">
            <a:extLst>
              <a:ext uri="{FF2B5EF4-FFF2-40B4-BE49-F238E27FC236}">
                <a16:creationId xmlns:a16="http://schemas.microsoft.com/office/drawing/2014/main" id="{503381C6-85C7-45C4-A8F9-4EB5ABB2701C}"/>
              </a:ext>
            </a:extLst>
          </p:cNvPr>
          <p:cNvCxnSpPr>
            <a:cxnSpLocks/>
          </p:cNvCxnSpPr>
          <p:nvPr/>
        </p:nvCxnSpPr>
        <p:spPr>
          <a:xfrm flipH="1">
            <a:off x="2164131" y="1336242"/>
            <a:ext cx="294348" cy="511685"/>
          </a:xfrm>
          <a:prstGeom prst="line">
            <a:avLst/>
          </a:prstGeom>
          <a:ln w="19050">
            <a:solidFill>
              <a:srgbClr val="92D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Rectángulo 128">
                <a:extLst>
                  <a:ext uri="{FF2B5EF4-FFF2-40B4-BE49-F238E27FC236}">
                    <a16:creationId xmlns:a16="http://schemas.microsoft.com/office/drawing/2014/main" id="{D367799F-50DF-4A0A-95AD-AB5BA1D5D072}"/>
                  </a:ext>
                </a:extLst>
              </p:cNvPr>
              <p:cNvSpPr/>
              <p:nvPr/>
            </p:nvSpPr>
            <p:spPr>
              <a:xfrm>
                <a:off x="4061672" y="4017179"/>
                <a:ext cx="3474477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_tradnl" sz="21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_tradnl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𝐼</m:t>
                    </m:r>
                    <m:r>
                      <a:rPr lang="es-ES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𝑐</m:t>
                    </m:r>
                    <m:r>
                      <a:rPr lang="es-ES_tradnl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𝐵</m:t>
                    </m:r>
                    <m:r>
                      <a:rPr lang="es-ES" sz="21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s-ES" sz="21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/2</m:t>
                    </m:r>
                    <m:r>
                      <a:rPr lang="es-ES_tradnl" sz="2100" i="1">
                        <a:latin typeface="Cambria Math" panose="02040503050406030204" pitchFamily="18" charset="0"/>
                      </a:rPr>
                      <m:t>𝑠𝑒𝑛</m:t>
                    </m:r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s-ES" sz="2100" dirty="0"/>
                  <a:t>+</a:t>
                </a:r>
                <a:r>
                  <a:rPr lang="es-ES_tradnl" sz="21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s-ES_tradnl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𝐼</m:t>
                    </m:r>
                    <m:r>
                      <a:rPr lang="es-ES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𝑐</m:t>
                    </m:r>
                    <m:r>
                      <a:rPr lang="es-ES_tradnl" sz="21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𝐵</m:t>
                    </m:r>
                    <m:r>
                      <a:rPr lang="es-ES" sz="21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s-ES" sz="21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/2</m:t>
                    </m:r>
                    <m:r>
                      <a:rPr lang="es-ES_tradnl" sz="2100" i="1">
                        <a:latin typeface="Cambria Math" panose="02040503050406030204" pitchFamily="18" charset="0"/>
                      </a:rPr>
                      <m:t>𝑠𝑒𝑛</m:t>
                    </m:r>
                    <m:r>
                      <a:rPr lang="es-ES_tradnl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129" name="Rectángulo 128">
                <a:extLst>
                  <a:ext uri="{FF2B5EF4-FFF2-40B4-BE49-F238E27FC236}">
                    <a16:creationId xmlns:a16="http://schemas.microsoft.com/office/drawing/2014/main" id="{D367799F-50DF-4A0A-95AD-AB5BA1D5D0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61672" y="4017179"/>
                <a:ext cx="3474477" cy="415498"/>
              </a:xfrm>
              <a:prstGeom prst="rect">
                <a:avLst/>
              </a:prstGeom>
              <a:blipFill>
                <a:blip r:embed="rId33"/>
                <a:stretch>
                  <a:fillRect t="-8824" b="-2794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FAE5AA58-BD14-4820-A6B5-8D4B33022FCE}"/>
                  </a:ext>
                </a:extLst>
              </p:cNvPr>
              <p:cNvSpPr/>
              <p:nvPr/>
            </p:nvSpPr>
            <p:spPr>
              <a:xfrm>
                <a:off x="4166026" y="1581097"/>
                <a:ext cx="1054199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135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35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</m:acc>
                      <m:r>
                        <a:rPr lang="es-ES" sz="135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FAE5AA58-BD14-4820-A6B5-8D4B33022FC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6026" y="1581097"/>
                <a:ext cx="1054199" cy="325345"/>
              </a:xfrm>
              <a:prstGeom prst="rect">
                <a:avLst/>
              </a:prstGeom>
              <a:blipFill>
                <a:blip r:embed="rId3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ángulo 4">
            <a:extLst>
              <a:ext uri="{FF2B5EF4-FFF2-40B4-BE49-F238E27FC236}">
                <a16:creationId xmlns:a16="http://schemas.microsoft.com/office/drawing/2014/main" id="{DB717E53-4E82-43EC-A981-6CCC0EF32F9E}"/>
              </a:ext>
            </a:extLst>
          </p:cNvPr>
          <p:cNvSpPr/>
          <p:nvPr/>
        </p:nvSpPr>
        <p:spPr>
          <a:xfrm rot="18029708">
            <a:off x="908572" y="1343387"/>
            <a:ext cx="1635941" cy="2596946"/>
          </a:xfrm>
          <a:prstGeom prst="rect">
            <a:avLst/>
          </a:prstGeom>
          <a:noFill/>
          <a:ln w="635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</p:spTree>
    <p:extLst>
      <p:ext uri="{BB962C8B-B14F-4D97-AF65-F5344CB8AC3E}">
        <p14:creationId xmlns:p14="http://schemas.microsoft.com/office/powerpoint/2010/main" val="2131505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25" grpId="0"/>
      <p:bldP spid="26" grpId="0"/>
      <p:bldP spid="27" grpId="0"/>
      <p:bldP spid="30" grpId="0"/>
      <p:bldP spid="35" grpId="0"/>
      <p:bldP spid="38" grpId="0"/>
      <p:bldP spid="40" grpId="0"/>
      <p:bldP spid="49" grpId="0"/>
      <p:bldP spid="51" grpId="0"/>
      <p:bldP spid="53" grpId="0"/>
      <p:bldP spid="64" grpId="0"/>
      <p:bldP spid="72" grpId="0"/>
      <p:bldP spid="100" grpId="0"/>
      <p:bldP spid="106" grpId="0"/>
      <p:bldP spid="75" grpId="0"/>
      <p:bldP spid="28" grpId="0"/>
      <p:bldP spid="24" grpId="0"/>
      <p:bldP spid="104" grpId="0"/>
      <p:bldP spid="31" grpId="0"/>
      <p:bldP spid="59" grpId="0"/>
      <p:bldP spid="60" grpId="0"/>
      <p:bldP spid="61" grpId="0"/>
      <p:bldP spid="111" grpId="0" animBg="1"/>
      <p:bldP spid="122" grpId="0"/>
      <p:bldP spid="129" grpId="0"/>
      <p:bldP spid="3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3475922" y="858179"/>
                <a:ext cx="2106234" cy="4154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_tradnl" sz="2100" b="1" i="1">
                          <a:latin typeface="Cambria Math" panose="02040503050406030204" pitchFamily="18" charset="0"/>
                        </a:rPr>
                        <m:t>𝑰𝑨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𝐵𝑠𝑒𝑛</m:t>
                      </m:r>
                      <m:r>
                        <a:rPr lang="es-ES_tradnl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5922" y="858179"/>
                <a:ext cx="2106234" cy="41549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51520" y="1333003"/>
                <a:ext cx="90004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El producto </a:t>
                </a:r>
                <a14:m>
                  <m:oMath xmlns:m="http://schemas.openxmlformats.org/officeDocument/2006/math">
                    <m:r>
                      <a:rPr lang="es-ES_tradnl" b="1" i="1">
                        <a:latin typeface="Cambria Math" panose="02040503050406030204" pitchFamily="18" charset="0"/>
                      </a:rPr>
                      <m:t>𝑰𝑨</m:t>
                    </m:r>
                  </m:oMath>
                </a14:m>
                <a:r>
                  <a:rPr lang="es-ES" dirty="0"/>
                  <a:t> se denomina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momento dipolar magnético </a:t>
                </a:r>
                <a:r>
                  <a:rPr lang="es-ES" dirty="0"/>
                  <a:t>o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momento magnético de la espira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520" y="1333003"/>
                <a:ext cx="9000492" cy="369332"/>
              </a:xfrm>
              <a:prstGeom prst="rect">
                <a:avLst/>
              </a:prstGeom>
              <a:blipFill>
                <a:blip r:embed="rId5"/>
                <a:stretch>
                  <a:fillRect l="-542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3414835" y="4634197"/>
                <a:ext cx="2106234" cy="506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𝝉</m:t>
                          </m:r>
                        </m:e>
                      </m:acc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4835" y="4634197"/>
                <a:ext cx="2106234" cy="50642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3741143" y="3152762"/>
                <a:ext cx="1415772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</m:acc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𝑁𝐼𝐴</m:t>
                      </m:r>
                      <m:acc>
                        <m:accPr>
                          <m:chr m:val="̂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1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1143" y="3152762"/>
                <a:ext cx="1415772" cy="415498"/>
              </a:xfrm>
              <a:prstGeom prst="rect">
                <a:avLst/>
              </a:prstGeom>
              <a:blipFill>
                <a:blip r:embed="rId7"/>
                <a:stretch>
                  <a:fillRect t="-5882" r="-29741" b="-882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3868690" y="1750518"/>
                <a:ext cx="1218603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</m:acc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𝐼𝐴</m:t>
                      </m:r>
                      <m:acc>
                        <m:accPr>
                          <m:chr m:val="̂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1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8690" y="1750518"/>
                <a:ext cx="1218603" cy="415498"/>
              </a:xfrm>
              <a:prstGeom prst="rect">
                <a:avLst/>
              </a:prstGeom>
              <a:blipFill>
                <a:blip r:embed="rId8"/>
                <a:stretch>
                  <a:fillRect t="-5882" r="-34500" b="-882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CuadroTexto 14"/>
          <p:cNvSpPr txBox="1"/>
          <p:nvPr/>
        </p:nvSpPr>
        <p:spPr>
          <a:xfrm>
            <a:off x="3469292" y="2666386"/>
            <a:ext cx="24842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Si tenemos </a:t>
            </a:r>
            <a:r>
              <a:rPr lang="es-ES" i="1" dirty="0"/>
              <a:t>N</a:t>
            </a:r>
            <a:r>
              <a:rPr lang="es-ES" dirty="0"/>
              <a:t> espiras…</a:t>
            </a:r>
            <a:endParaRPr lang="es-ES" b="1" i="1" dirty="0">
              <a:solidFill>
                <a:srgbClr val="0070C0"/>
              </a:solidFill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2519772" y="3990692"/>
            <a:ext cx="4543873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100" dirty="0"/>
              <a:t>Momento sobre una espira de corriente</a:t>
            </a: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A516184-C7E4-4828-B39E-7703A5DCEC84}"/>
              </a:ext>
            </a:extLst>
          </p:cNvPr>
          <p:cNvGrpSpPr/>
          <p:nvPr/>
        </p:nvGrpSpPr>
        <p:grpSpPr>
          <a:xfrm>
            <a:off x="423949" y="1761660"/>
            <a:ext cx="2761571" cy="2343536"/>
            <a:chOff x="7609364" y="2419061"/>
            <a:chExt cx="3682094" cy="3124714"/>
          </a:xfrm>
        </p:grpSpPr>
        <p:pic>
          <p:nvPicPr>
            <p:cNvPr id="2" name="Imagen 1">
              <a:extLst>
                <a:ext uri="{FF2B5EF4-FFF2-40B4-BE49-F238E27FC236}">
                  <a16:creationId xmlns:a16="http://schemas.microsoft.com/office/drawing/2014/main" id="{95C5953B-0ECB-4224-B5C4-E2C32779267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695951" y="2419061"/>
              <a:ext cx="3528392" cy="2796751"/>
            </a:xfrm>
            <a:prstGeom prst="rect">
              <a:avLst/>
            </a:prstGeom>
          </p:spPr>
        </p:pic>
        <p:cxnSp>
          <p:nvCxnSpPr>
            <p:cNvPr id="17" name="Conector recto 16">
              <a:extLst>
                <a:ext uri="{FF2B5EF4-FFF2-40B4-BE49-F238E27FC236}">
                  <a16:creationId xmlns:a16="http://schemas.microsoft.com/office/drawing/2014/main" id="{A2C2543F-2588-454B-887D-274196FADB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9364" y="5249604"/>
              <a:ext cx="2366174" cy="12509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CuadroTexto 17">
              <a:extLst>
                <a:ext uri="{FF2B5EF4-FFF2-40B4-BE49-F238E27FC236}">
                  <a16:creationId xmlns:a16="http://schemas.microsoft.com/office/drawing/2014/main" id="{33336DAC-77B0-4DD1-9E7D-8C3751DAC226}"/>
                </a:ext>
              </a:extLst>
            </p:cNvPr>
            <p:cNvSpPr txBox="1"/>
            <p:nvPr/>
          </p:nvSpPr>
          <p:spPr>
            <a:xfrm rot="21430919">
              <a:off x="8637530" y="5143666"/>
              <a:ext cx="41590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c</a:t>
              </a:r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26FD68D4-7A48-4CEF-A1A6-DFFA6FA433B9}"/>
                </a:ext>
              </a:extLst>
            </p:cNvPr>
            <p:cNvSpPr txBox="1"/>
            <p:nvPr/>
          </p:nvSpPr>
          <p:spPr>
            <a:xfrm rot="18267820">
              <a:off x="10654359" y="4304473"/>
              <a:ext cx="41590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h</a:t>
              </a:r>
            </a:p>
          </p:txBody>
        </p:sp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id="{1C7EF297-B1B5-4A1E-B6E0-D6697BFDED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95010" y="3690952"/>
              <a:ext cx="1296448" cy="152486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Rectángulo 12">
                  <a:extLst>
                    <a:ext uri="{FF2B5EF4-FFF2-40B4-BE49-F238E27FC236}">
                      <a16:creationId xmlns:a16="http://schemas.microsoft.com/office/drawing/2014/main" id="{1381EFD3-6413-4D11-919A-57E3375907EF}"/>
                    </a:ext>
                  </a:extLst>
                </p:cNvPr>
                <p:cNvSpPr/>
                <p:nvPr/>
              </p:nvSpPr>
              <p:spPr>
                <a:xfrm>
                  <a:off x="9479197" y="2741293"/>
                  <a:ext cx="43396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350" i="1" dirty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 dirty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3" name="Rectángulo 12">
                  <a:extLst>
                    <a:ext uri="{FF2B5EF4-FFF2-40B4-BE49-F238E27FC236}">
                      <a16:creationId xmlns:a16="http://schemas.microsoft.com/office/drawing/2014/main" id="{1381EFD3-6413-4D11-919A-57E3375907E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479197" y="2741293"/>
                  <a:ext cx="433965" cy="400109"/>
                </a:xfrm>
                <a:prstGeom prst="rect">
                  <a:avLst/>
                </a:prstGeom>
                <a:blipFill>
                  <a:blip r:embed="rId10"/>
                  <a:stretch>
                    <a:fillRect r="-377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128898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7" grpId="0"/>
      <p:bldP spid="14" grpId="0"/>
      <p:bldP spid="15" grpId="0"/>
      <p:bldP spid="9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1" y="198438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Momentos de fuerza sobre espiras de corriente e imanes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4377414" y="2859191"/>
                <a:ext cx="2106234" cy="506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𝝉</m:t>
                          </m:r>
                        </m:e>
                      </m:acc>
                      <m:r>
                        <a:rPr lang="es-ES_tradnl" sz="2400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_tradnl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7414" y="2859191"/>
                <a:ext cx="2106234" cy="50642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ángulo 8"/>
          <p:cNvSpPr/>
          <p:nvPr/>
        </p:nvSpPr>
        <p:spPr>
          <a:xfrm>
            <a:off x="2290931" y="3577776"/>
            <a:ext cx="6003823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100" dirty="0"/>
              <a:t>Momento magnético de un imán o dipolo magnético </a:t>
            </a: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987641">
            <a:off x="607026" y="2337433"/>
            <a:ext cx="1868459" cy="657908"/>
          </a:xfrm>
          <a:prstGeom prst="rect">
            <a:avLst/>
          </a:prstGeom>
        </p:spPr>
      </p:pic>
      <p:cxnSp>
        <p:nvCxnSpPr>
          <p:cNvPr id="3" name="Conector recto 2"/>
          <p:cNvCxnSpPr/>
          <p:nvPr/>
        </p:nvCxnSpPr>
        <p:spPr>
          <a:xfrm flipV="1">
            <a:off x="1493658" y="2142933"/>
            <a:ext cx="864096" cy="1562943"/>
          </a:xfrm>
          <a:prstGeom prst="line">
            <a:avLst/>
          </a:prstGeom>
          <a:ln w="158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1901861" y="2631761"/>
                <a:ext cx="98489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𝑙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1861" y="2631761"/>
                <a:ext cx="98489" cy="207749"/>
              </a:xfrm>
              <a:prstGeom prst="rect">
                <a:avLst/>
              </a:prstGeom>
              <a:blipFill>
                <a:blip r:embed="rId6"/>
                <a:stretch>
                  <a:fillRect l="-50000" r="-37500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Conector recto de flecha 16"/>
          <p:cNvCxnSpPr/>
          <p:nvPr/>
        </p:nvCxnSpPr>
        <p:spPr>
          <a:xfrm>
            <a:off x="2041039" y="2004126"/>
            <a:ext cx="692514" cy="9044"/>
          </a:xfrm>
          <a:prstGeom prst="straightConnector1">
            <a:avLst/>
          </a:prstGeom>
          <a:ln w="3492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cto de flecha 20"/>
          <p:cNvCxnSpPr/>
          <p:nvPr/>
        </p:nvCxnSpPr>
        <p:spPr>
          <a:xfrm rot="10800000">
            <a:off x="367559" y="3415450"/>
            <a:ext cx="692514" cy="9044"/>
          </a:xfrm>
          <a:prstGeom prst="straightConnector1">
            <a:avLst/>
          </a:prstGeom>
          <a:ln w="34925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1743885" y="1588319"/>
                <a:ext cx="285527" cy="2308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s-ES" sz="15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s-ES" sz="15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15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  <m:sup>
                          <m:r>
                            <a:rPr lang="es-ES" sz="15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b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3885" y="1588319"/>
                <a:ext cx="285527" cy="230832"/>
              </a:xfrm>
              <a:prstGeom prst="rect">
                <a:avLst/>
              </a:prstGeom>
              <a:blipFill>
                <a:blip r:embed="rId7"/>
                <a:stretch>
                  <a:fillRect l="-14894" r="-2128" b="-270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791580" y="3518088"/>
                <a:ext cx="470193" cy="3231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s-ES" sz="15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s-ES" sz="15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15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  <m:sup>
                          <m:r>
                            <a:rPr lang="es-ES" sz="15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b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580" y="3518088"/>
                <a:ext cx="470193" cy="323165"/>
              </a:xfrm>
              <a:prstGeom prst="rect">
                <a:avLst/>
              </a:prstGeom>
              <a:blipFill>
                <a:blip r:embed="rId8"/>
                <a:stretch>
                  <a:fillRect b="-377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3469291" y="1237732"/>
                <a:ext cx="4073039" cy="4635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𝝉</m:t>
                          </m:r>
                        </m:e>
                      </m:acc>
                      <m:r>
                        <a:rPr lang="es-ES_tradnl" sz="2100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1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sz="21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acc>
                        <m:accPr>
                          <m:chr m:val="⃗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9291" y="1237732"/>
                <a:ext cx="4073039" cy="463525"/>
              </a:xfrm>
              <a:prstGeom prst="rect">
                <a:avLst/>
              </a:prstGeom>
              <a:blipFill>
                <a:blip r:embed="rId9"/>
                <a:stretch>
                  <a:fillRect t="-18421" b="-657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4085947" y="4205279"/>
                <a:ext cx="1205971" cy="4635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_tradnl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</m:acc>
                      <m:r>
                        <a:rPr lang="es-ES" sz="2100" b="1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acc>
                        <m:accPr>
                          <m:chr m:val="⃗"/>
                          <m:ctrlPr>
                            <a:rPr lang="es-ES_tradnl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85947" y="4205279"/>
                <a:ext cx="1205971" cy="463525"/>
              </a:xfrm>
              <a:prstGeom prst="rect">
                <a:avLst/>
              </a:prstGeom>
              <a:blipFill>
                <a:blip r:embed="rId10"/>
                <a:stretch>
                  <a:fillRect t="-18421" r="-27273" b="-657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ángulo 26"/>
          <p:cNvSpPr/>
          <p:nvPr/>
        </p:nvSpPr>
        <p:spPr>
          <a:xfrm>
            <a:off x="4074807" y="2341387"/>
            <a:ext cx="2878673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100" dirty="0"/>
              <a:t>Momento sobre el imán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1003008" y="2016404"/>
                <a:ext cx="287258" cy="3309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_tradnl" sz="13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3008" y="2016404"/>
                <a:ext cx="287258" cy="330988"/>
              </a:xfrm>
              <a:prstGeom prst="rect">
                <a:avLst/>
              </a:prstGeom>
              <a:blipFill>
                <a:blip r:embed="rId11"/>
                <a:stretch>
                  <a:fillRect t="-12963" r="-42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Conector recto de flecha 6"/>
          <p:cNvCxnSpPr/>
          <p:nvPr/>
        </p:nvCxnSpPr>
        <p:spPr>
          <a:xfrm flipV="1">
            <a:off x="845586" y="2004126"/>
            <a:ext cx="635612" cy="1096814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2281425" y="1618941"/>
                <a:ext cx="333746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1425" y="1618941"/>
                <a:ext cx="333746" cy="32534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426690" y="3440727"/>
                <a:ext cx="333746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690" y="3440727"/>
                <a:ext cx="333746" cy="32534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5884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/>
      <p:bldP spid="25" grpId="0"/>
      <p:bldP spid="26" grpId="0"/>
      <p:bldP spid="27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9143999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cargas puntuales en movimiento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5.5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685546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cargas puntuales en movimiento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3472633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685546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cargas puntuales en movimiento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43508" y="897565"/>
                <a:ext cx="5498284" cy="12184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Dicho campo es:</a:t>
                </a:r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b="1" i="1" dirty="0"/>
                  <a:t>Proporcional</a:t>
                </a:r>
                <a:r>
                  <a:rPr lang="es-ES" dirty="0"/>
                  <a:t> a la carga </a:t>
                </a:r>
                <a:r>
                  <a:rPr lang="es-ES" i="1" dirty="0"/>
                  <a:t>q</a:t>
                </a:r>
                <a:r>
                  <a:rPr lang="es-ES" dirty="0"/>
                  <a:t> del elemento puntual.</a:t>
                </a:r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b="1" i="1" dirty="0"/>
                  <a:t>Proporcional</a:t>
                </a:r>
                <a:r>
                  <a:rPr lang="es-ES" dirty="0"/>
                  <a:t> al módulo de la velocidad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r>
                  <a:rPr lang="es-ES" dirty="0"/>
                  <a:t> de la carga.</a:t>
                </a:r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dirty="0"/>
                  <a:t>Como el campo eléctrico </a:t>
                </a:r>
                <a:r>
                  <a:rPr lang="es-ES" b="1" i="1" dirty="0"/>
                  <a:t>decae</a:t>
                </a:r>
                <a:r>
                  <a:rPr lang="es-ES" dirty="0"/>
                  <a:t> como </a:t>
                </a:r>
                <a14:m>
                  <m:oMath xmlns:m="http://schemas.openxmlformats.org/officeDocument/2006/math">
                    <m:f>
                      <m:fPr>
                        <m:type m:val="skw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sSup>
                          <m:sSup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508" y="897565"/>
                <a:ext cx="5498284" cy="1218475"/>
              </a:xfrm>
              <a:prstGeom prst="rect">
                <a:avLst/>
              </a:prstGeom>
              <a:blipFill>
                <a:blip r:embed="rId4"/>
                <a:stretch>
                  <a:fillRect l="-999" t="-2500" b="-535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87257" y="2113905"/>
                <a:ext cx="8100900" cy="16830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A diferencia del campo eléctrico,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1350" dirty="0"/>
                  <a:t>:</a:t>
                </a:r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dirty="0"/>
                  <a:t>Es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perpendicular</a:t>
                </a:r>
                <a:r>
                  <a:rPr lang="es-ES" dirty="0"/>
                  <a:t> al vector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dirty="0"/>
                  <a:t> definido por la línea que une la posición de la carga con el punto </a:t>
                </a:r>
                <a:r>
                  <a:rPr lang="es-ES" i="1" dirty="0"/>
                  <a:t>P</a:t>
                </a:r>
                <a:r>
                  <a:rPr lang="es-ES" dirty="0"/>
                  <a:t> de consigna del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.</a:t>
                </a:r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dirty="0"/>
                  <a:t>Es perpendicular al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. </a:t>
                </a:r>
              </a:p>
              <a:p>
                <a:endParaRPr lang="es-ES" sz="1350" dirty="0"/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endParaRPr lang="es-ES" sz="135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7257" y="2113905"/>
                <a:ext cx="8100900" cy="1683025"/>
              </a:xfrm>
              <a:prstGeom prst="rect">
                <a:avLst/>
              </a:prstGeom>
              <a:blipFill>
                <a:blip r:embed="rId5"/>
                <a:stretch>
                  <a:fillRect l="-67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997347" y="3431495"/>
                <a:ext cx="3240360" cy="1100686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 dirty="0">
                              <a:latin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sz="3300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33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33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300" i="1" dirty="0">
                              <a:latin typeface="Cambria Math" panose="02040503050406030204" pitchFamily="18" charset="0"/>
                            </a:rPr>
                            <m:t>𝑞</m:t>
                          </m:r>
                          <m:acc>
                            <m:accPr>
                              <m:chr m:val="⃗"/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300" b="1" i="1" dirty="0"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e>
                          </m:acc>
                          <m:r>
                            <a:rPr lang="es-ES" sz="33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̂"/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300" b="1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𝒓</m:t>
                              </m:r>
                            </m:e>
                          </m:acc>
                        </m:num>
                        <m:den>
                          <m:sSup>
                            <m:sSupPr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7347" y="3431495"/>
                <a:ext cx="3240360" cy="1100686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 Box 18"/>
              <p:cNvSpPr txBox="1">
                <a:spLocks noChangeArrowheads="1"/>
              </p:cNvSpPr>
              <p:nvPr/>
            </p:nvSpPr>
            <p:spPr bwMode="auto">
              <a:xfrm>
                <a:off x="1038553" y="4530916"/>
                <a:ext cx="2669351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sz="15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5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e>
                      <m:sub>
                        <m:r>
                          <a:rPr lang="es-ES" sz="15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lang="es-ES" sz="1500" i="1" dirty="0">
                    <a:sym typeface="Symbol" pitchFamily="18" charset="2"/>
                  </a:rPr>
                  <a:t> permeabilidad del vacío</a:t>
                </a:r>
              </a:p>
            </p:txBody>
          </p:sp>
        </mc:Choice>
        <mc:Fallback xmlns="">
          <p:sp>
            <p:nvSpPr>
              <p:cNvPr id="13" name="Text 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38553" y="4530916"/>
                <a:ext cx="2669351" cy="323165"/>
              </a:xfrm>
              <a:prstGeom prst="rect">
                <a:avLst/>
              </a:prstGeom>
              <a:blipFill>
                <a:blip r:embed="rId7"/>
                <a:stretch>
                  <a:fillRect t="-3774" b="-20755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1007604" y="4746879"/>
                <a:ext cx="3691908" cy="3231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=4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sSup>
                        <m:sSupPr>
                          <m:ctrlP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−7</m:t>
                          </m:r>
                        </m:sup>
                      </m:sSup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𝑇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f>
                        <m:fPr>
                          <m:type m:val="lin"/>
                          <m:ctrlP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num>
                        <m:den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𝐴</m:t>
                          </m:r>
                        </m:den>
                      </m:f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=4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sSup>
                        <m:sSupPr>
                          <m:ctrlP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−7</m:t>
                          </m:r>
                        </m:sup>
                      </m:sSup>
                      <m:r>
                        <a:rPr lang="es-ES" sz="15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f>
                        <m:fPr>
                          <m:type m:val="lin"/>
                          <m:ctrlP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5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</m:num>
                        <m:den>
                          <m:sSup>
                            <m:sSupPr>
                              <m:ctrlPr>
                                <a:rPr lang="es-ES" sz="15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15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p>
                              <m:r>
                                <a:rPr lang="es-ES" sz="15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7604" y="4746879"/>
                <a:ext cx="3691908" cy="323165"/>
              </a:xfrm>
              <a:prstGeom prst="rect">
                <a:avLst/>
              </a:prstGeom>
              <a:blipFill>
                <a:blip r:embed="rId8"/>
                <a:stretch>
                  <a:fillRect t="-105660" r="-7261" b="-16603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" name="Grupo 32">
            <a:extLst>
              <a:ext uri="{FF2B5EF4-FFF2-40B4-BE49-F238E27FC236}">
                <a16:creationId xmlns:a16="http://schemas.microsoft.com/office/drawing/2014/main" id="{04EB09B2-FD50-4676-A5B1-E3D9A061EE9C}"/>
              </a:ext>
            </a:extLst>
          </p:cNvPr>
          <p:cNvGrpSpPr/>
          <p:nvPr/>
        </p:nvGrpSpPr>
        <p:grpSpPr>
          <a:xfrm>
            <a:off x="5678001" y="1282097"/>
            <a:ext cx="3145419" cy="964654"/>
            <a:chOff x="6539056" y="1993701"/>
            <a:chExt cx="4193892" cy="1286207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D2DC0592-FFBB-4242-A716-DC470B086F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96930" y="2748933"/>
              <a:ext cx="402128" cy="42196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73A1A7AB-4261-4CA1-B75E-7BC7385418D7}"/>
                </a:ext>
              </a:extLst>
            </p:cNvPr>
            <p:cNvSpPr txBox="1"/>
            <p:nvPr/>
          </p:nvSpPr>
          <p:spPr>
            <a:xfrm>
              <a:off x="6941541" y="2739515"/>
              <a:ext cx="374461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500" dirty="0">
                  <a:solidFill>
                    <a:schemeClr val="bg1"/>
                  </a:solidFill>
                </a:rPr>
                <a:t>+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6F10B2FD-1E77-4491-ADB6-A6EDAFD25032}"/>
                    </a:ext>
                  </a:extLst>
                </p:cNvPr>
                <p:cNvSpPr/>
                <p:nvPr/>
              </p:nvSpPr>
              <p:spPr>
                <a:xfrm>
                  <a:off x="6539056" y="2832649"/>
                  <a:ext cx="428493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6F10B2FD-1E77-4491-ADB6-A6EDAFD2503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39056" y="2832649"/>
                  <a:ext cx="428493" cy="400109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9F877F0C-F70F-4095-98B5-937BC897EA1D}"/>
                    </a:ext>
                  </a:extLst>
                </p:cNvPr>
                <p:cNvSpPr/>
                <p:nvPr/>
              </p:nvSpPr>
              <p:spPr>
                <a:xfrm>
                  <a:off x="7608168" y="1993701"/>
                  <a:ext cx="430375" cy="40011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9F877F0C-F70F-4095-98B5-937BC897EA1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8168" y="1993701"/>
                  <a:ext cx="430375" cy="400110"/>
                </a:xfrm>
                <a:prstGeom prst="rect">
                  <a:avLst/>
                </a:prstGeom>
                <a:blipFill>
                  <a:blip r:embed="rId10"/>
                  <a:stretch>
                    <a:fillRect t="-12000" r="-1132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1F7AD11C-9F5E-4E35-89D9-B89E7110A5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57104" y="2297235"/>
              <a:ext cx="665565" cy="542646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recto de flecha 19">
              <a:extLst>
                <a:ext uri="{FF2B5EF4-FFF2-40B4-BE49-F238E27FC236}">
                  <a16:creationId xmlns:a16="http://schemas.microsoft.com/office/drawing/2014/main" id="{B6189FE6-9CCA-46C8-84B0-B7D410C608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26003" y="2945042"/>
              <a:ext cx="2370397" cy="1012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cto de flecha 21">
              <a:extLst>
                <a:ext uri="{FF2B5EF4-FFF2-40B4-BE49-F238E27FC236}">
                  <a16:creationId xmlns:a16="http://schemas.microsoft.com/office/drawing/2014/main" id="{7EA38D7C-3616-43F5-AEBA-32AB531074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22400" y="2937691"/>
              <a:ext cx="485112" cy="5864"/>
            </a:xfrm>
            <a:prstGeom prst="straightConnector1">
              <a:avLst/>
            </a:prstGeom>
            <a:ln w="50800"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CuadroTexto 26">
                  <a:extLst>
                    <a:ext uri="{FF2B5EF4-FFF2-40B4-BE49-F238E27FC236}">
                      <a16:creationId xmlns:a16="http://schemas.microsoft.com/office/drawing/2014/main" id="{71DAEF04-0065-4995-866F-BACBF063F22B}"/>
                    </a:ext>
                  </a:extLst>
                </p:cNvPr>
                <p:cNvSpPr txBox="1"/>
                <p:nvPr/>
              </p:nvSpPr>
              <p:spPr>
                <a:xfrm rot="20670664">
                  <a:off x="7515868" y="2580541"/>
                  <a:ext cx="28460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7" name="CuadroTexto 26">
                  <a:extLst>
                    <a:ext uri="{FF2B5EF4-FFF2-40B4-BE49-F238E27FC236}">
                      <a16:creationId xmlns:a16="http://schemas.microsoft.com/office/drawing/2014/main" id="{71DAEF04-0065-4995-866F-BACBF063F2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0670664">
                  <a:off x="7515868" y="2580541"/>
                  <a:ext cx="284608" cy="276999"/>
                </a:xfrm>
                <a:prstGeom prst="rect">
                  <a:avLst/>
                </a:prstGeom>
                <a:blipFill>
                  <a:blip r:embed="rId11"/>
                  <a:stretch>
                    <a:fillRect l="-22727" r="-13636" b="-3023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0279ACF6-C57D-4AC0-B600-0BE36AE00DFE}"/>
                    </a:ext>
                  </a:extLst>
                </p:cNvPr>
                <p:cNvSpPr txBox="1"/>
                <p:nvPr/>
              </p:nvSpPr>
              <p:spPr>
                <a:xfrm>
                  <a:off x="8283564" y="2677507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5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0279ACF6-C57D-4AC0-B600-0BE36AE00DF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3564" y="2677507"/>
                  <a:ext cx="185179" cy="307776"/>
                </a:xfrm>
                <a:prstGeom prst="rect">
                  <a:avLst/>
                </a:prstGeom>
                <a:blipFill>
                  <a:blip r:embed="rId12"/>
                  <a:stretch>
                    <a:fillRect l="-26087" t="-31579" r="-10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45D59A72-8798-478B-9724-75C18C184927}"/>
                    </a:ext>
                  </a:extLst>
                </p:cNvPr>
                <p:cNvSpPr txBox="1"/>
                <p:nvPr/>
              </p:nvSpPr>
              <p:spPr>
                <a:xfrm>
                  <a:off x="7407952" y="2972132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45D59A72-8798-478B-9724-75C18C1849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07952" y="2972132"/>
                  <a:ext cx="185179" cy="307776"/>
                </a:xfrm>
                <a:prstGeom prst="rect">
                  <a:avLst/>
                </a:prstGeom>
                <a:blipFill>
                  <a:blip r:embed="rId13"/>
                  <a:stretch>
                    <a:fillRect l="-17391" t="-23684" r="-13043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30" name="Imagen 29">
              <a:extLst>
                <a:ext uri="{FF2B5EF4-FFF2-40B4-BE49-F238E27FC236}">
                  <a16:creationId xmlns:a16="http://schemas.microsoft.com/office/drawing/2014/main" id="{6B80F326-8AD1-433B-AE4B-34E88E4335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005510" y="2811586"/>
              <a:ext cx="190500" cy="238125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Rectángulo 30">
                  <a:extLst>
                    <a:ext uri="{FF2B5EF4-FFF2-40B4-BE49-F238E27FC236}">
                      <a16:creationId xmlns:a16="http://schemas.microsoft.com/office/drawing/2014/main" id="{B2E7CD2D-0797-4DFC-80D6-5FA61343FDE8}"/>
                    </a:ext>
                  </a:extLst>
                </p:cNvPr>
                <p:cNvSpPr/>
                <p:nvPr/>
              </p:nvSpPr>
              <p:spPr>
                <a:xfrm>
                  <a:off x="10204855" y="2712825"/>
                  <a:ext cx="528093" cy="53724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1" name="Rectángulo 30">
                  <a:extLst>
                    <a:ext uri="{FF2B5EF4-FFF2-40B4-BE49-F238E27FC236}">
                      <a16:creationId xmlns:a16="http://schemas.microsoft.com/office/drawing/2014/main" id="{B2E7CD2D-0797-4DFC-80D6-5FA61343FDE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204855" y="2712825"/>
                  <a:ext cx="528093" cy="537242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32" name="Imagen 31">
              <a:extLst>
                <a:ext uri="{FF2B5EF4-FFF2-40B4-BE49-F238E27FC236}">
                  <a16:creationId xmlns:a16="http://schemas.microsoft.com/office/drawing/2014/main" id="{BE3D5D7E-F79F-4B87-B947-C3772B3A5E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761395" y="2460730"/>
              <a:ext cx="209550" cy="628650"/>
            </a:xfrm>
            <a:prstGeom prst="rect">
              <a:avLst/>
            </a:prstGeom>
          </p:spPr>
        </p:pic>
      </p:grpSp>
      <p:grpSp>
        <p:nvGrpSpPr>
          <p:cNvPr id="109" name="Grupo 108">
            <a:extLst>
              <a:ext uri="{FF2B5EF4-FFF2-40B4-BE49-F238E27FC236}">
                <a16:creationId xmlns:a16="http://schemas.microsoft.com/office/drawing/2014/main" id="{CD18C30C-95CA-4B31-963F-59A106FA7358}"/>
              </a:ext>
            </a:extLst>
          </p:cNvPr>
          <p:cNvGrpSpPr/>
          <p:nvPr/>
        </p:nvGrpSpPr>
        <p:grpSpPr>
          <a:xfrm>
            <a:off x="4735978" y="2946325"/>
            <a:ext cx="2490679" cy="2015093"/>
            <a:chOff x="5222245" y="3140574"/>
            <a:chExt cx="3320906" cy="2686790"/>
          </a:xfrm>
        </p:grpSpPr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6E7F9A85-F064-407D-8C66-742B01118D3B}"/>
                </a:ext>
              </a:extLst>
            </p:cNvPr>
            <p:cNvGrpSpPr/>
            <p:nvPr/>
          </p:nvGrpSpPr>
          <p:grpSpPr>
            <a:xfrm>
              <a:off x="5222245" y="3140574"/>
              <a:ext cx="3255283" cy="2491316"/>
              <a:chOff x="5222245" y="3140574"/>
              <a:chExt cx="3255283" cy="2491316"/>
            </a:xfrm>
          </p:grpSpPr>
          <p:grpSp>
            <p:nvGrpSpPr>
              <p:cNvPr id="80" name="Grupo 79">
                <a:extLst>
                  <a:ext uri="{FF2B5EF4-FFF2-40B4-BE49-F238E27FC236}">
                    <a16:creationId xmlns:a16="http://schemas.microsoft.com/office/drawing/2014/main" id="{D6F80C59-8DF2-4CCD-B179-5B2EBC5A7281}"/>
                  </a:ext>
                </a:extLst>
              </p:cNvPr>
              <p:cNvGrpSpPr/>
              <p:nvPr/>
            </p:nvGrpSpPr>
            <p:grpSpPr>
              <a:xfrm>
                <a:off x="5222245" y="3140574"/>
                <a:ext cx="3167992" cy="2491316"/>
                <a:chOff x="5222245" y="3140574"/>
                <a:chExt cx="3167992" cy="2491316"/>
              </a:xfrm>
            </p:grpSpPr>
            <p:grpSp>
              <p:nvGrpSpPr>
                <p:cNvPr id="53" name="Grupo 52">
                  <a:extLst>
                    <a:ext uri="{FF2B5EF4-FFF2-40B4-BE49-F238E27FC236}">
                      <a16:creationId xmlns:a16="http://schemas.microsoft.com/office/drawing/2014/main" id="{C3A0532E-3FEB-4B77-9F77-13BA80761663}"/>
                    </a:ext>
                  </a:extLst>
                </p:cNvPr>
                <p:cNvGrpSpPr/>
                <p:nvPr/>
              </p:nvGrpSpPr>
              <p:grpSpPr>
                <a:xfrm>
                  <a:off x="5781187" y="3402358"/>
                  <a:ext cx="2609050" cy="2229532"/>
                  <a:chOff x="7828691" y="2830068"/>
                  <a:chExt cx="2609050" cy="2229532"/>
                </a:xfrm>
              </p:grpSpPr>
              <p:grpSp>
                <p:nvGrpSpPr>
                  <p:cNvPr id="42" name="Grupo 41">
                    <a:extLst>
                      <a:ext uri="{FF2B5EF4-FFF2-40B4-BE49-F238E27FC236}">
                        <a16:creationId xmlns:a16="http://schemas.microsoft.com/office/drawing/2014/main" id="{3851A601-809F-4794-845F-AD352827A6DC}"/>
                      </a:ext>
                    </a:extLst>
                  </p:cNvPr>
                  <p:cNvGrpSpPr/>
                  <p:nvPr/>
                </p:nvGrpSpPr>
                <p:grpSpPr>
                  <a:xfrm>
                    <a:off x="7828691" y="3451624"/>
                    <a:ext cx="2609050" cy="1607976"/>
                    <a:chOff x="7791360" y="4787529"/>
                    <a:chExt cx="2609050" cy="1607976"/>
                  </a:xfrm>
                </p:grpSpPr>
                <p:sp>
                  <p:nvSpPr>
                    <p:cNvPr id="36" name="Rectángulo 35">
                      <a:extLst>
                        <a:ext uri="{FF2B5EF4-FFF2-40B4-BE49-F238E27FC236}">
                          <a16:creationId xmlns:a16="http://schemas.microsoft.com/office/drawing/2014/main" id="{F2F4DFE4-97F0-4756-A3A6-724D1BD2C764}"/>
                        </a:ext>
                      </a:extLst>
                    </p:cNvPr>
                    <p:cNvSpPr/>
                    <p:nvPr/>
                  </p:nvSpPr>
                  <p:spPr>
                    <a:xfrm rot="20644718">
                      <a:off x="7850231" y="5260503"/>
                      <a:ext cx="2389414" cy="739931"/>
                    </a:xfrm>
                    <a:prstGeom prst="rect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37" name="Triángulo rectángulo 36">
                      <a:extLst>
                        <a:ext uri="{FF2B5EF4-FFF2-40B4-BE49-F238E27FC236}">
                          <a16:creationId xmlns:a16="http://schemas.microsoft.com/office/drawing/2014/main" id="{CFC57BBA-95E4-4633-AE8E-171CF5C32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1360" y="5545807"/>
                      <a:ext cx="466124" cy="849698"/>
                    </a:xfrm>
                    <a:prstGeom prst="rtTriangl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41" name="Rectángulo 40">
                      <a:extLst>
                        <a:ext uri="{FF2B5EF4-FFF2-40B4-BE49-F238E27FC236}">
                          <a16:creationId xmlns:a16="http://schemas.microsoft.com/office/drawing/2014/main" id="{FA107687-1BC1-4F1D-BE47-EA4E6655A2DB}"/>
                        </a:ext>
                      </a:extLst>
                    </p:cNvPr>
                    <p:cNvSpPr/>
                    <p:nvPr/>
                  </p:nvSpPr>
                  <p:spPr>
                    <a:xfrm rot="19061417">
                      <a:off x="9945522" y="4787529"/>
                      <a:ext cx="454888" cy="82852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</p:grpSp>
              <p:grpSp>
                <p:nvGrpSpPr>
                  <p:cNvPr id="48" name="Grupo 47">
                    <a:extLst>
                      <a:ext uri="{FF2B5EF4-FFF2-40B4-BE49-F238E27FC236}">
                        <a16:creationId xmlns:a16="http://schemas.microsoft.com/office/drawing/2014/main" id="{B8B333F6-F45B-4D7C-A5D7-D4FDFB9672AC}"/>
                      </a:ext>
                    </a:extLst>
                  </p:cNvPr>
                  <p:cNvGrpSpPr/>
                  <p:nvPr/>
                </p:nvGrpSpPr>
                <p:grpSpPr>
                  <a:xfrm>
                    <a:off x="7915688" y="2830068"/>
                    <a:ext cx="2206666" cy="1171512"/>
                    <a:chOff x="7777765" y="4177353"/>
                    <a:chExt cx="2206666" cy="1171512"/>
                  </a:xfrm>
                </p:grpSpPr>
                <p:sp>
                  <p:nvSpPr>
                    <p:cNvPr id="34" name="Rectángulo 33">
                      <a:extLst>
                        <a:ext uri="{FF2B5EF4-FFF2-40B4-BE49-F238E27FC236}">
                          <a16:creationId xmlns:a16="http://schemas.microsoft.com/office/drawing/2014/main" id="{559C36F6-1C13-4759-B1F3-E9BA0D3828F6}"/>
                        </a:ext>
                      </a:extLst>
                    </p:cNvPr>
                    <p:cNvSpPr/>
                    <p:nvPr/>
                  </p:nvSpPr>
                  <p:spPr>
                    <a:xfrm rot="20676088">
                      <a:off x="7777765" y="4468045"/>
                      <a:ext cx="2093361" cy="880820"/>
                    </a:xfrm>
                    <a:prstGeom prst="rect">
                      <a:avLst/>
                    </a:prstGeom>
                    <a:solidFill>
                      <a:schemeClr val="accent6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47" name="Rectángulo 46">
                      <a:extLst>
                        <a:ext uri="{FF2B5EF4-FFF2-40B4-BE49-F238E27FC236}">
                          <a16:creationId xmlns:a16="http://schemas.microsoft.com/office/drawing/2014/main" id="{8DE9C6F6-0701-484B-8D5C-C967492B9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24974" y="4177353"/>
                      <a:ext cx="259457" cy="95126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</p:grpSp>
              <p:sp>
                <p:nvSpPr>
                  <p:cNvPr id="51" name="Rectángulo 50">
                    <a:extLst>
                      <a:ext uri="{FF2B5EF4-FFF2-40B4-BE49-F238E27FC236}">
                        <a16:creationId xmlns:a16="http://schemas.microsoft.com/office/drawing/2014/main" id="{ABE0C5FD-5AD5-4ABB-932A-19813975D97C}"/>
                      </a:ext>
                    </a:extLst>
                  </p:cNvPr>
                  <p:cNvSpPr/>
                  <p:nvPr/>
                </p:nvSpPr>
                <p:spPr>
                  <a:xfrm>
                    <a:off x="7828691" y="3428999"/>
                    <a:ext cx="402128" cy="834697"/>
                  </a:xfrm>
                  <a:prstGeom prst="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52" name="Rectángulo 51">
                    <a:extLst>
                      <a:ext uri="{FF2B5EF4-FFF2-40B4-BE49-F238E27FC236}">
                        <a16:creationId xmlns:a16="http://schemas.microsoft.com/office/drawing/2014/main" id="{0756492A-D240-4FB5-BA2C-33D46863838E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7954789" y="4215022"/>
                    <a:ext cx="504056" cy="144016"/>
                  </a:xfrm>
                  <a:prstGeom prst="rect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</p:grpSp>
            <p:pic>
              <p:nvPicPr>
                <p:cNvPr id="57" name="Imagen 56">
                  <a:extLst>
                    <a:ext uri="{FF2B5EF4-FFF2-40B4-BE49-F238E27FC236}">
                      <a16:creationId xmlns:a16="http://schemas.microsoft.com/office/drawing/2014/main" id="{BAF17536-21AC-4095-9556-C2B4286BDA1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250921" y="4600301"/>
                  <a:ext cx="278891" cy="340867"/>
                </a:xfrm>
                <a:prstGeom prst="rect">
                  <a:avLst/>
                </a:prstGeom>
              </p:spPr>
            </p:pic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8" name="Rectángulo 57">
                      <a:extLst>
                        <a:ext uri="{FF2B5EF4-FFF2-40B4-BE49-F238E27FC236}">
                          <a16:creationId xmlns:a16="http://schemas.microsoft.com/office/drawing/2014/main" id="{643D5C33-F65B-43B1-AEF2-E54F4C819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2676" y="4337803"/>
                      <a:ext cx="410625" cy="369332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200" i="1" dirty="0">
                                <a:latin typeface="Cambria Math" panose="02040503050406030204" pitchFamily="18" charset="0"/>
                              </a:rPr>
                              <m:t>𝑞</m:t>
                            </m:r>
                          </m:oMath>
                        </m:oMathPara>
                      </a14:m>
                      <a:endParaRPr lang="es-ES" sz="1200" dirty="0"/>
                    </a:p>
                  </p:txBody>
                </p:sp>
              </mc:Choice>
              <mc:Fallback xmlns="">
                <p:sp>
                  <p:nvSpPr>
                    <p:cNvPr id="58" name="Rectángulo 57">
                      <a:extLst>
                        <a:ext uri="{FF2B5EF4-FFF2-40B4-BE49-F238E27FC236}">
                          <a16:creationId xmlns:a16="http://schemas.microsoft.com/office/drawing/2014/main" id="{643D5C33-F65B-43B1-AEF2-E54F4C81968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112676" y="4337803"/>
                      <a:ext cx="410625" cy="369332"/>
                    </a:xfrm>
                    <a:prstGeom prst="rect">
                      <a:avLst/>
                    </a:prstGeom>
                    <a:blipFill>
                      <a:blip r:embed="rId1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1" name="Rectángulo 60">
                      <a:extLst>
                        <a:ext uri="{FF2B5EF4-FFF2-40B4-BE49-F238E27FC236}">
                          <a16:creationId xmlns:a16="http://schemas.microsoft.com/office/drawing/2014/main" id="{BE680581-C765-4713-AFDE-563983EA9C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0861" y="4466654"/>
                      <a:ext cx="430375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𝑣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1" name="Rectángulo 60">
                      <a:extLst>
                        <a:ext uri="{FF2B5EF4-FFF2-40B4-BE49-F238E27FC236}">
                          <a16:creationId xmlns:a16="http://schemas.microsoft.com/office/drawing/2014/main" id="{BE680581-C765-4713-AFDE-563983EA9C97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280861" y="4466654"/>
                      <a:ext cx="430375" cy="400109"/>
                    </a:xfrm>
                    <a:prstGeom prst="rect">
                      <a:avLst/>
                    </a:prstGeom>
                    <a:blipFill>
                      <a:blip r:embed="rId19"/>
                      <a:stretch>
                        <a:fillRect t="-12000" r="-13208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62" name="Conector recto de flecha 61">
                  <a:extLst>
                    <a:ext uri="{FF2B5EF4-FFF2-40B4-BE49-F238E27FC236}">
                      <a16:creationId xmlns:a16="http://schemas.microsoft.com/office/drawing/2014/main" id="{7FE86DEA-47CE-4E08-8506-799FDECF36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24474" y="4452770"/>
                  <a:ext cx="1001003" cy="257184"/>
                </a:xfrm>
                <a:prstGeom prst="straightConnector1">
                  <a:avLst/>
                </a:prstGeom>
                <a:ln w="50800">
                  <a:solidFill>
                    <a:srgbClr val="00B05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5" name="CuadroTexto 64">
                      <a:extLst>
                        <a:ext uri="{FF2B5EF4-FFF2-40B4-BE49-F238E27FC236}">
                          <a16:creationId xmlns:a16="http://schemas.microsoft.com/office/drawing/2014/main" id="{3761FE66-90B7-4410-9771-57583FF6329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487424" y="4298882"/>
                      <a:ext cx="185179" cy="30777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̂"/>
                                <m:ctrlPr>
                                  <a:rPr lang="es-ES" sz="1500" i="1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500" i="1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5" name="CuadroTexto 64">
                      <a:extLst>
                        <a:ext uri="{FF2B5EF4-FFF2-40B4-BE49-F238E27FC236}">
                          <a16:creationId xmlns:a16="http://schemas.microsoft.com/office/drawing/2014/main" id="{3761FE66-90B7-4410-9771-57583FF6329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487424" y="4298882"/>
                      <a:ext cx="185179" cy="307776"/>
                    </a:xfrm>
                    <a:prstGeom prst="rect">
                      <a:avLst/>
                    </a:prstGeom>
                    <a:blipFill>
                      <a:blip r:embed="rId20"/>
                      <a:stretch>
                        <a:fillRect l="-18182" t="-23684" r="-136364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67" name="Conector recto de flecha 66">
                  <a:extLst>
                    <a:ext uri="{FF2B5EF4-FFF2-40B4-BE49-F238E27FC236}">
                      <a16:creationId xmlns:a16="http://schemas.microsoft.com/office/drawing/2014/main" id="{ADFEE023-6ACD-4E39-9E7D-F34941F42C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26989" y="3543067"/>
                  <a:ext cx="1235187" cy="1157340"/>
                </a:xfrm>
                <a:prstGeom prst="straightConnector1">
                  <a:avLst/>
                </a:prstGeom>
                <a:ln w="508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8" name="CuadroTexto 67">
                      <a:extLst>
                        <a:ext uri="{FF2B5EF4-FFF2-40B4-BE49-F238E27FC236}">
                          <a16:creationId xmlns:a16="http://schemas.microsoft.com/office/drawing/2014/main" id="{5434C5A5-941B-4605-B96A-4FC18D6D828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136842" y="3660110"/>
                      <a:ext cx="185179" cy="30777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500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500" i="1"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8" name="CuadroTexto 67">
                      <a:extLst>
                        <a:ext uri="{FF2B5EF4-FFF2-40B4-BE49-F238E27FC236}">
                          <a16:creationId xmlns:a16="http://schemas.microsoft.com/office/drawing/2014/main" id="{5434C5A5-941B-4605-B96A-4FC18D6D828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136842" y="3660110"/>
                      <a:ext cx="185179" cy="307776"/>
                    </a:xfrm>
                    <a:prstGeom prst="rect">
                      <a:avLst/>
                    </a:prstGeom>
                    <a:blipFill>
                      <a:blip r:embed="rId21"/>
                      <a:stretch>
                        <a:fillRect l="-26087" t="-31579" r="-100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64" name="Conector recto de flecha 63">
                  <a:extLst>
                    <a:ext uri="{FF2B5EF4-FFF2-40B4-BE49-F238E27FC236}">
                      <a16:creationId xmlns:a16="http://schemas.microsoft.com/office/drawing/2014/main" id="{360415F8-0DEF-4BE7-9B8D-9937F9479E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23158" y="4405193"/>
                  <a:ext cx="309494" cy="292338"/>
                </a:xfrm>
                <a:prstGeom prst="straightConnector1">
                  <a:avLst/>
                </a:prstGeom>
                <a:ln w="50800">
                  <a:solidFill>
                    <a:schemeClr val="bg1">
                      <a:lumMod val="65000"/>
                    </a:schemeClr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3" name="Elipse 72">
                  <a:extLst>
                    <a:ext uri="{FF2B5EF4-FFF2-40B4-BE49-F238E27FC236}">
                      <a16:creationId xmlns:a16="http://schemas.microsoft.com/office/drawing/2014/main" id="{0BE676F8-24E0-42C1-A63C-5EE4A82CD1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39580" y="3471067"/>
                  <a:ext cx="72000" cy="72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5" name="Rectángulo 74">
                      <a:extLst>
                        <a:ext uri="{FF2B5EF4-FFF2-40B4-BE49-F238E27FC236}">
                          <a16:creationId xmlns:a16="http://schemas.microsoft.com/office/drawing/2014/main" id="{215228BA-5B88-487F-BC7F-E2C60A3E6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5040" y="3140574"/>
                      <a:ext cx="446363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𝑃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75" name="Rectángulo 74">
                      <a:extLst>
                        <a:ext uri="{FF2B5EF4-FFF2-40B4-BE49-F238E27FC236}">
                          <a16:creationId xmlns:a16="http://schemas.microsoft.com/office/drawing/2014/main" id="{215228BA-5B88-487F-BC7F-E2C60A3E6A81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655040" y="3140574"/>
                      <a:ext cx="446363" cy="400109"/>
                    </a:xfrm>
                    <a:prstGeom prst="rect">
                      <a:avLst/>
                    </a:prstGeom>
                    <a:blipFill>
                      <a:blip r:embed="rId22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6" name="CuadroTexto 75">
                      <a:extLst>
                        <a:ext uri="{FF2B5EF4-FFF2-40B4-BE49-F238E27FC236}">
                          <a16:creationId xmlns:a16="http://schemas.microsoft.com/office/drawing/2014/main" id="{2A529343-106C-493D-80D9-F1C605AF363D}"/>
                        </a:ext>
                      </a:extLst>
                    </p:cNvPr>
                    <p:cNvSpPr txBox="1"/>
                    <p:nvPr/>
                  </p:nvSpPr>
                  <p:spPr>
                    <a:xfrm rot="20670664">
                      <a:off x="6878100" y="4287385"/>
                      <a:ext cx="284608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76" name="CuadroTexto 75">
                      <a:extLst>
                        <a:ext uri="{FF2B5EF4-FFF2-40B4-BE49-F238E27FC236}">
                          <a16:creationId xmlns:a16="http://schemas.microsoft.com/office/drawing/2014/main" id="{2A529343-106C-493D-80D9-F1C605AF363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0670664">
                      <a:off x="6878100" y="4287385"/>
                      <a:ext cx="284608" cy="276999"/>
                    </a:xfrm>
                    <a:prstGeom prst="rect">
                      <a:avLst/>
                    </a:prstGeom>
                    <a:blipFill>
                      <a:blip r:embed="rId23"/>
                      <a:stretch>
                        <a:fillRect l="-22727" r="-13636" b="-302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78" name="Elipse 77">
                  <a:extLst>
                    <a:ext uri="{FF2B5EF4-FFF2-40B4-BE49-F238E27FC236}">
                      <a16:creationId xmlns:a16="http://schemas.microsoft.com/office/drawing/2014/main" id="{78DB14CD-9C81-446D-91CC-C2C96BBA92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813828" y="4823320"/>
                  <a:ext cx="72000" cy="72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9" name="Rectángulo 78">
                      <a:extLst>
                        <a:ext uri="{FF2B5EF4-FFF2-40B4-BE49-F238E27FC236}">
                          <a16:creationId xmlns:a16="http://schemas.microsoft.com/office/drawing/2014/main" id="{BE10C8EB-F2EC-4531-B3FF-42EC9E123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2245" y="4770734"/>
                      <a:ext cx="743964" cy="338555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050" i="1" dirty="0">
                                <a:latin typeface="Cambria Math" panose="02040503050406030204" pitchFamily="18" charset="0"/>
                              </a:rPr>
                              <m:t>𝐵</m:t>
                            </m:r>
                            <m:r>
                              <a:rPr lang="es-ES" sz="1050" i="1" dirty="0">
                                <a:latin typeface="Cambria Math" panose="02040503050406030204" pitchFamily="18" charset="0"/>
                              </a:rPr>
                              <m:t>=0</m:t>
                            </m:r>
                          </m:oMath>
                        </m:oMathPara>
                      </a14:m>
                      <a:endParaRPr lang="es-ES" sz="1050" dirty="0"/>
                    </a:p>
                  </p:txBody>
                </p:sp>
              </mc:Choice>
              <mc:Fallback xmlns="">
                <p:sp>
                  <p:nvSpPr>
                    <p:cNvPr id="79" name="Rectángulo 78">
                      <a:extLst>
                        <a:ext uri="{FF2B5EF4-FFF2-40B4-BE49-F238E27FC236}">
                          <a16:creationId xmlns:a16="http://schemas.microsoft.com/office/drawing/2014/main" id="{BE10C8EB-F2EC-4531-B3FF-42EC9E123D5E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222245" y="4770734"/>
                      <a:ext cx="743964" cy="338555"/>
                    </a:xfrm>
                    <a:prstGeom prst="rect">
                      <a:avLst/>
                    </a:prstGeom>
                    <a:blipFill>
                      <a:blip r:embed="rId24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sp>
            <p:nvSpPr>
              <p:cNvPr id="81" name="Elipse 80">
                <a:extLst>
                  <a:ext uri="{FF2B5EF4-FFF2-40B4-BE49-F238E27FC236}">
                    <a16:creationId xmlns:a16="http://schemas.microsoft.com/office/drawing/2014/main" id="{4FB4A7C6-E8B0-442C-8D08-EAB01EA085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71503" y="4309512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2" name="Rectángulo 81">
                    <a:extLst>
                      <a:ext uri="{FF2B5EF4-FFF2-40B4-BE49-F238E27FC236}">
                        <a16:creationId xmlns:a16="http://schemas.microsoft.com/office/drawing/2014/main" id="{A04041D1-9AAA-4C2F-B51E-215C8C611BAB}"/>
                      </a:ext>
                    </a:extLst>
                  </p:cNvPr>
                  <p:cNvSpPr/>
                  <p:nvPr/>
                </p:nvSpPr>
                <p:spPr>
                  <a:xfrm>
                    <a:off x="7733564" y="4101817"/>
                    <a:ext cx="743964" cy="338555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050" i="1" dirty="0">
                              <a:latin typeface="Cambria Math" panose="02040503050406030204" pitchFamily="18" charset="0"/>
                            </a:rPr>
                            <m:t>𝐵</m:t>
                          </m:r>
                          <m:r>
                            <a:rPr lang="es-ES" sz="1050" i="1" dirty="0">
                              <a:latin typeface="Cambria Math" panose="02040503050406030204" pitchFamily="18" charset="0"/>
                            </a:rPr>
                            <m:t>=0</m:t>
                          </m:r>
                        </m:oMath>
                      </m:oMathPara>
                    </a14:m>
                    <a:endParaRPr lang="es-ES" sz="1050" dirty="0"/>
                  </a:p>
                </p:txBody>
              </p:sp>
            </mc:Choice>
            <mc:Fallback xmlns="">
              <p:sp>
                <p:nvSpPr>
                  <p:cNvPr id="82" name="Rectángulo 81">
                    <a:extLst>
                      <a:ext uri="{FF2B5EF4-FFF2-40B4-BE49-F238E27FC236}">
                        <a16:creationId xmlns:a16="http://schemas.microsoft.com/office/drawing/2014/main" id="{A04041D1-9AAA-4C2F-B51E-215C8C611BAB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33564" y="4101817"/>
                    <a:ext cx="743964" cy="338555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93" name="Grupo 92">
              <a:extLst>
                <a:ext uri="{FF2B5EF4-FFF2-40B4-BE49-F238E27FC236}">
                  <a16:creationId xmlns:a16="http://schemas.microsoft.com/office/drawing/2014/main" id="{8969B8D0-2CBC-4584-B45E-3588D987E72C}"/>
                </a:ext>
              </a:extLst>
            </p:cNvPr>
            <p:cNvGrpSpPr/>
            <p:nvPr/>
          </p:nvGrpSpPr>
          <p:grpSpPr>
            <a:xfrm>
              <a:off x="5828490" y="3702057"/>
              <a:ext cx="732879" cy="2125307"/>
              <a:chOff x="5828490" y="3702057"/>
              <a:chExt cx="732879" cy="2125307"/>
            </a:xfrm>
          </p:grpSpPr>
          <p:sp>
            <p:nvSpPr>
              <p:cNvPr id="85" name="Forma libre: forma 84">
                <a:extLst>
                  <a:ext uri="{FF2B5EF4-FFF2-40B4-BE49-F238E27FC236}">
                    <a16:creationId xmlns:a16="http://schemas.microsoft.com/office/drawing/2014/main" id="{F099F9DF-FDB3-4082-A8AC-422E4A40EBA4}"/>
                  </a:ext>
                </a:extLst>
              </p:cNvPr>
              <p:cNvSpPr/>
              <p:nvPr/>
            </p:nvSpPr>
            <p:spPr>
              <a:xfrm>
                <a:off x="5828490" y="4001289"/>
                <a:ext cx="398715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86" name="Conector recto de flecha 85">
                <a:extLst>
                  <a:ext uri="{FF2B5EF4-FFF2-40B4-BE49-F238E27FC236}">
                    <a16:creationId xmlns:a16="http://schemas.microsoft.com/office/drawing/2014/main" id="{2ED05B30-10EB-42C6-9E31-E44FA7194C85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7311" y="5467364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7" name="CuadroTexto 86">
                    <a:extLst>
                      <a:ext uri="{FF2B5EF4-FFF2-40B4-BE49-F238E27FC236}">
                        <a16:creationId xmlns:a16="http://schemas.microsoft.com/office/drawing/2014/main" id="{693F77AD-523A-4EFE-91CA-8E420EDF8C8C}"/>
                      </a:ext>
                    </a:extLst>
                  </p:cNvPr>
                  <p:cNvSpPr txBox="1"/>
                  <p:nvPr/>
                </p:nvSpPr>
                <p:spPr>
                  <a:xfrm>
                    <a:off x="6352081" y="5465704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7" name="CuadroTexto 86">
                    <a:extLst>
                      <a:ext uri="{FF2B5EF4-FFF2-40B4-BE49-F238E27FC236}">
                        <a16:creationId xmlns:a16="http://schemas.microsoft.com/office/drawing/2014/main" id="{693F77AD-523A-4EFE-91CA-8E420EDF8C8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52081" y="5465704"/>
                    <a:ext cx="209288" cy="310684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 l="-26923" r="-19231" b="-512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88" name="Conector recto de flecha 87">
                <a:extLst>
                  <a:ext uri="{FF2B5EF4-FFF2-40B4-BE49-F238E27FC236}">
                    <a16:creationId xmlns:a16="http://schemas.microsoft.com/office/drawing/2014/main" id="{9DAD487C-0AAF-4301-815C-1C38607AEA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9" name="CuadroTexto 88">
                    <a:extLst>
                      <a:ext uri="{FF2B5EF4-FFF2-40B4-BE49-F238E27FC236}">
                        <a16:creationId xmlns:a16="http://schemas.microsoft.com/office/drawing/2014/main" id="{53F4CE01-3EA8-4163-BBA9-D7F967D289EB}"/>
                      </a:ext>
                    </a:extLst>
                  </p:cNvPr>
                  <p:cNvSpPr txBox="1"/>
                  <p:nvPr/>
                </p:nvSpPr>
                <p:spPr>
                  <a:xfrm>
                    <a:off x="5862775" y="3702057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9" name="CuadroTexto 88">
                    <a:extLst>
                      <a:ext uri="{FF2B5EF4-FFF2-40B4-BE49-F238E27FC236}">
                        <a16:creationId xmlns:a16="http://schemas.microsoft.com/office/drawing/2014/main" id="{53F4CE01-3EA8-4163-BBA9-D7F967D289E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62775" y="3702057"/>
                    <a:ext cx="209288" cy="310684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 l="-28000" r="-24000" b="-512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94" name="Grupo 93">
              <a:extLst>
                <a:ext uri="{FF2B5EF4-FFF2-40B4-BE49-F238E27FC236}">
                  <a16:creationId xmlns:a16="http://schemas.microsoft.com/office/drawing/2014/main" id="{08E10230-0459-49AF-BE18-3F23B086072D}"/>
                </a:ext>
              </a:extLst>
            </p:cNvPr>
            <p:cNvGrpSpPr/>
            <p:nvPr/>
          </p:nvGrpSpPr>
          <p:grpSpPr>
            <a:xfrm>
              <a:off x="6648780" y="3502499"/>
              <a:ext cx="732879" cy="2125307"/>
              <a:chOff x="5828490" y="3702057"/>
              <a:chExt cx="732879" cy="2125307"/>
            </a:xfrm>
          </p:grpSpPr>
          <p:sp>
            <p:nvSpPr>
              <p:cNvPr id="95" name="Forma libre: forma 94">
                <a:extLst>
                  <a:ext uri="{FF2B5EF4-FFF2-40B4-BE49-F238E27FC236}">
                    <a16:creationId xmlns:a16="http://schemas.microsoft.com/office/drawing/2014/main" id="{D8C8FE99-0927-4AB2-A495-0C696E788DB4}"/>
                  </a:ext>
                </a:extLst>
              </p:cNvPr>
              <p:cNvSpPr/>
              <p:nvPr/>
            </p:nvSpPr>
            <p:spPr>
              <a:xfrm>
                <a:off x="5828490" y="4001289"/>
                <a:ext cx="398715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96" name="Conector recto de flecha 95">
                <a:extLst>
                  <a:ext uri="{FF2B5EF4-FFF2-40B4-BE49-F238E27FC236}">
                    <a16:creationId xmlns:a16="http://schemas.microsoft.com/office/drawing/2014/main" id="{FBFAEF6D-9E06-4216-B36A-1777DC20C267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7311" y="5467364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97" name="CuadroTexto 96">
                    <a:extLst>
                      <a:ext uri="{FF2B5EF4-FFF2-40B4-BE49-F238E27FC236}">
                        <a16:creationId xmlns:a16="http://schemas.microsoft.com/office/drawing/2014/main" id="{7B0A2161-6D06-4BED-99BB-1F0DB329886F}"/>
                      </a:ext>
                    </a:extLst>
                  </p:cNvPr>
                  <p:cNvSpPr txBox="1"/>
                  <p:nvPr/>
                </p:nvSpPr>
                <p:spPr>
                  <a:xfrm>
                    <a:off x="6352081" y="5465704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97" name="CuadroTexto 96">
                    <a:extLst>
                      <a:ext uri="{FF2B5EF4-FFF2-40B4-BE49-F238E27FC236}">
                        <a16:creationId xmlns:a16="http://schemas.microsoft.com/office/drawing/2014/main" id="{7B0A2161-6D06-4BED-99BB-1F0DB32988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52081" y="5465704"/>
                    <a:ext cx="209288" cy="310684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 l="-26923" r="-19231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98" name="Conector recto de flecha 97">
                <a:extLst>
                  <a:ext uri="{FF2B5EF4-FFF2-40B4-BE49-F238E27FC236}">
                    <a16:creationId xmlns:a16="http://schemas.microsoft.com/office/drawing/2014/main" id="{9C9D0D44-A270-4B8A-832D-87F7930773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99" name="CuadroTexto 98">
                    <a:extLst>
                      <a:ext uri="{FF2B5EF4-FFF2-40B4-BE49-F238E27FC236}">
                        <a16:creationId xmlns:a16="http://schemas.microsoft.com/office/drawing/2014/main" id="{59047169-AC5D-4C2A-B5CD-399AA053E36C}"/>
                      </a:ext>
                    </a:extLst>
                  </p:cNvPr>
                  <p:cNvSpPr txBox="1"/>
                  <p:nvPr/>
                </p:nvSpPr>
                <p:spPr>
                  <a:xfrm>
                    <a:off x="5862775" y="3702057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99" name="CuadroTexto 98">
                    <a:extLst>
                      <a:ext uri="{FF2B5EF4-FFF2-40B4-BE49-F238E27FC236}">
                        <a16:creationId xmlns:a16="http://schemas.microsoft.com/office/drawing/2014/main" id="{59047169-AC5D-4C2A-B5CD-399AA053E3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62775" y="3702057"/>
                    <a:ext cx="209288" cy="31068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28000" r="-24000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00" name="Grupo 99">
              <a:extLst>
                <a:ext uri="{FF2B5EF4-FFF2-40B4-BE49-F238E27FC236}">
                  <a16:creationId xmlns:a16="http://schemas.microsoft.com/office/drawing/2014/main" id="{AA167235-A966-4571-BDF0-3E1D5ED0C93F}"/>
                </a:ext>
              </a:extLst>
            </p:cNvPr>
            <p:cNvGrpSpPr/>
            <p:nvPr/>
          </p:nvGrpSpPr>
          <p:grpSpPr>
            <a:xfrm>
              <a:off x="7754980" y="3305829"/>
              <a:ext cx="788171" cy="1951805"/>
              <a:chOff x="5819922" y="3808217"/>
              <a:chExt cx="788171" cy="1951805"/>
            </a:xfrm>
          </p:grpSpPr>
          <p:sp>
            <p:nvSpPr>
              <p:cNvPr id="101" name="Forma libre: forma 100">
                <a:extLst>
                  <a:ext uri="{FF2B5EF4-FFF2-40B4-BE49-F238E27FC236}">
                    <a16:creationId xmlns:a16="http://schemas.microsoft.com/office/drawing/2014/main" id="{EF6BFE45-C11C-46FD-ABA6-40CC96A935BB}"/>
                  </a:ext>
                </a:extLst>
              </p:cNvPr>
              <p:cNvSpPr/>
              <p:nvPr/>
            </p:nvSpPr>
            <p:spPr>
              <a:xfrm>
                <a:off x="5819922" y="3962192"/>
                <a:ext cx="482880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02" name="Conector recto de flecha 101">
                <a:extLst>
                  <a:ext uri="{FF2B5EF4-FFF2-40B4-BE49-F238E27FC236}">
                    <a16:creationId xmlns:a16="http://schemas.microsoft.com/office/drawing/2014/main" id="{E3FA7D1A-21FE-46C5-95A0-A1069A0B17EE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315565" y="5400022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3" name="CuadroTexto 102">
                    <a:extLst>
                      <a:ext uri="{FF2B5EF4-FFF2-40B4-BE49-F238E27FC236}">
                        <a16:creationId xmlns:a16="http://schemas.microsoft.com/office/drawing/2014/main" id="{08FE315A-3670-47C2-A86C-1251BEB0C5FE}"/>
                      </a:ext>
                    </a:extLst>
                  </p:cNvPr>
                  <p:cNvSpPr txBox="1"/>
                  <p:nvPr/>
                </p:nvSpPr>
                <p:spPr>
                  <a:xfrm>
                    <a:off x="6398805" y="5341825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03" name="CuadroTexto 102">
                    <a:extLst>
                      <a:ext uri="{FF2B5EF4-FFF2-40B4-BE49-F238E27FC236}">
                        <a16:creationId xmlns:a16="http://schemas.microsoft.com/office/drawing/2014/main" id="{08FE315A-3670-47C2-A86C-1251BEB0C5F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98805" y="5341825"/>
                    <a:ext cx="209288" cy="310684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28000" r="-24000" b="-512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04" name="Conector recto de flecha 103">
                <a:extLst>
                  <a:ext uri="{FF2B5EF4-FFF2-40B4-BE49-F238E27FC236}">
                    <a16:creationId xmlns:a16="http://schemas.microsoft.com/office/drawing/2014/main" id="{FD202D4A-7E3E-428E-A893-DED568B223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5" name="CuadroTexto 104">
                    <a:extLst>
                      <a:ext uri="{FF2B5EF4-FFF2-40B4-BE49-F238E27FC236}">
                        <a16:creationId xmlns:a16="http://schemas.microsoft.com/office/drawing/2014/main" id="{02654C6C-BDA3-4A73-ACD7-949C7B295E48}"/>
                      </a:ext>
                    </a:extLst>
                  </p:cNvPr>
                  <p:cNvSpPr txBox="1"/>
                  <p:nvPr/>
                </p:nvSpPr>
                <p:spPr>
                  <a:xfrm>
                    <a:off x="5967631" y="3808217"/>
                    <a:ext cx="209288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05" name="CuadroTexto 104">
                    <a:extLst>
                      <a:ext uri="{FF2B5EF4-FFF2-40B4-BE49-F238E27FC236}">
                        <a16:creationId xmlns:a16="http://schemas.microsoft.com/office/drawing/2014/main" id="{02654C6C-BDA3-4A73-ACD7-949C7B295E4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67631" y="3808217"/>
                    <a:ext cx="209288" cy="310684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8000" r="-24000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07" name="Conector recto de flecha 106">
              <a:extLst>
                <a:ext uri="{FF2B5EF4-FFF2-40B4-BE49-F238E27FC236}">
                  <a16:creationId xmlns:a16="http://schemas.microsoft.com/office/drawing/2014/main" id="{27C14394-B8A4-4DA4-9E05-0799664CE6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47310" y="3463054"/>
              <a:ext cx="133311" cy="37061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8" name="CuadroTexto 107">
                  <a:extLst>
                    <a:ext uri="{FF2B5EF4-FFF2-40B4-BE49-F238E27FC236}">
                      <a16:creationId xmlns:a16="http://schemas.microsoft.com/office/drawing/2014/main" id="{9183F257-D856-4C65-BC58-B4BC1E7428CB}"/>
                    </a:ext>
                  </a:extLst>
                </p:cNvPr>
                <p:cNvSpPr txBox="1"/>
                <p:nvPr/>
              </p:nvSpPr>
              <p:spPr>
                <a:xfrm>
                  <a:off x="5433982" y="3186209"/>
                  <a:ext cx="1246482" cy="553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just"/>
                  <a:r>
                    <a:rPr lang="es-ES" sz="1050" dirty="0"/>
                    <a:t>Plano de </a:t>
                  </a:r>
                  <a14:m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a14:m>
                  <a:r>
                    <a:rPr lang="es-ES" sz="1050" dirty="0"/>
                    <a:t> y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a14:m>
                  <a:r>
                    <a:rPr lang="es-ES" sz="1050" dirty="0"/>
                    <a:t>  </a:t>
                  </a:r>
                </a:p>
              </p:txBody>
            </p:sp>
          </mc:Choice>
          <mc:Fallback xmlns="">
            <p:sp>
              <p:nvSpPr>
                <p:cNvPr id="108" name="CuadroTexto 107">
                  <a:extLst>
                    <a:ext uri="{FF2B5EF4-FFF2-40B4-BE49-F238E27FC236}">
                      <a16:creationId xmlns:a16="http://schemas.microsoft.com/office/drawing/2014/main" id="{9183F257-D856-4C65-BC58-B4BC1E7428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33982" y="3186209"/>
                  <a:ext cx="1246482" cy="553997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4" name="Grupo 133">
            <a:extLst>
              <a:ext uri="{FF2B5EF4-FFF2-40B4-BE49-F238E27FC236}">
                <a16:creationId xmlns:a16="http://schemas.microsoft.com/office/drawing/2014/main" id="{169154AD-4156-4DF8-8BA6-CF45D784BA26}"/>
              </a:ext>
            </a:extLst>
          </p:cNvPr>
          <p:cNvGrpSpPr/>
          <p:nvPr/>
        </p:nvGrpSpPr>
        <p:grpSpPr>
          <a:xfrm>
            <a:off x="7468304" y="3050513"/>
            <a:ext cx="1620000" cy="1635847"/>
            <a:chOff x="10401131" y="3759610"/>
            <a:chExt cx="2160000" cy="2181129"/>
          </a:xfrm>
        </p:grpSpPr>
        <p:grpSp>
          <p:nvGrpSpPr>
            <p:cNvPr id="119" name="Grupo 118">
              <a:extLst>
                <a:ext uri="{FF2B5EF4-FFF2-40B4-BE49-F238E27FC236}">
                  <a16:creationId xmlns:a16="http://schemas.microsoft.com/office/drawing/2014/main" id="{45F2F4CA-36AA-49C3-9816-7D1A08C900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401131" y="3759610"/>
              <a:ext cx="2160000" cy="2160000"/>
              <a:chOff x="10980685" y="4327821"/>
              <a:chExt cx="914400" cy="917017"/>
            </a:xfrm>
          </p:grpSpPr>
          <p:sp>
            <p:nvSpPr>
              <p:cNvPr id="111" name="Elipse 110">
                <a:extLst>
                  <a:ext uri="{FF2B5EF4-FFF2-40B4-BE49-F238E27FC236}">
                    <a16:creationId xmlns:a16="http://schemas.microsoft.com/office/drawing/2014/main" id="{5FE1471D-3CB1-44D9-8F8E-2002624467D6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17" name="Conector recto de flecha 116">
                <a:extLst>
                  <a:ext uri="{FF2B5EF4-FFF2-40B4-BE49-F238E27FC236}">
                    <a16:creationId xmlns:a16="http://schemas.microsoft.com/office/drawing/2014/main" id="{35A688FD-EE8C-4941-AD5F-19B2BAD0194F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762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Conector recto de flecha 117">
                <a:extLst>
                  <a:ext uri="{FF2B5EF4-FFF2-40B4-BE49-F238E27FC236}">
                    <a16:creationId xmlns:a16="http://schemas.microsoft.com/office/drawing/2014/main" id="{06E9E758-1597-4C3C-B5DB-933B3B507E90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423672" y="5227160"/>
                <a:ext cx="762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0" name="Grupo 119">
              <a:extLst>
                <a:ext uri="{FF2B5EF4-FFF2-40B4-BE49-F238E27FC236}">
                  <a16:creationId xmlns:a16="http://schemas.microsoft.com/office/drawing/2014/main" id="{C6CCBE33-61B9-4857-AD15-BAD3CCB407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97310" y="4602685"/>
              <a:ext cx="358973" cy="360000"/>
              <a:chOff x="10980685" y="4327821"/>
              <a:chExt cx="914400" cy="917017"/>
            </a:xfrm>
          </p:grpSpPr>
          <p:sp>
            <p:nvSpPr>
              <p:cNvPr id="121" name="Elipse 120">
                <a:extLst>
                  <a:ext uri="{FF2B5EF4-FFF2-40B4-BE49-F238E27FC236}">
                    <a16:creationId xmlns:a16="http://schemas.microsoft.com/office/drawing/2014/main" id="{140F347F-73A4-4DB8-BAE1-E1DDBF8B7066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22" name="Conector recto de flecha 121">
                <a:extLst>
                  <a:ext uri="{FF2B5EF4-FFF2-40B4-BE49-F238E27FC236}">
                    <a16:creationId xmlns:a16="http://schemas.microsoft.com/office/drawing/2014/main" id="{3B415286-8E37-499E-928C-182DE0D69C4E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Conector recto de flecha 122">
                <a:extLst>
                  <a:ext uri="{FF2B5EF4-FFF2-40B4-BE49-F238E27FC236}">
                    <a16:creationId xmlns:a16="http://schemas.microsoft.com/office/drawing/2014/main" id="{66D5B582-D77E-4E03-A95A-F4AE055D71B1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4" name="Grupo 123">
              <a:extLst>
                <a:ext uri="{FF2B5EF4-FFF2-40B4-BE49-F238E27FC236}">
                  <a16:creationId xmlns:a16="http://schemas.microsoft.com/office/drawing/2014/main" id="{21530DA2-06D0-41A1-B815-5749E92D88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124862" y="4440689"/>
              <a:ext cx="717946" cy="720000"/>
              <a:chOff x="10980685" y="4327821"/>
              <a:chExt cx="914400" cy="917017"/>
            </a:xfrm>
          </p:grpSpPr>
          <p:sp>
            <p:nvSpPr>
              <p:cNvPr id="125" name="Elipse 124">
                <a:extLst>
                  <a:ext uri="{FF2B5EF4-FFF2-40B4-BE49-F238E27FC236}">
                    <a16:creationId xmlns:a16="http://schemas.microsoft.com/office/drawing/2014/main" id="{CC90E66C-5AE4-474B-BB73-6BA4CB04A6F8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26" name="Conector recto de flecha 125">
                <a:extLst>
                  <a:ext uri="{FF2B5EF4-FFF2-40B4-BE49-F238E27FC236}">
                    <a16:creationId xmlns:a16="http://schemas.microsoft.com/office/drawing/2014/main" id="{4F1C2FCF-B975-44C4-989D-65DDC5323DA3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Conector recto de flecha 126">
                <a:extLst>
                  <a:ext uri="{FF2B5EF4-FFF2-40B4-BE49-F238E27FC236}">
                    <a16:creationId xmlns:a16="http://schemas.microsoft.com/office/drawing/2014/main" id="{18093ED6-BBB1-43A0-BAB9-FDB139397C97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8" name="Grupo 127">
              <a:extLst>
                <a:ext uri="{FF2B5EF4-FFF2-40B4-BE49-F238E27FC236}">
                  <a16:creationId xmlns:a16="http://schemas.microsoft.com/office/drawing/2014/main" id="{A1A4EA71-30C3-42E8-92AA-930E793197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58705" y="4171716"/>
              <a:ext cx="1256406" cy="1260000"/>
              <a:chOff x="10980685" y="4327821"/>
              <a:chExt cx="914400" cy="917017"/>
            </a:xfrm>
          </p:grpSpPr>
          <p:sp>
            <p:nvSpPr>
              <p:cNvPr id="129" name="Elipse 128">
                <a:extLst>
                  <a:ext uri="{FF2B5EF4-FFF2-40B4-BE49-F238E27FC236}">
                    <a16:creationId xmlns:a16="http://schemas.microsoft.com/office/drawing/2014/main" id="{07FE3E5B-F857-4F19-8246-7983588465F9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30" name="Conector recto de flecha 129">
                <a:extLst>
                  <a:ext uri="{FF2B5EF4-FFF2-40B4-BE49-F238E27FC236}">
                    <a16:creationId xmlns:a16="http://schemas.microsoft.com/office/drawing/2014/main" id="{5714C27E-60BE-4423-886D-E3D4FFB63998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Conector recto de flecha 130">
                <a:extLst>
                  <a:ext uri="{FF2B5EF4-FFF2-40B4-BE49-F238E27FC236}">
                    <a16:creationId xmlns:a16="http://schemas.microsoft.com/office/drawing/2014/main" id="{096C9872-C28C-4B2F-AFCE-CD82AB8B799C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32" name="Imagen 131">
              <a:extLst>
                <a:ext uri="{FF2B5EF4-FFF2-40B4-BE49-F238E27FC236}">
                  <a16:creationId xmlns:a16="http://schemas.microsoft.com/office/drawing/2014/main" id="{18AF0534-F6D3-477D-B9A5-E7CC4455C0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1399387" y="4645066"/>
              <a:ext cx="190500" cy="238125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3" name="Rectángulo 132">
                  <a:extLst>
                    <a:ext uri="{FF2B5EF4-FFF2-40B4-BE49-F238E27FC236}">
                      <a16:creationId xmlns:a16="http://schemas.microsoft.com/office/drawing/2014/main" id="{0131BB75-B164-4170-B0BD-F8DD4D69B6C4}"/>
                    </a:ext>
                  </a:extLst>
                </p:cNvPr>
                <p:cNvSpPr/>
                <p:nvPr/>
              </p:nvSpPr>
              <p:spPr>
                <a:xfrm>
                  <a:off x="11215634" y="5403498"/>
                  <a:ext cx="528093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33" name="Rectángulo 132">
                  <a:extLst>
                    <a:ext uri="{FF2B5EF4-FFF2-40B4-BE49-F238E27FC236}">
                      <a16:creationId xmlns:a16="http://schemas.microsoft.com/office/drawing/2014/main" id="{0131BB75-B164-4170-B0BD-F8DD4D69B6C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5634" y="5403498"/>
                  <a:ext cx="528093" cy="53724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299940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 animBg="1"/>
      <p:bldP spid="13" grpId="0"/>
      <p:bldP spid="14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9270521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 -</a:t>
            </a:r>
            <a:r>
              <a:rPr lang="es-ES_tradnl" altLang="es-ES" sz="2800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5.6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334003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43508" y="869479"/>
                <a:ext cx="8586954" cy="4103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Sustituyendo el producto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𝑞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 por el </a:t>
                </a:r>
                <a:r>
                  <a:rPr lang="es-ES" b="1" i="1" dirty="0"/>
                  <a:t>elemento de corriente </a:t>
                </a:r>
                <a14:m>
                  <m:oMath xmlns:m="http://schemas.openxmlformats.org/officeDocument/2006/math">
                    <m:r>
                      <a:rPr lang="es-E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𝐼</m:t>
                    </m:r>
                    <m:acc>
                      <m:accPr>
                        <m:chr m:val="⃗"/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r>
                  <a:rPr lang="es-ES" sz="1350" dirty="0"/>
                  <a:t> 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508" y="869479"/>
                <a:ext cx="8586954" cy="410305"/>
              </a:xfrm>
              <a:prstGeom prst="rect">
                <a:avLst/>
              </a:prstGeom>
              <a:blipFill>
                <a:blip r:embed="rId4"/>
                <a:stretch>
                  <a:fillRect l="-639" t="-10448" b="-2388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899592" y="1707655"/>
                <a:ext cx="3255058" cy="1188339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300" i="1" dirty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 dirty="0">
                              <a:latin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sz="3300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33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33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33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300" i="1" dirty="0">
                              <a:latin typeface="Cambria Math" panose="02040503050406030204" pitchFamily="18" charset="0"/>
                            </a:rPr>
                            <m:t>𝐼𝑑</m:t>
                          </m:r>
                          <m:acc>
                            <m:accPr>
                              <m:chr m:val="⃗"/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300" b="1" i="1" dirty="0">
                                  <a:latin typeface="Cambria Math" panose="02040503050406030204" pitchFamily="18" charset="0"/>
                                </a:rPr>
                                <m:t>𝒍</m:t>
                              </m:r>
                            </m:e>
                          </m:acc>
                          <m:r>
                            <a:rPr lang="es-ES" sz="33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̂"/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300" b="1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𝒓</m:t>
                              </m:r>
                            </m:e>
                          </m:acc>
                        </m:num>
                        <m:den>
                          <m:sSup>
                            <m:sSupPr>
                              <m:ctrlP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3300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9592" y="1707655"/>
                <a:ext cx="3255058" cy="118833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ángulo 2"/>
          <p:cNvSpPr/>
          <p:nvPr/>
        </p:nvSpPr>
        <p:spPr>
          <a:xfrm>
            <a:off x="1768555" y="1315239"/>
            <a:ext cx="1516762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1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-21257" y="3320998"/>
                <a:ext cx="8640960" cy="4103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57175" indent="-257175">
                  <a:buFont typeface="Arial" panose="020B0604020202020204" pitchFamily="34" charset="0"/>
                  <a:buChar char="•"/>
                </a:pPr>
                <a:r>
                  <a:rPr lang="es-ES" dirty="0"/>
                  <a:t>Fuente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  <m:r>
                      <a:rPr lang="es-ES" i="1">
                        <a:latin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es-ES" dirty="0"/>
                  <a:t> carga móvil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𝑞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 o </a:t>
                </a:r>
                <a:r>
                  <a:rPr lang="es-ES" b="1" i="1" dirty="0"/>
                  <a:t>elemento de corriente </a:t>
                </a:r>
                <a14:m>
                  <m:oMath xmlns:m="http://schemas.openxmlformats.org/officeDocument/2006/math">
                    <m:r>
                      <a:rPr lang="es-E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𝐼</m:t>
                    </m:r>
                    <m:acc>
                      <m:accPr>
                        <m:chr m:val="⃗"/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r>
                  <a:rPr lang="es-ES" dirty="0"/>
                  <a:t> </a:t>
                </a: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257" y="3320998"/>
                <a:ext cx="8640960" cy="410305"/>
              </a:xfrm>
              <a:prstGeom prst="rect">
                <a:avLst/>
              </a:prstGeom>
              <a:blipFill>
                <a:blip r:embed="rId6"/>
                <a:stretch>
                  <a:fillRect l="-494" t="-10448" b="-2388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-12227" y="3890782"/>
                <a:ext cx="5394317" cy="4103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57175" indent="-257175">
                  <a:buFont typeface="Arial" panose="020B0604020202020204" pitchFamily="34" charset="0"/>
                  <a:buChar char="•"/>
                </a:pPr>
                <a:r>
                  <a:rPr lang="es-ES" dirty="0"/>
                  <a:t>Perpendicular a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dirty="0"/>
                  <a:t> 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s-ES" dirty="0"/>
                  <a:t> o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dirty="0"/>
                  <a:t> 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2227" y="3890782"/>
                <a:ext cx="5394317" cy="410305"/>
              </a:xfrm>
              <a:prstGeom prst="rect">
                <a:avLst/>
              </a:prstGeom>
              <a:blipFill>
                <a:blip r:embed="rId7"/>
                <a:stretch>
                  <a:fillRect l="-791" t="-10294" b="-2205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upo 13">
            <a:extLst>
              <a:ext uri="{FF2B5EF4-FFF2-40B4-BE49-F238E27FC236}">
                <a16:creationId xmlns:a16="http://schemas.microsoft.com/office/drawing/2014/main" id="{7BE93C44-A85E-4C98-8122-1158AA091643}"/>
              </a:ext>
            </a:extLst>
          </p:cNvPr>
          <p:cNvGrpSpPr/>
          <p:nvPr/>
        </p:nvGrpSpPr>
        <p:grpSpPr>
          <a:xfrm>
            <a:off x="4943194" y="3076822"/>
            <a:ext cx="2668318" cy="2015093"/>
            <a:chOff x="669555" y="1087025"/>
            <a:chExt cx="3557757" cy="2686790"/>
          </a:xfrm>
        </p:grpSpPr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EDD783A0-7802-434F-AEB6-3D6DDB0AD426}"/>
                </a:ext>
              </a:extLst>
            </p:cNvPr>
            <p:cNvGrpSpPr/>
            <p:nvPr/>
          </p:nvGrpSpPr>
          <p:grpSpPr>
            <a:xfrm>
              <a:off x="1323343" y="1348809"/>
              <a:ext cx="2609050" cy="2229532"/>
              <a:chOff x="7828691" y="2830068"/>
              <a:chExt cx="2609050" cy="2229532"/>
            </a:xfrm>
          </p:grpSpPr>
          <p:grpSp>
            <p:nvGrpSpPr>
              <p:cNvPr id="52" name="Grupo 51">
                <a:extLst>
                  <a:ext uri="{FF2B5EF4-FFF2-40B4-BE49-F238E27FC236}">
                    <a16:creationId xmlns:a16="http://schemas.microsoft.com/office/drawing/2014/main" id="{DA42B5A4-7140-40D0-8272-B8611E0BCB3F}"/>
                  </a:ext>
                </a:extLst>
              </p:cNvPr>
              <p:cNvGrpSpPr/>
              <p:nvPr/>
            </p:nvGrpSpPr>
            <p:grpSpPr>
              <a:xfrm>
                <a:off x="7828691" y="3451624"/>
                <a:ext cx="2609050" cy="1607976"/>
                <a:chOff x="7791360" y="4787529"/>
                <a:chExt cx="2609050" cy="1607976"/>
              </a:xfrm>
            </p:grpSpPr>
            <p:sp>
              <p:nvSpPr>
                <p:cNvPr id="58" name="Rectángulo 57">
                  <a:extLst>
                    <a:ext uri="{FF2B5EF4-FFF2-40B4-BE49-F238E27FC236}">
                      <a16:creationId xmlns:a16="http://schemas.microsoft.com/office/drawing/2014/main" id="{F3EE7AAB-9CB1-4CBD-8EEC-5FAD0914A1C0}"/>
                    </a:ext>
                  </a:extLst>
                </p:cNvPr>
                <p:cNvSpPr/>
                <p:nvPr/>
              </p:nvSpPr>
              <p:spPr>
                <a:xfrm rot="20644718">
                  <a:off x="7850231" y="5260503"/>
                  <a:ext cx="2389414" cy="739931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9" name="Triángulo rectángulo 58">
                  <a:extLst>
                    <a:ext uri="{FF2B5EF4-FFF2-40B4-BE49-F238E27FC236}">
                      <a16:creationId xmlns:a16="http://schemas.microsoft.com/office/drawing/2014/main" id="{BB6E0CAB-B132-4BF2-88EE-DE4EF948F94A}"/>
                    </a:ext>
                  </a:extLst>
                </p:cNvPr>
                <p:cNvSpPr/>
                <p:nvPr/>
              </p:nvSpPr>
              <p:spPr>
                <a:xfrm>
                  <a:off x="7791360" y="5545807"/>
                  <a:ext cx="466124" cy="849698"/>
                </a:xfrm>
                <a:prstGeom prst="rt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60" name="Rectángulo 59">
                  <a:extLst>
                    <a:ext uri="{FF2B5EF4-FFF2-40B4-BE49-F238E27FC236}">
                      <a16:creationId xmlns:a16="http://schemas.microsoft.com/office/drawing/2014/main" id="{BE5FE117-77FB-4783-B240-09968850C114}"/>
                    </a:ext>
                  </a:extLst>
                </p:cNvPr>
                <p:cNvSpPr/>
                <p:nvPr/>
              </p:nvSpPr>
              <p:spPr>
                <a:xfrm rot="19061417">
                  <a:off x="9945522" y="4787529"/>
                  <a:ext cx="454888" cy="82852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53" name="Grupo 52">
                <a:extLst>
                  <a:ext uri="{FF2B5EF4-FFF2-40B4-BE49-F238E27FC236}">
                    <a16:creationId xmlns:a16="http://schemas.microsoft.com/office/drawing/2014/main" id="{DC68DC02-7939-4A54-B92D-4E2BF872C14E}"/>
                  </a:ext>
                </a:extLst>
              </p:cNvPr>
              <p:cNvGrpSpPr/>
              <p:nvPr/>
            </p:nvGrpSpPr>
            <p:grpSpPr>
              <a:xfrm>
                <a:off x="7915688" y="2830068"/>
                <a:ext cx="2206666" cy="1171512"/>
                <a:chOff x="7777765" y="4177353"/>
                <a:chExt cx="2206666" cy="1171512"/>
              </a:xfrm>
            </p:grpSpPr>
            <p:sp>
              <p:nvSpPr>
                <p:cNvPr id="56" name="Rectángulo 55">
                  <a:extLst>
                    <a:ext uri="{FF2B5EF4-FFF2-40B4-BE49-F238E27FC236}">
                      <a16:creationId xmlns:a16="http://schemas.microsoft.com/office/drawing/2014/main" id="{73B21210-A92C-4803-BF17-96301159595D}"/>
                    </a:ext>
                  </a:extLst>
                </p:cNvPr>
                <p:cNvSpPr/>
                <p:nvPr/>
              </p:nvSpPr>
              <p:spPr>
                <a:xfrm rot="20676088">
                  <a:off x="7777765" y="4468045"/>
                  <a:ext cx="2093361" cy="880820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7" name="Rectángulo 56">
                  <a:extLst>
                    <a:ext uri="{FF2B5EF4-FFF2-40B4-BE49-F238E27FC236}">
                      <a16:creationId xmlns:a16="http://schemas.microsoft.com/office/drawing/2014/main" id="{FB03E869-4A27-4916-882E-754FDFEBA0FF}"/>
                    </a:ext>
                  </a:extLst>
                </p:cNvPr>
                <p:cNvSpPr/>
                <p:nvPr/>
              </p:nvSpPr>
              <p:spPr>
                <a:xfrm>
                  <a:off x="9724974" y="4177353"/>
                  <a:ext cx="259457" cy="95126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sp>
            <p:nvSpPr>
              <p:cNvPr id="54" name="Rectángulo 53">
                <a:extLst>
                  <a:ext uri="{FF2B5EF4-FFF2-40B4-BE49-F238E27FC236}">
                    <a16:creationId xmlns:a16="http://schemas.microsoft.com/office/drawing/2014/main" id="{2CE88DB7-D02C-4ABF-8D18-7D05253E9EB1}"/>
                  </a:ext>
                </a:extLst>
              </p:cNvPr>
              <p:cNvSpPr/>
              <p:nvPr/>
            </p:nvSpPr>
            <p:spPr>
              <a:xfrm>
                <a:off x="7828691" y="3428999"/>
                <a:ext cx="402128" cy="834697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782B726D-4C16-46EB-9154-C8C363B99517}"/>
                  </a:ext>
                </a:extLst>
              </p:cNvPr>
              <p:cNvSpPr/>
              <p:nvPr/>
            </p:nvSpPr>
            <p:spPr>
              <a:xfrm rot="20700000">
                <a:off x="7954789" y="4215022"/>
                <a:ext cx="504056" cy="144016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Rectángulo 15">
                  <a:extLst>
                    <a:ext uri="{FF2B5EF4-FFF2-40B4-BE49-F238E27FC236}">
                      <a16:creationId xmlns:a16="http://schemas.microsoft.com/office/drawing/2014/main" id="{45E16C95-4699-4D2C-AB8F-3E5B9DB2B722}"/>
                    </a:ext>
                  </a:extLst>
                </p:cNvPr>
                <p:cNvSpPr/>
                <p:nvPr/>
              </p:nvSpPr>
              <p:spPr>
                <a:xfrm>
                  <a:off x="2574796" y="2454787"/>
                  <a:ext cx="519544" cy="44106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6" name="Rectángulo 15">
                  <a:extLst>
                    <a:ext uri="{FF2B5EF4-FFF2-40B4-BE49-F238E27FC236}">
                      <a16:creationId xmlns:a16="http://schemas.microsoft.com/office/drawing/2014/main" id="{45E16C95-4699-4D2C-AB8F-3E5B9DB2B72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74796" y="2454787"/>
                  <a:ext cx="519544" cy="441061"/>
                </a:xfrm>
                <a:prstGeom prst="rect">
                  <a:avLst/>
                </a:prstGeom>
                <a:blipFill>
                  <a:blip r:embed="rId8"/>
                  <a:stretch>
                    <a:fillRect t="-12963" r="-3437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68977221-02A9-4C75-8366-714D406F171B}"/>
                    </a:ext>
                  </a:extLst>
                </p:cNvPr>
                <p:cNvSpPr txBox="1"/>
                <p:nvPr/>
              </p:nvSpPr>
              <p:spPr>
                <a:xfrm>
                  <a:off x="2029580" y="2245333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68977221-02A9-4C75-8366-714D406F171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29580" y="2245333"/>
                  <a:ext cx="185179" cy="307776"/>
                </a:xfrm>
                <a:prstGeom prst="rect">
                  <a:avLst/>
                </a:prstGeom>
                <a:blipFill>
                  <a:blip r:embed="rId9"/>
                  <a:stretch>
                    <a:fillRect l="-17391" t="-21053" r="-13043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CC104A7D-0EE2-432A-84E6-CC4A6FF88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0010" y="1489518"/>
              <a:ext cx="1204322" cy="1053379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5B8CE8EB-096F-4386-90B6-7F956160A5C7}"/>
                    </a:ext>
                  </a:extLst>
                </p:cNvPr>
                <p:cNvSpPr txBox="1"/>
                <p:nvPr/>
              </p:nvSpPr>
              <p:spPr>
                <a:xfrm>
                  <a:off x="2678997" y="1606561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5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5B8CE8EB-096F-4386-90B6-7F956160A5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78997" y="1606561"/>
                  <a:ext cx="185179" cy="307776"/>
                </a:xfrm>
                <a:prstGeom prst="rect">
                  <a:avLst/>
                </a:prstGeom>
                <a:blipFill>
                  <a:blip r:embed="rId10"/>
                  <a:stretch>
                    <a:fillRect l="-26087" t="-34211" r="-100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5EA51940-0493-4CE1-A197-B82FBCEA2C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81736" y="1417518"/>
              <a:ext cx="72000" cy="72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Rectángulo 20">
                  <a:extLst>
                    <a:ext uri="{FF2B5EF4-FFF2-40B4-BE49-F238E27FC236}">
                      <a16:creationId xmlns:a16="http://schemas.microsoft.com/office/drawing/2014/main" id="{ED962D27-35C3-4BF1-8615-A5D21F197648}"/>
                    </a:ext>
                  </a:extLst>
                </p:cNvPr>
                <p:cNvSpPr/>
                <p:nvPr/>
              </p:nvSpPr>
              <p:spPr>
                <a:xfrm>
                  <a:off x="3197196" y="1087025"/>
                  <a:ext cx="446363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1" name="Rectángulo 20">
                  <a:extLst>
                    <a:ext uri="{FF2B5EF4-FFF2-40B4-BE49-F238E27FC236}">
                      <a16:creationId xmlns:a16="http://schemas.microsoft.com/office/drawing/2014/main" id="{ED962D27-35C3-4BF1-8615-A5D21F19764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7196" y="1087025"/>
                  <a:ext cx="446363" cy="400109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" name="Elipse 21">
              <a:extLst>
                <a:ext uri="{FF2B5EF4-FFF2-40B4-BE49-F238E27FC236}">
                  <a16:creationId xmlns:a16="http://schemas.microsoft.com/office/drawing/2014/main" id="{4783009B-B7D4-42B8-8ECC-A37C3E404C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55984" y="2769771"/>
              <a:ext cx="72000" cy="72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ángulo 22">
                  <a:extLst>
                    <a:ext uri="{FF2B5EF4-FFF2-40B4-BE49-F238E27FC236}">
                      <a16:creationId xmlns:a16="http://schemas.microsoft.com/office/drawing/2014/main" id="{1302C835-2D28-415F-999B-801AE30D1167}"/>
                    </a:ext>
                  </a:extLst>
                </p:cNvPr>
                <p:cNvSpPr/>
                <p:nvPr/>
              </p:nvSpPr>
              <p:spPr>
                <a:xfrm>
                  <a:off x="669555" y="2751325"/>
                  <a:ext cx="848695" cy="33855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050" i="1" dirty="0">
                            <a:latin typeface="Cambria Math" panose="02040503050406030204" pitchFamily="18" charset="0"/>
                          </a:rPr>
                          <m:t>𝑑𝐵</m:t>
                        </m:r>
                        <m:r>
                          <a:rPr lang="es-ES" sz="1050" i="1" dirty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sz="1050" dirty="0"/>
                </a:p>
              </p:txBody>
            </p:sp>
          </mc:Choice>
          <mc:Fallback xmlns="">
            <p:sp>
              <p:nvSpPr>
                <p:cNvPr id="23" name="Rectángulo 22">
                  <a:extLst>
                    <a:ext uri="{FF2B5EF4-FFF2-40B4-BE49-F238E27FC236}">
                      <a16:creationId xmlns:a16="http://schemas.microsoft.com/office/drawing/2014/main" id="{1302C835-2D28-415F-999B-801AE30D116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9555" y="2751325"/>
                  <a:ext cx="848695" cy="338555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7A83AE7F-ACE4-4F81-9E8F-799CFFF788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3659" y="2255963"/>
              <a:ext cx="72000" cy="72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Rectángulo 24">
                  <a:extLst>
                    <a:ext uri="{FF2B5EF4-FFF2-40B4-BE49-F238E27FC236}">
                      <a16:creationId xmlns:a16="http://schemas.microsoft.com/office/drawing/2014/main" id="{8430BE49-EC9E-4FFF-8EC0-9A7A4C1A862E}"/>
                    </a:ext>
                  </a:extLst>
                </p:cNvPr>
                <p:cNvSpPr/>
                <p:nvPr/>
              </p:nvSpPr>
              <p:spPr>
                <a:xfrm>
                  <a:off x="3275719" y="2048267"/>
                  <a:ext cx="848695" cy="33855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050" i="1" dirty="0">
                            <a:latin typeface="Cambria Math" panose="02040503050406030204" pitchFamily="18" charset="0"/>
                          </a:rPr>
                          <m:t>𝑑𝐵</m:t>
                        </m:r>
                        <m:r>
                          <a:rPr lang="es-ES" sz="1050" i="1" dirty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sz="1050" dirty="0"/>
                </a:p>
              </p:txBody>
            </p:sp>
          </mc:Choice>
          <mc:Fallback xmlns="">
            <p:sp>
              <p:nvSpPr>
                <p:cNvPr id="25" name="Rectángulo 24">
                  <a:extLst>
                    <a:ext uri="{FF2B5EF4-FFF2-40B4-BE49-F238E27FC236}">
                      <a16:creationId xmlns:a16="http://schemas.microsoft.com/office/drawing/2014/main" id="{8430BE49-EC9E-4FFF-8EC0-9A7A4C1A862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75719" y="2048267"/>
                  <a:ext cx="848695" cy="338555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F40650FC-C5EF-458E-87ED-E869BA091D15}"/>
                </a:ext>
              </a:extLst>
            </p:cNvPr>
            <p:cNvGrpSpPr/>
            <p:nvPr/>
          </p:nvGrpSpPr>
          <p:grpSpPr>
            <a:xfrm>
              <a:off x="1370646" y="1648508"/>
              <a:ext cx="874884" cy="2125307"/>
              <a:chOff x="5828490" y="3702057"/>
              <a:chExt cx="874884" cy="2125307"/>
            </a:xfrm>
          </p:grpSpPr>
          <p:sp>
            <p:nvSpPr>
              <p:cNvPr id="47" name="Forma libre: forma 46">
                <a:extLst>
                  <a:ext uri="{FF2B5EF4-FFF2-40B4-BE49-F238E27FC236}">
                    <a16:creationId xmlns:a16="http://schemas.microsoft.com/office/drawing/2014/main" id="{7E50401E-FF63-4456-AB9F-C81E199D069A}"/>
                  </a:ext>
                </a:extLst>
              </p:cNvPr>
              <p:cNvSpPr/>
              <p:nvPr/>
            </p:nvSpPr>
            <p:spPr>
              <a:xfrm>
                <a:off x="5828490" y="4001289"/>
                <a:ext cx="398715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48" name="Conector recto de flecha 47">
                <a:extLst>
                  <a:ext uri="{FF2B5EF4-FFF2-40B4-BE49-F238E27FC236}">
                    <a16:creationId xmlns:a16="http://schemas.microsoft.com/office/drawing/2014/main" id="{85A22650-D587-49EF-BA6F-44D9B1211053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7311" y="5467364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9" name="CuadroTexto 48">
                    <a:extLst>
                      <a:ext uri="{FF2B5EF4-FFF2-40B4-BE49-F238E27FC236}">
                        <a16:creationId xmlns:a16="http://schemas.microsoft.com/office/drawing/2014/main" id="{92DB749A-34DE-43CD-807A-C698A5D36793}"/>
                      </a:ext>
                    </a:extLst>
                  </p:cNvPr>
                  <p:cNvSpPr txBox="1"/>
                  <p:nvPr/>
                </p:nvSpPr>
                <p:spPr>
                  <a:xfrm>
                    <a:off x="6352081" y="5465704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49" name="CuadroTexto 48">
                    <a:extLst>
                      <a:ext uri="{FF2B5EF4-FFF2-40B4-BE49-F238E27FC236}">
                        <a16:creationId xmlns:a16="http://schemas.microsoft.com/office/drawing/2014/main" id="{92DB749A-34DE-43CD-807A-C698A5D3679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52081" y="5465704"/>
                    <a:ext cx="351293" cy="310684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18605" r="-13953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50" name="Conector recto de flecha 49">
                <a:extLst>
                  <a:ext uri="{FF2B5EF4-FFF2-40B4-BE49-F238E27FC236}">
                    <a16:creationId xmlns:a16="http://schemas.microsoft.com/office/drawing/2014/main" id="{5C71EE6D-1334-4B96-80DC-F070351193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1" name="CuadroTexto 50">
                    <a:extLst>
                      <a:ext uri="{FF2B5EF4-FFF2-40B4-BE49-F238E27FC236}">
                        <a16:creationId xmlns:a16="http://schemas.microsoft.com/office/drawing/2014/main" id="{A3538DA9-03AC-47C6-B923-4B928E7D708A}"/>
                      </a:ext>
                    </a:extLst>
                  </p:cNvPr>
                  <p:cNvSpPr txBox="1"/>
                  <p:nvPr/>
                </p:nvSpPr>
                <p:spPr>
                  <a:xfrm>
                    <a:off x="5862777" y="3702057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51" name="CuadroTexto 50">
                    <a:extLst>
                      <a:ext uri="{FF2B5EF4-FFF2-40B4-BE49-F238E27FC236}">
                        <a16:creationId xmlns:a16="http://schemas.microsoft.com/office/drawing/2014/main" id="{A3538DA9-03AC-47C6-B923-4B928E7D708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62777" y="3702057"/>
                    <a:ext cx="351293" cy="310684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909" r="-11364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5AFD1FD3-27DD-4149-B531-9958430C2BEB}"/>
                </a:ext>
              </a:extLst>
            </p:cNvPr>
            <p:cNvGrpSpPr/>
            <p:nvPr/>
          </p:nvGrpSpPr>
          <p:grpSpPr>
            <a:xfrm>
              <a:off x="2190936" y="1448950"/>
              <a:ext cx="874884" cy="2125307"/>
              <a:chOff x="5828490" y="3702057"/>
              <a:chExt cx="874884" cy="2125307"/>
            </a:xfrm>
          </p:grpSpPr>
          <p:sp>
            <p:nvSpPr>
              <p:cNvPr id="42" name="Forma libre: forma 41">
                <a:extLst>
                  <a:ext uri="{FF2B5EF4-FFF2-40B4-BE49-F238E27FC236}">
                    <a16:creationId xmlns:a16="http://schemas.microsoft.com/office/drawing/2014/main" id="{598D03CF-92F2-46A5-94C7-C0586101E5DE}"/>
                  </a:ext>
                </a:extLst>
              </p:cNvPr>
              <p:cNvSpPr/>
              <p:nvPr/>
            </p:nvSpPr>
            <p:spPr>
              <a:xfrm>
                <a:off x="5828490" y="4001289"/>
                <a:ext cx="398715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43" name="Conector recto de flecha 42">
                <a:extLst>
                  <a:ext uri="{FF2B5EF4-FFF2-40B4-BE49-F238E27FC236}">
                    <a16:creationId xmlns:a16="http://schemas.microsoft.com/office/drawing/2014/main" id="{71F99FBF-83A3-437D-8449-34934204A092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7311" y="5467364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4" name="CuadroTexto 43">
                    <a:extLst>
                      <a:ext uri="{FF2B5EF4-FFF2-40B4-BE49-F238E27FC236}">
                        <a16:creationId xmlns:a16="http://schemas.microsoft.com/office/drawing/2014/main" id="{78DA92AD-CEB4-4769-BCCA-CF80DA0013BC}"/>
                      </a:ext>
                    </a:extLst>
                  </p:cNvPr>
                  <p:cNvSpPr txBox="1"/>
                  <p:nvPr/>
                </p:nvSpPr>
                <p:spPr>
                  <a:xfrm>
                    <a:off x="6352081" y="5465704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44" name="CuadroTexto 43">
                    <a:extLst>
                      <a:ext uri="{FF2B5EF4-FFF2-40B4-BE49-F238E27FC236}">
                        <a16:creationId xmlns:a16="http://schemas.microsoft.com/office/drawing/2014/main" id="{78DA92AD-CEB4-4769-BCCA-CF80DA0013B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52081" y="5465704"/>
                    <a:ext cx="351293" cy="310684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909" r="-11364" b="-1052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5" name="Conector recto de flecha 44">
                <a:extLst>
                  <a:ext uri="{FF2B5EF4-FFF2-40B4-BE49-F238E27FC236}">
                    <a16:creationId xmlns:a16="http://schemas.microsoft.com/office/drawing/2014/main" id="{2986C846-9ECA-4EBB-BE47-5020EBDED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6" name="CuadroTexto 45">
                    <a:extLst>
                      <a:ext uri="{FF2B5EF4-FFF2-40B4-BE49-F238E27FC236}">
                        <a16:creationId xmlns:a16="http://schemas.microsoft.com/office/drawing/2014/main" id="{BF6D2EE4-18C2-461E-9D6E-5670A9C07C3B}"/>
                      </a:ext>
                    </a:extLst>
                  </p:cNvPr>
                  <p:cNvSpPr txBox="1"/>
                  <p:nvPr/>
                </p:nvSpPr>
                <p:spPr>
                  <a:xfrm>
                    <a:off x="5862777" y="3702057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46" name="CuadroTexto 45">
                    <a:extLst>
                      <a:ext uri="{FF2B5EF4-FFF2-40B4-BE49-F238E27FC236}">
                        <a16:creationId xmlns:a16="http://schemas.microsoft.com/office/drawing/2014/main" id="{BF6D2EE4-18C2-461E-9D6E-5670A9C07C3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62777" y="3702057"/>
                    <a:ext cx="351293" cy="310684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909" r="-11364" b="-1052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CB0F3546-EAB5-417B-A49E-75C005B2C2A4}"/>
                </a:ext>
              </a:extLst>
            </p:cNvPr>
            <p:cNvGrpSpPr/>
            <p:nvPr/>
          </p:nvGrpSpPr>
          <p:grpSpPr>
            <a:xfrm>
              <a:off x="3297136" y="1252280"/>
              <a:ext cx="930176" cy="1951805"/>
              <a:chOff x="5819922" y="3808217"/>
              <a:chExt cx="930176" cy="1951805"/>
            </a:xfrm>
          </p:grpSpPr>
          <p:sp>
            <p:nvSpPr>
              <p:cNvPr id="37" name="Forma libre: forma 36">
                <a:extLst>
                  <a:ext uri="{FF2B5EF4-FFF2-40B4-BE49-F238E27FC236}">
                    <a16:creationId xmlns:a16="http://schemas.microsoft.com/office/drawing/2014/main" id="{09875D6F-60FD-4124-9AEE-ACD7B4644736}"/>
                  </a:ext>
                </a:extLst>
              </p:cNvPr>
              <p:cNvSpPr/>
              <p:nvPr/>
            </p:nvSpPr>
            <p:spPr>
              <a:xfrm>
                <a:off x="5819922" y="3962192"/>
                <a:ext cx="482880" cy="1447091"/>
              </a:xfrm>
              <a:custGeom>
                <a:avLst/>
                <a:gdLst>
                  <a:gd name="connsiteX0" fmla="*/ 0 w 495300"/>
                  <a:gd name="connsiteY0" fmla="*/ 0 h 1400175"/>
                  <a:gd name="connsiteX1" fmla="*/ 238125 w 495300"/>
                  <a:gd name="connsiteY1" fmla="*/ 333375 h 1400175"/>
                  <a:gd name="connsiteX2" fmla="*/ 409575 w 495300"/>
                  <a:gd name="connsiteY2" fmla="*/ 781050 h 1400175"/>
                  <a:gd name="connsiteX3" fmla="*/ 466725 w 495300"/>
                  <a:gd name="connsiteY3" fmla="*/ 1028700 h 1400175"/>
                  <a:gd name="connsiteX4" fmla="*/ 495300 w 495300"/>
                  <a:gd name="connsiteY4" fmla="*/ 1400175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300" h="1400175">
                    <a:moveTo>
                      <a:pt x="0" y="0"/>
                    </a:moveTo>
                    <a:cubicBezTo>
                      <a:pt x="84931" y="101600"/>
                      <a:pt x="169863" y="203200"/>
                      <a:pt x="238125" y="333375"/>
                    </a:cubicBezTo>
                    <a:cubicBezTo>
                      <a:pt x="306388" y="463550"/>
                      <a:pt x="371475" y="665163"/>
                      <a:pt x="409575" y="781050"/>
                    </a:cubicBezTo>
                    <a:cubicBezTo>
                      <a:pt x="447675" y="896938"/>
                      <a:pt x="452438" y="925513"/>
                      <a:pt x="466725" y="1028700"/>
                    </a:cubicBezTo>
                    <a:cubicBezTo>
                      <a:pt x="481012" y="1131887"/>
                      <a:pt x="488156" y="1266031"/>
                      <a:pt x="495300" y="1400175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38" name="Conector recto de flecha 37">
                <a:extLst>
                  <a:ext uri="{FF2B5EF4-FFF2-40B4-BE49-F238E27FC236}">
                    <a16:creationId xmlns:a16="http://schemas.microsoft.com/office/drawing/2014/main" id="{6C2807A5-3580-4751-9970-040AB69A4704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315565" y="5400022"/>
                <a:ext cx="0" cy="360000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" name="CuadroTexto 38">
                    <a:extLst>
                      <a:ext uri="{FF2B5EF4-FFF2-40B4-BE49-F238E27FC236}">
                        <a16:creationId xmlns:a16="http://schemas.microsoft.com/office/drawing/2014/main" id="{5D8C1FDB-09CC-4F0D-95D6-E5A30B17630A}"/>
                      </a:ext>
                    </a:extLst>
                  </p:cNvPr>
                  <p:cNvSpPr txBox="1"/>
                  <p:nvPr/>
                </p:nvSpPr>
                <p:spPr>
                  <a:xfrm>
                    <a:off x="6398805" y="5341825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9" name="CuadroTexto 38">
                    <a:extLst>
                      <a:ext uri="{FF2B5EF4-FFF2-40B4-BE49-F238E27FC236}">
                        <a16:creationId xmlns:a16="http://schemas.microsoft.com/office/drawing/2014/main" id="{5D8C1FDB-09CC-4F0D-95D6-E5A30B17630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98805" y="5341825"/>
                    <a:ext cx="351293" cy="310684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5909" r="-11364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0" name="Conector recto de flecha 39">
                <a:extLst>
                  <a:ext uri="{FF2B5EF4-FFF2-40B4-BE49-F238E27FC236}">
                    <a16:creationId xmlns:a16="http://schemas.microsoft.com/office/drawing/2014/main" id="{64B9EC59-3B7C-4142-ACFB-A1F70481EC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38170" y="3978721"/>
                <a:ext cx="244107" cy="244315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" name="CuadroTexto 40">
                    <a:extLst>
                      <a:ext uri="{FF2B5EF4-FFF2-40B4-BE49-F238E27FC236}">
                        <a16:creationId xmlns:a16="http://schemas.microsoft.com/office/drawing/2014/main" id="{DB7D0A88-8906-4C5E-990E-5B7E8BB9B9AC}"/>
                      </a:ext>
                    </a:extLst>
                  </p:cNvPr>
                  <p:cNvSpPr txBox="1"/>
                  <p:nvPr/>
                </p:nvSpPr>
                <p:spPr>
                  <a:xfrm>
                    <a:off x="5967631" y="3808217"/>
                    <a:ext cx="351293" cy="31068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41" name="CuadroTexto 40">
                    <a:extLst>
                      <a:ext uri="{FF2B5EF4-FFF2-40B4-BE49-F238E27FC236}">
                        <a16:creationId xmlns:a16="http://schemas.microsoft.com/office/drawing/2014/main" id="{DB7D0A88-8906-4C5E-990E-5B7E8BB9B9A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67631" y="3808217"/>
                    <a:ext cx="351293" cy="310684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5909" r="-11364" b="-1052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29" name="Conector recto de flecha 28">
              <a:extLst>
                <a:ext uri="{FF2B5EF4-FFF2-40B4-BE49-F238E27FC236}">
                  <a16:creationId xmlns:a16="http://schemas.microsoft.com/office/drawing/2014/main" id="{A16C0E63-F29A-437E-A4BB-BF9DFBFBA16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789466" y="1409505"/>
              <a:ext cx="133311" cy="37061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37B6E9FB-0E9A-48F6-84B6-5701A30FFDB0}"/>
                    </a:ext>
                  </a:extLst>
                </p:cNvPr>
                <p:cNvSpPr txBox="1"/>
                <p:nvPr/>
              </p:nvSpPr>
              <p:spPr>
                <a:xfrm>
                  <a:off x="976138" y="1132660"/>
                  <a:ext cx="1349909" cy="370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just"/>
                  <a:r>
                    <a:rPr lang="es-ES" sz="1050" dirty="0"/>
                    <a:t>Plano de </a:t>
                  </a:r>
                  <a14:m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a14:m>
                  <a:r>
                    <a:rPr lang="es-ES" sz="1050" dirty="0"/>
                    <a:t> y </a:t>
                  </a:r>
                  <a14:m>
                    <m:oMath xmlns:m="http://schemas.openxmlformats.org/officeDocument/2006/math">
                      <m:r>
                        <a:rPr lang="es-ES" sz="1050" i="1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a14:m>
                  <a:r>
                    <a:rPr lang="es-ES" sz="1050" dirty="0"/>
                    <a:t>  </a:t>
                  </a:r>
                </a:p>
              </p:txBody>
            </p:sp>
          </mc:Choice>
          <mc:Fallback xmlns="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37B6E9FB-0E9A-48F6-84B6-5701A30FFDB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76138" y="1132660"/>
                  <a:ext cx="1349909" cy="370444"/>
                </a:xfrm>
                <a:prstGeom prst="rect">
                  <a:avLst/>
                </a:prstGeom>
                <a:blipFill>
                  <a:blip r:embed="rId19"/>
                  <a:stretch>
                    <a:fillRect t="-6522" r="-13855" b="-130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" name="Cilindro 30">
              <a:extLst>
                <a:ext uri="{FF2B5EF4-FFF2-40B4-BE49-F238E27FC236}">
                  <a16:creationId xmlns:a16="http://schemas.microsoft.com/office/drawing/2014/main" id="{BDEF1DF5-1704-415C-8B99-626118C8FC17}"/>
                </a:ext>
              </a:extLst>
            </p:cNvPr>
            <p:cNvSpPr/>
            <p:nvPr/>
          </p:nvSpPr>
          <p:spPr>
            <a:xfrm rot="15338946">
              <a:off x="2306877" y="2202930"/>
              <a:ext cx="187196" cy="723670"/>
            </a:xfrm>
            <a:prstGeom prst="can">
              <a:avLst>
                <a:gd name="adj" fmla="val 7996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32" name="Conector recto de flecha 31">
              <a:extLst>
                <a:ext uri="{FF2B5EF4-FFF2-40B4-BE49-F238E27FC236}">
                  <a16:creationId xmlns:a16="http://schemas.microsoft.com/office/drawing/2014/main" id="{563D74BE-3ABA-42C8-9F1A-6DE506108B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66630" y="2454080"/>
              <a:ext cx="710801" cy="202325"/>
            </a:xfrm>
            <a:prstGeom prst="straightConnector1">
              <a:avLst/>
            </a:prstGeom>
            <a:ln w="41275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ector recto de flecha 32">
              <a:extLst>
                <a:ext uri="{FF2B5EF4-FFF2-40B4-BE49-F238E27FC236}">
                  <a16:creationId xmlns:a16="http://schemas.microsoft.com/office/drawing/2014/main" id="{51BABCC1-68A4-40C6-9C09-3F4C2CA56B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19448" y="2235249"/>
              <a:ext cx="309494" cy="292338"/>
            </a:xfrm>
            <a:prstGeom prst="straightConnector1">
              <a:avLst/>
            </a:prstGeom>
            <a:ln w="50800"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2F65887F-61E1-4E5B-9692-9292B5532AFA}"/>
                    </a:ext>
                  </a:extLst>
                </p:cNvPr>
                <p:cNvSpPr txBox="1"/>
                <p:nvPr/>
              </p:nvSpPr>
              <p:spPr>
                <a:xfrm rot="20670664">
                  <a:off x="2517216" y="2148261"/>
                  <a:ext cx="28460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2F65887F-61E1-4E5B-9692-9292B5532AF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0670664">
                  <a:off x="2517216" y="2148261"/>
                  <a:ext cx="284608" cy="276999"/>
                </a:xfrm>
                <a:prstGeom prst="rect">
                  <a:avLst/>
                </a:prstGeom>
                <a:blipFill>
                  <a:blip r:embed="rId20"/>
                  <a:stretch>
                    <a:fillRect l="-22727" r="-11364" b="-3023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47C4ED37-88B3-47D0-AB17-B8986943E202}"/>
                    </a:ext>
                  </a:extLst>
                </p:cNvPr>
                <p:cNvSpPr/>
                <p:nvPr/>
              </p:nvSpPr>
              <p:spPr>
                <a:xfrm>
                  <a:off x="1702410" y="2320095"/>
                  <a:ext cx="444053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5" name="Rectángulo 34">
                  <a:extLst>
                    <a:ext uri="{FF2B5EF4-FFF2-40B4-BE49-F238E27FC236}">
                      <a16:creationId xmlns:a16="http://schemas.microsoft.com/office/drawing/2014/main" id="{47C4ED37-88B3-47D0-AB17-B8986943E20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02410" y="2320095"/>
                  <a:ext cx="444053" cy="492443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6" name="Conector recto de flecha 35">
              <a:extLst>
                <a:ext uri="{FF2B5EF4-FFF2-40B4-BE49-F238E27FC236}">
                  <a16:creationId xmlns:a16="http://schemas.microsoft.com/office/drawing/2014/main" id="{0E2B896D-71A4-4503-8ADE-BA9DA82DED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39613" y="2693455"/>
              <a:ext cx="404527" cy="66126"/>
            </a:xfrm>
            <a:prstGeom prst="straightConnector1">
              <a:avLst/>
            </a:prstGeom>
            <a:ln w="317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upo 60">
            <a:extLst>
              <a:ext uri="{FF2B5EF4-FFF2-40B4-BE49-F238E27FC236}">
                <a16:creationId xmlns:a16="http://schemas.microsoft.com/office/drawing/2014/main" id="{637F41BD-09B9-41EA-9DDE-DD7B4A2FE3F6}"/>
              </a:ext>
            </a:extLst>
          </p:cNvPr>
          <p:cNvGrpSpPr/>
          <p:nvPr/>
        </p:nvGrpSpPr>
        <p:grpSpPr>
          <a:xfrm>
            <a:off x="7468866" y="3266849"/>
            <a:ext cx="1620000" cy="1635847"/>
            <a:chOff x="10401131" y="3759610"/>
            <a:chExt cx="2160000" cy="2181129"/>
          </a:xfrm>
        </p:grpSpPr>
        <p:grpSp>
          <p:nvGrpSpPr>
            <p:cNvPr id="62" name="Grupo 61">
              <a:extLst>
                <a:ext uri="{FF2B5EF4-FFF2-40B4-BE49-F238E27FC236}">
                  <a16:creationId xmlns:a16="http://schemas.microsoft.com/office/drawing/2014/main" id="{C61ECCFF-EDAC-4391-B8CC-B9CE05463C2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401131" y="3759610"/>
              <a:ext cx="2160000" cy="2160000"/>
              <a:chOff x="10980685" y="4327821"/>
              <a:chExt cx="914400" cy="917017"/>
            </a:xfrm>
          </p:grpSpPr>
          <p:sp>
            <p:nvSpPr>
              <p:cNvPr id="77" name="Elipse 76">
                <a:extLst>
                  <a:ext uri="{FF2B5EF4-FFF2-40B4-BE49-F238E27FC236}">
                    <a16:creationId xmlns:a16="http://schemas.microsoft.com/office/drawing/2014/main" id="{FA2F7056-CE85-44E1-ABE8-DA3F243CEC1D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3D7FF79A-5ABB-4932-8B4C-549103D489DE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762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Conector recto de flecha 78">
                <a:extLst>
                  <a:ext uri="{FF2B5EF4-FFF2-40B4-BE49-F238E27FC236}">
                    <a16:creationId xmlns:a16="http://schemas.microsoft.com/office/drawing/2014/main" id="{DE7D6AE4-6807-4678-8B5B-F7927C400AC6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423672" y="5227160"/>
                <a:ext cx="762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" name="Grupo 62">
              <a:extLst>
                <a:ext uri="{FF2B5EF4-FFF2-40B4-BE49-F238E27FC236}">
                  <a16:creationId xmlns:a16="http://schemas.microsoft.com/office/drawing/2014/main" id="{DC9E718E-F7FA-44F5-89AD-A0464B78CF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97310" y="4602685"/>
              <a:ext cx="358973" cy="360000"/>
              <a:chOff x="10980685" y="4327821"/>
              <a:chExt cx="914400" cy="917017"/>
            </a:xfrm>
          </p:grpSpPr>
          <p:sp>
            <p:nvSpPr>
              <p:cNvPr id="74" name="Elipse 73">
                <a:extLst>
                  <a:ext uri="{FF2B5EF4-FFF2-40B4-BE49-F238E27FC236}">
                    <a16:creationId xmlns:a16="http://schemas.microsoft.com/office/drawing/2014/main" id="{50918D77-94FF-46C6-98E6-3246C2CE6327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75" name="Conector recto de flecha 74">
                <a:extLst>
                  <a:ext uri="{FF2B5EF4-FFF2-40B4-BE49-F238E27FC236}">
                    <a16:creationId xmlns:a16="http://schemas.microsoft.com/office/drawing/2014/main" id="{B2EBB9D2-B84B-4A39-870A-8F3082978D15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Conector recto de flecha 75">
                <a:extLst>
                  <a:ext uri="{FF2B5EF4-FFF2-40B4-BE49-F238E27FC236}">
                    <a16:creationId xmlns:a16="http://schemas.microsoft.com/office/drawing/2014/main" id="{DFBAC134-1337-4457-8D8B-CA67D46D3411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" name="Grupo 63">
              <a:extLst>
                <a:ext uri="{FF2B5EF4-FFF2-40B4-BE49-F238E27FC236}">
                  <a16:creationId xmlns:a16="http://schemas.microsoft.com/office/drawing/2014/main" id="{E5B39AAE-6A1B-46E0-A4EC-B27F7FC2C0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124862" y="4440689"/>
              <a:ext cx="717946" cy="720000"/>
              <a:chOff x="10980685" y="4327821"/>
              <a:chExt cx="914400" cy="917017"/>
            </a:xfrm>
          </p:grpSpPr>
          <p:sp>
            <p:nvSpPr>
              <p:cNvPr id="71" name="Elipse 70">
                <a:extLst>
                  <a:ext uri="{FF2B5EF4-FFF2-40B4-BE49-F238E27FC236}">
                    <a16:creationId xmlns:a16="http://schemas.microsoft.com/office/drawing/2014/main" id="{5955606B-5B76-47B6-AD16-6A7D15FC1F03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72" name="Conector recto de flecha 71">
                <a:extLst>
                  <a:ext uri="{FF2B5EF4-FFF2-40B4-BE49-F238E27FC236}">
                    <a16:creationId xmlns:a16="http://schemas.microsoft.com/office/drawing/2014/main" id="{3F6D61FD-7D7D-4E77-BBD0-6CFD189E05A4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Conector recto de flecha 72">
                <a:extLst>
                  <a:ext uri="{FF2B5EF4-FFF2-40B4-BE49-F238E27FC236}">
                    <a16:creationId xmlns:a16="http://schemas.microsoft.com/office/drawing/2014/main" id="{E42814B9-6DC8-4939-879E-946B104404E0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6B55A23F-B187-4CAB-A2FE-83C69BF200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58705" y="4171716"/>
              <a:ext cx="1256406" cy="1260000"/>
              <a:chOff x="10980685" y="4327821"/>
              <a:chExt cx="914400" cy="917017"/>
            </a:xfrm>
          </p:grpSpPr>
          <p:sp>
            <p:nvSpPr>
              <p:cNvPr id="68" name="Elipse 67">
                <a:extLst>
                  <a:ext uri="{FF2B5EF4-FFF2-40B4-BE49-F238E27FC236}">
                    <a16:creationId xmlns:a16="http://schemas.microsoft.com/office/drawing/2014/main" id="{75E8F301-E56D-4B86-A661-8E1315263FCF}"/>
                  </a:ext>
                </a:extLst>
              </p:cNvPr>
              <p:cNvSpPr/>
              <p:nvPr/>
            </p:nvSpPr>
            <p:spPr>
              <a:xfrm>
                <a:off x="10980685" y="4330438"/>
                <a:ext cx="914400" cy="9144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69" name="Conector recto de flecha 68">
                <a:extLst>
                  <a:ext uri="{FF2B5EF4-FFF2-40B4-BE49-F238E27FC236}">
                    <a16:creationId xmlns:a16="http://schemas.microsoft.com/office/drawing/2014/main" id="{28EAEF25-B146-4699-B539-F178B9C6E1EE}"/>
                  </a:ext>
                </a:extLst>
              </p:cNvPr>
              <p:cNvCxnSpPr/>
              <p:nvPr/>
            </p:nvCxnSpPr>
            <p:spPr>
              <a:xfrm>
                <a:off x="11340271" y="4327821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Conector recto de flecha 69">
                <a:extLst>
                  <a:ext uri="{FF2B5EF4-FFF2-40B4-BE49-F238E27FC236}">
                    <a16:creationId xmlns:a16="http://schemas.microsoft.com/office/drawing/2014/main" id="{CC84C78E-6A4E-4696-A2D1-C35FFBCA7D25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1355872" y="5227160"/>
                <a:ext cx="144000" cy="0"/>
              </a:xfrm>
              <a:prstGeom prst="straightConnector1">
                <a:avLst/>
              </a:prstGeom>
              <a:ln w="34925">
                <a:headEnd w="lg" len="lg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66" name="Imagen 65">
              <a:extLst>
                <a:ext uri="{FF2B5EF4-FFF2-40B4-BE49-F238E27FC236}">
                  <a16:creationId xmlns:a16="http://schemas.microsoft.com/office/drawing/2014/main" id="{42914E5C-FC90-4B68-A1EC-60D976301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1399387" y="4645066"/>
              <a:ext cx="190500" cy="238125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7" name="Rectángulo 66">
                  <a:extLst>
                    <a:ext uri="{FF2B5EF4-FFF2-40B4-BE49-F238E27FC236}">
                      <a16:creationId xmlns:a16="http://schemas.microsoft.com/office/drawing/2014/main" id="{A255D92C-F10E-43B4-A0C1-59BA61C299FB}"/>
                    </a:ext>
                  </a:extLst>
                </p:cNvPr>
                <p:cNvSpPr/>
                <p:nvPr/>
              </p:nvSpPr>
              <p:spPr>
                <a:xfrm>
                  <a:off x="11215634" y="5403498"/>
                  <a:ext cx="715239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7" name="Rectángulo 66">
                  <a:extLst>
                    <a:ext uri="{FF2B5EF4-FFF2-40B4-BE49-F238E27FC236}">
                      <a16:creationId xmlns:a16="http://schemas.microsoft.com/office/drawing/2014/main" id="{A255D92C-F10E-43B4-A0C1-59BA61C299F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5634" y="5403498"/>
                  <a:ext cx="715239" cy="53724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1" name="Grupo 100">
            <a:extLst>
              <a:ext uri="{FF2B5EF4-FFF2-40B4-BE49-F238E27FC236}">
                <a16:creationId xmlns:a16="http://schemas.microsoft.com/office/drawing/2014/main" id="{CDF110B1-1A68-45ED-B1E9-CAE2FA8D675F}"/>
              </a:ext>
            </a:extLst>
          </p:cNvPr>
          <p:cNvGrpSpPr/>
          <p:nvPr/>
        </p:nvGrpSpPr>
        <p:grpSpPr>
          <a:xfrm>
            <a:off x="5113229" y="1179253"/>
            <a:ext cx="3500973" cy="1626164"/>
            <a:chOff x="961651" y="1699748"/>
            <a:chExt cx="4667964" cy="2168219"/>
          </a:xfrm>
        </p:grpSpPr>
        <p:grpSp>
          <p:nvGrpSpPr>
            <p:cNvPr id="102" name="Grupo 101">
              <a:extLst>
                <a:ext uri="{FF2B5EF4-FFF2-40B4-BE49-F238E27FC236}">
                  <a16:creationId xmlns:a16="http://schemas.microsoft.com/office/drawing/2014/main" id="{17647816-C389-431D-919A-87F9D07A2388}"/>
                </a:ext>
              </a:extLst>
            </p:cNvPr>
            <p:cNvGrpSpPr/>
            <p:nvPr/>
          </p:nvGrpSpPr>
          <p:grpSpPr>
            <a:xfrm>
              <a:off x="961651" y="2078549"/>
              <a:ext cx="4667964" cy="1760895"/>
              <a:chOff x="884761" y="4462430"/>
              <a:chExt cx="4667964" cy="1760895"/>
            </a:xfrm>
          </p:grpSpPr>
          <p:grpSp>
            <p:nvGrpSpPr>
              <p:cNvPr id="115" name="Grupo 114">
                <a:extLst>
                  <a:ext uri="{FF2B5EF4-FFF2-40B4-BE49-F238E27FC236}">
                    <a16:creationId xmlns:a16="http://schemas.microsoft.com/office/drawing/2014/main" id="{B6B02047-BD0E-4A4F-BADC-0689EBCB71DC}"/>
                  </a:ext>
                </a:extLst>
              </p:cNvPr>
              <p:cNvGrpSpPr/>
              <p:nvPr/>
            </p:nvGrpSpPr>
            <p:grpSpPr>
              <a:xfrm>
                <a:off x="884761" y="4462430"/>
                <a:ext cx="3773165" cy="1214287"/>
                <a:chOff x="4857082" y="2447244"/>
                <a:chExt cx="3773165" cy="1214287"/>
              </a:xfrm>
            </p:grpSpPr>
            <p:sp>
              <p:nvSpPr>
                <p:cNvPr id="118" name="Forma libre: forma 117">
                  <a:extLst>
                    <a:ext uri="{FF2B5EF4-FFF2-40B4-BE49-F238E27FC236}">
                      <a16:creationId xmlns:a16="http://schemas.microsoft.com/office/drawing/2014/main" id="{0CA09346-BD2B-42E9-AB04-395FB6F36BCE}"/>
                    </a:ext>
                  </a:extLst>
                </p:cNvPr>
                <p:cNvSpPr/>
                <p:nvPr/>
              </p:nvSpPr>
              <p:spPr>
                <a:xfrm>
                  <a:off x="4914900" y="2447244"/>
                  <a:ext cx="3671047" cy="1075888"/>
                </a:xfrm>
                <a:custGeom>
                  <a:avLst/>
                  <a:gdLst>
                    <a:gd name="connsiteX0" fmla="*/ 0 w 3671047"/>
                    <a:gd name="connsiteY0" fmla="*/ 571621 h 1075888"/>
                    <a:gd name="connsiteX1" fmla="*/ 1176618 w 3671047"/>
                    <a:gd name="connsiteY1" fmla="*/ 13568 h 1075888"/>
                    <a:gd name="connsiteX2" fmla="*/ 2064124 w 3671047"/>
                    <a:gd name="connsiteY2" fmla="*/ 1075885 h 1075888"/>
                    <a:gd name="connsiteX3" fmla="*/ 3671047 w 3671047"/>
                    <a:gd name="connsiteY3" fmla="*/ 121 h 1075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71047" h="1075888">
                      <a:moveTo>
                        <a:pt x="0" y="571621"/>
                      </a:moveTo>
                      <a:cubicBezTo>
                        <a:pt x="416298" y="250572"/>
                        <a:pt x="832597" y="-70476"/>
                        <a:pt x="1176618" y="13568"/>
                      </a:cubicBezTo>
                      <a:cubicBezTo>
                        <a:pt x="1520639" y="97612"/>
                        <a:pt x="1648386" y="1078126"/>
                        <a:pt x="2064124" y="1075885"/>
                      </a:cubicBezTo>
                      <a:cubicBezTo>
                        <a:pt x="2479862" y="1073644"/>
                        <a:pt x="3075454" y="536882"/>
                        <a:pt x="3671047" y="121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19" name="Forma libre: forma 118">
                  <a:extLst>
                    <a:ext uri="{FF2B5EF4-FFF2-40B4-BE49-F238E27FC236}">
                      <a16:creationId xmlns:a16="http://schemas.microsoft.com/office/drawing/2014/main" id="{D1B624D2-B100-4AF0-A2B1-271B14978368}"/>
                    </a:ext>
                  </a:extLst>
                </p:cNvPr>
                <p:cNvSpPr/>
                <p:nvPr/>
              </p:nvSpPr>
              <p:spPr>
                <a:xfrm>
                  <a:off x="4914900" y="2585643"/>
                  <a:ext cx="3671047" cy="1075888"/>
                </a:xfrm>
                <a:custGeom>
                  <a:avLst/>
                  <a:gdLst>
                    <a:gd name="connsiteX0" fmla="*/ 0 w 3671047"/>
                    <a:gd name="connsiteY0" fmla="*/ 571621 h 1075888"/>
                    <a:gd name="connsiteX1" fmla="*/ 1176618 w 3671047"/>
                    <a:gd name="connsiteY1" fmla="*/ 13568 h 1075888"/>
                    <a:gd name="connsiteX2" fmla="*/ 2064124 w 3671047"/>
                    <a:gd name="connsiteY2" fmla="*/ 1075885 h 1075888"/>
                    <a:gd name="connsiteX3" fmla="*/ 3671047 w 3671047"/>
                    <a:gd name="connsiteY3" fmla="*/ 121 h 1075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71047" h="1075888">
                      <a:moveTo>
                        <a:pt x="0" y="571621"/>
                      </a:moveTo>
                      <a:cubicBezTo>
                        <a:pt x="416298" y="250572"/>
                        <a:pt x="832597" y="-70476"/>
                        <a:pt x="1176618" y="13568"/>
                      </a:cubicBezTo>
                      <a:cubicBezTo>
                        <a:pt x="1520639" y="97612"/>
                        <a:pt x="1648386" y="1078126"/>
                        <a:pt x="2064124" y="1075885"/>
                      </a:cubicBezTo>
                      <a:cubicBezTo>
                        <a:pt x="2479862" y="1073644"/>
                        <a:pt x="3075454" y="536882"/>
                        <a:pt x="3671047" y="121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20" name="Elipse 119">
                  <a:extLst>
                    <a:ext uri="{FF2B5EF4-FFF2-40B4-BE49-F238E27FC236}">
                      <a16:creationId xmlns:a16="http://schemas.microsoft.com/office/drawing/2014/main" id="{30E89C0F-2E54-4EF2-834E-740804179F8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857082" y="3022953"/>
                  <a:ext cx="108000" cy="129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21" name="Elipse 120">
                  <a:extLst>
                    <a:ext uri="{FF2B5EF4-FFF2-40B4-BE49-F238E27FC236}">
                      <a16:creationId xmlns:a16="http://schemas.microsoft.com/office/drawing/2014/main" id="{62542BFD-7428-49F0-B731-63497A99240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522247" y="2455336"/>
                  <a:ext cx="108000" cy="129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22" name="Rectángulo: esquinas redondeadas 121">
                  <a:extLst>
                    <a:ext uri="{FF2B5EF4-FFF2-40B4-BE49-F238E27FC236}">
                      <a16:creationId xmlns:a16="http://schemas.microsoft.com/office/drawing/2014/main" id="{BD0194B9-668C-4FDB-B083-AAA9B2C856E7}"/>
                    </a:ext>
                  </a:extLst>
                </p:cNvPr>
                <p:cNvSpPr/>
                <p:nvPr/>
              </p:nvSpPr>
              <p:spPr>
                <a:xfrm rot="19499862">
                  <a:off x="7358938" y="3368488"/>
                  <a:ext cx="182381" cy="144811"/>
                </a:xfrm>
                <a:prstGeom prst="roundRect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cxnSp>
              <p:nvCxnSpPr>
                <p:cNvPr id="123" name="Conector recto de flecha 122">
                  <a:extLst>
                    <a:ext uri="{FF2B5EF4-FFF2-40B4-BE49-F238E27FC236}">
                      <a16:creationId xmlns:a16="http://schemas.microsoft.com/office/drawing/2014/main" id="{B001F252-E378-495A-B55B-56893C6621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312958" y="3006793"/>
                  <a:ext cx="544935" cy="378169"/>
                </a:xfrm>
                <a:prstGeom prst="straightConnector1">
                  <a:avLst/>
                </a:prstGeom>
                <a:ln w="38100">
                  <a:solidFill>
                    <a:srgbClr val="00B05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24" name="Rectángulo 123">
                      <a:extLst>
                        <a:ext uri="{FF2B5EF4-FFF2-40B4-BE49-F238E27FC236}">
                          <a16:creationId xmlns:a16="http://schemas.microsoft.com/office/drawing/2014/main" id="{47C27A5B-0218-424A-95E7-9D06060B49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6288" y="2447244"/>
                      <a:ext cx="529120" cy="370444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0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𝐼𝑑</m:t>
                            </m:r>
                            <m:acc>
                              <m:accPr>
                                <m:chr m:val="⃗"/>
                                <m:ctrlPr>
                                  <a:rPr lang="es-ES" sz="10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050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𝑙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050" dirty="0">
                        <a:solidFill>
                          <a:srgbClr val="00B05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24" name="Rectángulo 123">
                      <a:extLst>
                        <a:ext uri="{FF2B5EF4-FFF2-40B4-BE49-F238E27FC236}">
                          <a16:creationId xmlns:a16="http://schemas.microsoft.com/office/drawing/2014/main" id="{47C27A5B-0218-424A-95E7-9D06060B4923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376288" y="2447244"/>
                      <a:ext cx="529120" cy="370444"/>
                    </a:xfrm>
                    <a:prstGeom prst="rect">
                      <a:avLst/>
                    </a:prstGeom>
                    <a:blipFill>
                      <a:blip r:embed="rId24"/>
                      <a:stretch>
                        <a:fillRect t="-6522" r="-3076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6" name="Rectángulo 115">
                    <a:extLst>
                      <a:ext uri="{FF2B5EF4-FFF2-40B4-BE49-F238E27FC236}">
                        <a16:creationId xmlns:a16="http://schemas.microsoft.com/office/drawing/2014/main" id="{54944166-CB43-417E-8289-C2CAB4881210}"/>
                      </a:ext>
                    </a:extLst>
                  </p:cNvPr>
                  <p:cNvSpPr/>
                  <p:nvPr/>
                </p:nvSpPr>
                <p:spPr>
                  <a:xfrm>
                    <a:off x="4955210" y="5587248"/>
                    <a:ext cx="597515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16" name="Rectángulo 115">
                    <a:extLst>
                      <a:ext uri="{FF2B5EF4-FFF2-40B4-BE49-F238E27FC236}">
                        <a16:creationId xmlns:a16="http://schemas.microsoft.com/office/drawing/2014/main" id="{54944166-CB43-417E-8289-C2CAB4881210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55210" y="5587248"/>
                    <a:ext cx="597515" cy="433793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17" name="Conector recto de flecha 116">
                <a:extLst>
                  <a:ext uri="{FF2B5EF4-FFF2-40B4-BE49-F238E27FC236}">
                    <a16:creationId xmlns:a16="http://schemas.microsoft.com/office/drawing/2014/main" id="{CAA835FE-346D-4374-B42A-4D7A74E5BA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8675" y="5115327"/>
                <a:ext cx="6836" cy="1107998"/>
              </a:xfrm>
              <a:prstGeom prst="straightConnector1">
                <a:avLst/>
              </a:prstGeom>
              <a:ln w="5080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" name="Conector recto 102">
              <a:extLst>
                <a:ext uri="{FF2B5EF4-FFF2-40B4-BE49-F238E27FC236}">
                  <a16:creationId xmlns:a16="http://schemas.microsoft.com/office/drawing/2014/main" id="{F5FB6F88-7154-4EC9-99B4-B3D584A6B034}"/>
                </a:ext>
              </a:extLst>
            </p:cNvPr>
            <p:cNvCxnSpPr/>
            <p:nvPr/>
          </p:nvCxnSpPr>
          <p:spPr>
            <a:xfrm>
              <a:off x="3554697" y="2206605"/>
              <a:ext cx="0" cy="163283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Conector recto 103">
              <a:extLst>
                <a:ext uri="{FF2B5EF4-FFF2-40B4-BE49-F238E27FC236}">
                  <a16:creationId xmlns:a16="http://schemas.microsoft.com/office/drawing/2014/main" id="{E4A58265-2BED-4A64-9AA1-AD3D045B75A7}"/>
                </a:ext>
              </a:extLst>
            </p:cNvPr>
            <p:cNvCxnSpPr>
              <a:cxnSpLocks/>
            </p:cNvCxnSpPr>
            <p:nvPr/>
          </p:nvCxnSpPr>
          <p:spPr>
            <a:xfrm>
              <a:off x="2854992" y="2920162"/>
              <a:ext cx="2096239" cy="44794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Conector recto 104">
              <a:extLst>
                <a:ext uri="{FF2B5EF4-FFF2-40B4-BE49-F238E27FC236}">
                  <a16:creationId xmlns:a16="http://schemas.microsoft.com/office/drawing/2014/main" id="{F7844E2C-2946-42DB-A5D9-CC3D6A527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11540" y="1699748"/>
              <a:ext cx="3306942" cy="2168219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Rectángulo 105">
                  <a:extLst>
                    <a:ext uri="{FF2B5EF4-FFF2-40B4-BE49-F238E27FC236}">
                      <a16:creationId xmlns:a16="http://schemas.microsoft.com/office/drawing/2014/main" id="{438DF5B7-CC9E-421D-A4CA-C3C9EA42403F}"/>
                    </a:ext>
                  </a:extLst>
                </p:cNvPr>
                <p:cNvSpPr/>
                <p:nvPr/>
              </p:nvSpPr>
              <p:spPr>
                <a:xfrm>
                  <a:off x="5025574" y="2349725"/>
                  <a:ext cx="446363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06" name="Rectángulo 105">
                  <a:extLst>
                    <a:ext uri="{FF2B5EF4-FFF2-40B4-BE49-F238E27FC236}">
                      <a16:creationId xmlns:a16="http://schemas.microsoft.com/office/drawing/2014/main" id="{438DF5B7-CC9E-421D-A4CA-C3C9EA42403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5574" y="2349725"/>
                  <a:ext cx="446363" cy="400109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7" name="Elipse 106">
              <a:extLst>
                <a:ext uri="{FF2B5EF4-FFF2-40B4-BE49-F238E27FC236}">
                  <a16:creationId xmlns:a16="http://schemas.microsoft.com/office/drawing/2014/main" id="{C0448341-0E8B-4206-AB22-90A127F8AB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24100" y="2665058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108" name="Conector recto de flecha 107">
              <a:extLst>
                <a:ext uri="{FF2B5EF4-FFF2-40B4-BE49-F238E27FC236}">
                  <a16:creationId xmlns:a16="http://schemas.microsoft.com/office/drawing/2014/main" id="{90B67B68-F11A-4123-9914-9E1186051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535959" y="2744775"/>
              <a:ext cx="1388141" cy="28106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" name="CuadroTexto 108">
                  <a:extLst>
                    <a:ext uri="{FF2B5EF4-FFF2-40B4-BE49-F238E27FC236}">
                      <a16:creationId xmlns:a16="http://schemas.microsoft.com/office/drawing/2014/main" id="{A9B118A3-2C5F-42B1-8697-EC6FBAE972C2}"/>
                    </a:ext>
                  </a:extLst>
                </p:cNvPr>
                <p:cNvSpPr txBox="1"/>
                <p:nvPr/>
              </p:nvSpPr>
              <p:spPr>
                <a:xfrm>
                  <a:off x="4368379" y="2824074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5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09" name="CuadroTexto 108">
                  <a:extLst>
                    <a:ext uri="{FF2B5EF4-FFF2-40B4-BE49-F238E27FC236}">
                      <a16:creationId xmlns:a16="http://schemas.microsoft.com/office/drawing/2014/main" id="{A9B118A3-2C5F-42B1-8697-EC6FBAE972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68379" y="2824074"/>
                  <a:ext cx="185179" cy="307776"/>
                </a:xfrm>
                <a:prstGeom prst="rect">
                  <a:avLst/>
                </a:prstGeom>
                <a:blipFill>
                  <a:blip r:embed="rId27"/>
                  <a:stretch>
                    <a:fillRect l="-30435" t="-34211" r="-9565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0" name="CuadroTexto 109">
                  <a:extLst>
                    <a:ext uri="{FF2B5EF4-FFF2-40B4-BE49-F238E27FC236}">
                      <a16:creationId xmlns:a16="http://schemas.microsoft.com/office/drawing/2014/main" id="{97AB87E6-6F6D-41B9-955F-CFA853459A73}"/>
                    </a:ext>
                  </a:extLst>
                </p:cNvPr>
                <p:cNvSpPr txBox="1"/>
                <p:nvPr/>
              </p:nvSpPr>
              <p:spPr>
                <a:xfrm rot="20670664">
                  <a:off x="4280463" y="2550083"/>
                  <a:ext cx="285656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0" name="CuadroTexto 109">
                  <a:extLst>
                    <a:ext uri="{FF2B5EF4-FFF2-40B4-BE49-F238E27FC236}">
                      <a16:creationId xmlns:a16="http://schemas.microsoft.com/office/drawing/2014/main" id="{97AB87E6-6F6D-41B9-955F-CFA853459A7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0670664">
                  <a:off x="4280463" y="2550083"/>
                  <a:ext cx="285656" cy="276999"/>
                </a:xfrm>
                <a:prstGeom prst="rect">
                  <a:avLst/>
                </a:prstGeom>
                <a:blipFill>
                  <a:blip r:embed="rId28"/>
                  <a:stretch>
                    <a:fillRect l="-22727" r="-11364" b="-2954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1" name="Conector recto 110">
              <a:extLst>
                <a:ext uri="{FF2B5EF4-FFF2-40B4-BE49-F238E27FC236}">
                  <a16:creationId xmlns:a16="http://schemas.microsoft.com/office/drawing/2014/main" id="{E8DA7832-1374-4057-95DA-AA3095167DA2}"/>
                </a:ext>
              </a:extLst>
            </p:cNvPr>
            <p:cNvCxnSpPr>
              <a:cxnSpLocks/>
              <a:endCxn id="107" idx="6"/>
            </p:cNvCxnSpPr>
            <p:nvPr/>
          </p:nvCxnSpPr>
          <p:spPr>
            <a:xfrm>
              <a:off x="4329994" y="2578808"/>
              <a:ext cx="702106" cy="14025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Conector recto 111">
              <a:extLst>
                <a:ext uri="{FF2B5EF4-FFF2-40B4-BE49-F238E27FC236}">
                  <a16:creationId xmlns:a16="http://schemas.microsoft.com/office/drawing/2014/main" id="{A7C512E2-95DC-4858-BBEF-948346D50E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70632" y="2742209"/>
              <a:ext cx="621677" cy="461158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Conector recto de flecha 112">
              <a:extLst>
                <a:ext uri="{FF2B5EF4-FFF2-40B4-BE49-F238E27FC236}">
                  <a16:creationId xmlns:a16="http://schemas.microsoft.com/office/drawing/2014/main" id="{A51A20C1-A261-4DF5-8CD9-E9B6EFBE48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545382" y="2957672"/>
              <a:ext cx="451414" cy="47907"/>
            </a:xfrm>
            <a:prstGeom prst="straightConnector1">
              <a:avLst/>
            </a:prstGeom>
            <a:ln w="38100"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" name="CuadroTexto 113">
                  <a:extLst>
                    <a:ext uri="{FF2B5EF4-FFF2-40B4-BE49-F238E27FC236}">
                      <a16:creationId xmlns:a16="http://schemas.microsoft.com/office/drawing/2014/main" id="{6FF30A80-E34B-470E-A86C-06FDE01F767F}"/>
                    </a:ext>
                  </a:extLst>
                </p:cNvPr>
                <p:cNvSpPr txBox="1"/>
                <p:nvPr/>
              </p:nvSpPr>
              <p:spPr>
                <a:xfrm>
                  <a:off x="3954064" y="2907059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4" name="CuadroTexto 113">
                  <a:extLst>
                    <a:ext uri="{FF2B5EF4-FFF2-40B4-BE49-F238E27FC236}">
                      <a16:creationId xmlns:a16="http://schemas.microsoft.com/office/drawing/2014/main" id="{6FF30A80-E34B-470E-A86C-06FDE01F76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4064" y="2907059"/>
                  <a:ext cx="185179" cy="307776"/>
                </a:xfrm>
                <a:prstGeom prst="rect">
                  <a:avLst/>
                </a:prstGeom>
                <a:blipFill>
                  <a:blip r:embed="rId29"/>
                  <a:stretch>
                    <a:fillRect l="-17391" t="-23684" r="-12608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625181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/>
      <p:bldP spid="5" grpId="0"/>
      <p:bldP spid="13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89502" y="752884"/>
                <a:ext cx="5292588" cy="5820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sz="1500" dirty="0"/>
                  <a:t>EJEMPLOS: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1500" dirty="0"/>
                  <a:t> debido a una corriente, </a:t>
                </a:r>
                <a14:m>
                  <m:oMath xmlns:m="http://schemas.openxmlformats.org/officeDocument/2006/math">
                    <m:r>
                      <a:rPr lang="es-ES" sz="1500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sz="1500" dirty="0"/>
                  <a:t>, circulando en el sentido positivo del eje X por un conductor rectilíneo</a:t>
                </a:r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9502" y="752884"/>
                <a:ext cx="5292588" cy="582019"/>
              </a:xfrm>
              <a:prstGeom prst="rect">
                <a:avLst/>
              </a:prstGeom>
              <a:blipFill>
                <a:blip r:embed="rId4"/>
                <a:stretch>
                  <a:fillRect l="-461" b="-10526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Conector recto 2"/>
          <p:cNvCxnSpPr/>
          <p:nvPr/>
        </p:nvCxnSpPr>
        <p:spPr>
          <a:xfrm>
            <a:off x="791580" y="1491630"/>
            <a:ext cx="0" cy="17821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cto 10"/>
          <p:cNvCxnSpPr/>
          <p:nvPr/>
        </p:nvCxnSpPr>
        <p:spPr>
          <a:xfrm flipH="1">
            <a:off x="629562" y="3111810"/>
            <a:ext cx="2322258" cy="628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CuadroTexto 12"/>
          <p:cNvSpPr txBox="1"/>
          <p:nvPr/>
        </p:nvSpPr>
        <p:spPr>
          <a:xfrm>
            <a:off x="2951820" y="3111810"/>
            <a:ext cx="32403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x</a:t>
            </a:r>
          </a:p>
        </p:txBody>
      </p:sp>
      <p:sp>
        <p:nvSpPr>
          <p:cNvPr id="14" name="CuadroTexto 13"/>
          <p:cNvSpPr txBox="1"/>
          <p:nvPr/>
        </p:nvSpPr>
        <p:spPr>
          <a:xfrm>
            <a:off x="824756" y="1304174"/>
            <a:ext cx="32403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y</a:t>
            </a:r>
          </a:p>
        </p:txBody>
      </p:sp>
      <p:sp>
        <p:nvSpPr>
          <p:cNvPr id="15" name="Rectángulo redondeado 14"/>
          <p:cNvSpPr/>
          <p:nvPr/>
        </p:nvSpPr>
        <p:spPr>
          <a:xfrm>
            <a:off x="1331640" y="3071316"/>
            <a:ext cx="1458000" cy="94500"/>
          </a:xfrm>
          <a:prstGeom prst="roundRect">
            <a:avLst/>
          </a:prstGeom>
          <a:solidFill>
            <a:srgbClr val="B5AE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6" name="Rectángulo redondeado 15"/>
          <p:cNvSpPr/>
          <p:nvPr/>
        </p:nvSpPr>
        <p:spPr>
          <a:xfrm>
            <a:off x="2046791" y="3071316"/>
            <a:ext cx="209736" cy="88212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7" name="Elipse 16"/>
          <p:cNvSpPr/>
          <p:nvPr/>
        </p:nvSpPr>
        <p:spPr>
          <a:xfrm>
            <a:off x="770478" y="1644996"/>
            <a:ext cx="54006" cy="342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8" name="CuadroTexto 17"/>
          <p:cNvSpPr txBox="1"/>
          <p:nvPr/>
        </p:nvSpPr>
        <p:spPr>
          <a:xfrm>
            <a:off x="638935" y="1415859"/>
            <a:ext cx="3433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P</a:t>
            </a:r>
          </a:p>
        </p:txBody>
      </p:sp>
      <p:cxnSp>
        <p:nvCxnSpPr>
          <p:cNvPr id="20" name="Conector recto de flecha 19"/>
          <p:cNvCxnSpPr>
            <a:endCxn id="17" idx="5"/>
          </p:cNvCxnSpPr>
          <p:nvPr/>
        </p:nvCxnSpPr>
        <p:spPr>
          <a:xfrm flipH="1" flipV="1">
            <a:off x="816576" y="1674263"/>
            <a:ext cx="1335083" cy="1396101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1743374" y="3388810"/>
                <a:ext cx="815416" cy="2384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𝐼𝑑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135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350" i="1">
                          <a:latin typeface="Cambria Math" panose="02040503050406030204" pitchFamily="18" charset="0"/>
                        </a:rPr>
                        <m:t>𝐼𝑑𝑥</m:t>
                      </m:r>
                      <m:acc>
                        <m:accPr>
                          <m:chr m:val="̂"/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3374" y="3388810"/>
                <a:ext cx="815416" cy="238463"/>
              </a:xfrm>
              <a:prstGeom prst="rect">
                <a:avLst/>
              </a:prstGeom>
              <a:blipFill>
                <a:blip r:embed="rId5"/>
                <a:stretch>
                  <a:fillRect l="-5224" t="-38462" r="-28358" b="-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ángulo 21"/>
              <p:cNvSpPr/>
              <p:nvPr/>
            </p:nvSpPr>
            <p:spPr>
              <a:xfrm>
                <a:off x="6084168" y="878338"/>
                <a:ext cx="1858522" cy="690189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 dirty="0">
                              <a:latin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𝐼𝑑</m:t>
                          </m:r>
                          <m:acc>
                            <m:accPr>
                              <m:chr m:val="⃗"/>
                              <m:ctrlPr>
                                <a:rPr lang="es-ES" i="1" dirty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 dirty="0">
                                  <a:latin typeface="Cambria Math" panose="02040503050406030204" pitchFamily="18" charset="0"/>
                                </a:rPr>
                                <m:t>𝒍</m:t>
                              </m:r>
                            </m:e>
                          </m:acc>
                          <m:r>
                            <a:rPr lang="es-ES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̂"/>
                              <m:ctrlP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𝒓</m:t>
                              </m:r>
                            </m:e>
                          </m:acc>
                        </m:num>
                        <m:den>
                          <m:sSup>
                            <m:sSupPr>
                              <m:ctrlPr>
                                <a:rPr lang="es-ES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2" name="Rectángulo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4168" y="878338"/>
                <a:ext cx="1858522" cy="69018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1658827" y="2285803"/>
                <a:ext cx="308674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 dirty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58827" y="2285803"/>
                <a:ext cx="308674" cy="300082"/>
              </a:xfrm>
              <a:prstGeom prst="rect">
                <a:avLst/>
              </a:prstGeom>
              <a:blipFill>
                <a:blip r:embed="rId7"/>
                <a:stretch>
                  <a:fillRect t="-12245" r="-1176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8" name="Grupo 27"/>
          <p:cNvGrpSpPr/>
          <p:nvPr/>
        </p:nvGrpSpPr>
        <p:grpSpPr>
          <a:xfrm>
            <a:off x="213323" y="1175188"/>
            <a:ext cx="474810" cy="962762"/>
            <a:chOff x="5823682" y="3227535"/>
            <a:chExt cx="633080" cy="12836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ángulo 25"/>
                <p:cNvSpPr/>
                <p:nvPr/>
              </p:nvSpPr>
              <p:spPr>
                <a:xfrm>
                  <a:off x="5823682" y="3227535"/>
                  <a:ext cx="633080" cy="113877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endParaRPr lang="es-ES" sz="1350" dirty="0"/>
                </a:p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3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⋅</m:t>
                        </m:r>
                      </m:oMath>
                    </m:oMathPara>
                  </a14:m>
                  <a:endParaRPr lang="es-ES" sz="3600" dirty="0"/>
                </a:p>
              </p:txBody>
            </p:sp>
          </mc:Choice>
          <mc:Fallback xmlns="">
            <p:sp>
              <p:nvSpPr>
                <p:cNvPr id="26" name="Rectángulo 2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3682" y="3227535"/>
                  <a:ext cx="633080" cy="1138774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Rectángulo 26"/>
                <p:cNvSpPr/>
                <p:nvPr/>
              </p:nvSpPr>
              <p:spPr>
                <a:xfrm>
                  <a:off x="5823682" y="4077425"/>
                  <a:ext cx="606235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 dirty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 dirty="0"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7" name="Rectángulo 2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3682" y="4077425"/>
                  <a:ext cx="606235" cy="433793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0" name="Conector recto 29"/>
          <p:cNvCxnSpPr/>
          <p:nvPr/>
        </p:nvCxnSpPr>
        <p:spPr>
          <a:xfrm>
            <a:off x="665610" y="1692858"/>
            <a:ext cx="0" cy="142524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CuadroTexto 30"/>
          <p:cNvSpPr txBox="1"/>
          <p:nvPr/>
        </p:nvSpPr>
        <p:spPr>
          <a:xfrm>
            <a:off x="448243" y="2285803"/>
            <a:ext cx="3433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 rot="3000000">
                <a:off x="833281" y="1859382"/>
                <a:ext cx="213456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3000000">
                <a:off x="833281" y="1859382"/>
                <a:ext cx="213456" cy="207749"/>
              </a:xfrm>
              <a:prstGeom prst="rect">
                <a:avLst/>
              </a:prstGeom>
              <a:blipFill>
                <a:blip r:embed="rId10"/>
                <a:stretch>
                  <a:fillRect l="-28000" t="-16000" r="-4000" b="-1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Arco 33"/>
          <p:cNvSpPr/>
          <p:nvPr/>
        </p:nvSpPr>
        <p:spPr>
          <a:xfrm rot="4360337" flipH="1">
            <a:off x="1723243" y="2862217"/>
            <a:ext cx="772286" cy="703006"/>
          </a:xfrm>
          <a:prstGeom prst="arc">
            <a:avLst/>
          </a:prstGeom>
          <a:ln w="19050">
            <a:solidFill>
              <a:schemeClr val="tx1"/>
            </a:solidFill>
            <a:headEnd w="med" len="lg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2293802" y="2696730"/>
                <a:ext cx="160813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𝜙</m:t>
                      </m:r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93802" y="2696730"/>
                <a:ext cx="160813" cy="207749"/>
              </a:xfrm>
              <a:prstGeom prst="rect">
                <a:avLst/>
              </a:prstGeom>
              <a:blipFill>
                <a:blip r:embed="rId11"/>
                <a:stretch>
                  <a:fillRect l="-37037" r="-29630" b="-3235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Conector recto 35"/>
          <p:cNvCxnSpPr/>
          <p:nvPr/>
        </p:nvCxnSpPr>
        <p:spPr>
          <a:xfrm flipH="1" flipV="1">
            <a:off x="779869" y="3245610"/>
            <a:ext cx="1371790" cy="470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uadroTexto 37"/>
          <p:cNvSpPr txBox="1"/>
          <p:nvPr/>
        </p:nvSpPr>
        <p:spPr>
          <a:xfrm>
            <a:off x="1351497" y="3192471"/>
            <a:ext cx="3433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ectángulo 39"/>
              <p:cNvSpPr/>
              <p:nvPr/>
            </p:nvSpPr>
            <p:spPr>
              <a:xfrm>
                <a:off x="3268474" y="1679285"/>
                <a:ext cx="2299156" cy="7058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𝐼𝑑𝑥𝑠𝑒𝑛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num>
                        <m:den>
                          <m:sSup>
                            <m:sSup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0" name="Rectángulo 3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8474" y="1679285"/>
                <a:ext cx="2299156" cy="705899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Rectángulo 41"/>
              <p:cNvSpPr/>
              <p:nvPr/>
            </p:nvSpPr>
            <p:spPr>
              <a:xfrm>
                <a:off x="5861484" y="1847551"/>
                <a:ext cx="22415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</a:rPr>
                      <m:t>𝑠𝑒𝑛</m:t>
                    </m:r>
                    <m:r>
                      <a:rPr lang="es-ES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𝜙</m:t>
                    </m:r>
                  </m:oMath>
                </a14:m>
                <a:r>
                  <a:rPr lang="es-ES" dirty="0"/>
                  <a:t>= </a:t>
                </a:r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</a:rPr>
                      <m:t>𝑠𝑒𝑛</m:t>
                    </m:r>
                    <m:d>
                      <m:dPr>
                        <m:ctrlPr>
                          <a:rPr lang="es-E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s-ES" i="1" dirty="0">
                            <a:latin typeface="Cambria Math" panose="02040503050406030204" pitchFamily="18" charset="0"/>
                          </a:rPr>
                          <m:t>180−</m:t>
                        </m:r>
                        <m:r>
                          <a:rPr lang="es-ES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</m:d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42" name="Rectángulo 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61484" y="1847551"/>
                <a:ext cx="2241576" cy="369332"/>
              </a:xfrm>
              <a:prstGeom prst="rect">
                <a:avLst/>
              </a:prstGeom>
              <a:blipFill>
                <a:blip r:embed="rId13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/>
              <p:cNvSpPr/>
              <p:nvPr/>
            </p:nvSpPr>
            <p:spPr>
              <a:xfrm>
                <a:off x="3678452" y="2619097"/>
                <a:ext cx="2301399" cy="7058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𝐼𝑑𝑥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𝑐𝑜𝑠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  <m:r>
                            <m:rPr>
                              <m:nor/>
                            </m:rPr>
                            <a:rPr lang="es-ES" sz="2100" dirty="0"/>
                            <m:t> </m:t>
                          </m:r>
                        </m:num>
                        <m:den>
                          <m:sSup>
                            <m:sSup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100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43" name="Rectángulo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8452" y="2619097"/>
                <a:ext cx="2301399" cy="705899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CuadroTexto 43"/>
              <p:cNvSpPr txBox="1"/>
              <p:nvPr/>
            </p:nvSpPr>
            <p:spPr>
              <a:xfrm>
                <a:off x="146132" y="4187021"/>
                <a:ext cx="22682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Relacionemos </a:t>
                </a:r>
                <a:r>
                  <a:rPr lang="es-ES" i="1" dirty="0"/>
                  <a:t>x,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s-ES" dirty="0"/>
                  <a:t> y </a:t>
                </a:r>
                <a:r>
                  <a:rPr lang="es-ES" i="1" dirty="0"/>
                  <a:t>r:</a:t>
                </a:r>
                <a:endParaRPr lang="es-ES" dirty="0"/>
              </a:p>
            </p:txBody>
          </p:sp>
        </mc:Choice>
        <mc:Fallback xmlns="">
          <p:sp>
            <p:nvSpPr>
              <p:cNvPr id="44" name="CuadroTexto 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6132" y="4187021"/>
                <a:ext cx="2268252" cy="369332"/>
              </a:xfrm>
              <a:prstGeom prst="rect">
                <a:avLst/>
              </a:prstGeom>
              <a:blipFill>
                <a:blip r:embed="rId15"/>
                <a:stretch>
                  <a:fillRect l="-2419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CuadroTexto 44"/>
              <p:cNvSpPr txBox="1"/>
              <p:nvPr/>
            </p:nvSpPr>
            <p:spPr>
              <a:xfrm>
                <a:off x="2576381" y="3821503"/>
                <a:ext cx="100117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𝑅𝑡𝑔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5" name="CuadroTexto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76381" y="3821503"/>
                <a:ext cx="1001172" cy="276999"/>
              </a:xfrm>
              <a:prstGeom prst="rect">
                <a:avLst/>
              </a:prstGeom>
              <a:blipFill>
                <a:blip r:embed="rId16"/>
                <a:stretch>
                  <a:fillRect l="-3049" r="-4268" b="-3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CuadroTexto 45"/>
              <p:cNvSpPr txBox="1"/>
              <p:nvPr/>
            </p:nvSpPr>
            <p:spPr>
              <a:xfrm>
                <a:off x="1694833" y="4677553"/>
                <a:ext cx="161704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𝑑𝑥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𝑅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𝑠𝑒𝑐</m:t>
                          </m:r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6" name="CuadroTexto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833" y="4677553"/>
                <a:ext cx="1617046" cy="276999"/>
              </a:xfrm>
              <a:prstGeom prst="rect">
                <a:avLst/>
              </a:prstGeom>
              <a:blipFill>
                <a:blip r:embed="rId17"/>
                <a:stretch>
                  <a:fillRect l="-3019" t="-4348" r="-3019" b="-65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2437067" y="4120725"/>
                <a:ext cx="1857624" cy="47994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𝑐𝑜𝑠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𝑠𝑒𝑐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num>
                        <m:den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7067" y="4120725"/>
                <a:ext cx="1857624" cy="479940"/>
              </a:xfrm>
              <a:prstGeom prst="rect">
                <a:avLst/>
              </a:prstGeom>
              <a:blipFill>
                <a:blip r:embed="rId18"/>
                <a:stretch>
                  <a:fillRect b="-126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/>
              <p:cNvSpPr/>
              <p:nvPr/>
            </p:nvSpPr>
            <p:spPr>
              <a:xfrm>
                <a:off x="3268474" y="4445633"/>
                <a:ext cx="2074222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Rectángulo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8474" y="4445633"/>
                <a:ext cx="2074222" cy="646331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6342166" y="2599606"/>
                <a:ext cx="2379690" cy="69730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m:rPr>
                              <m:nor/>
                            </m:rPr>
                            <a:rPr lang="es-ES" sz="2100" dirty="0"/>
                            <m:t> </m:t>
                          </m:r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r>
                        <a:rPr lang="es-ES" sz="21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𝑐𝑜𝑠</m:t>
                      </m:r>
                      <m:r>
                        <a:rPr lang="es-ES" sz="21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2100" i="1" dirty="0">
                          <a:latin typeface="Cambria Math" panose="02040503050406030204" pitchFamily="18" charset="0"/>
                        </a:rPr>
                        <m:t>𝑑</m:t>
                      </m:r>
                      <m:r>
                        <a:rPr lang="es-ES" sz="21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2166" y="2599606"/>
                <a:ext cx="2379690" cy="697307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ángulo 49"/>
              <p:cNvSpPr/>
              <p:nvPr/>
            </p:nvSpPr>
            <p:spPr>
              <a:xfrm>
                <a:off x="5137062" y="3380673"/>
                <a:ext cx="3666325" cy="95314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𝑑𝐵</m:t>
                          </m:r>
                        </m:e>
                      </m:nary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m:rPr>
                              <m:nor/>
                            </m:rPr>
                            <a:rPr lang="es-ES" sz="2100" dirty="0"/>
                            <m:t> </m:t>
                          </m:r>
                        </m:num>
                        <m:den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nary>
                        <m:nary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sup>
                        <m:e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𝑐𝑜𝑠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s-ES" sz="21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  <m:r>
                            <m:rPr>
                              <m:nor/>
                            </m:rPr>
                            <a:rPr lang="es-ES" sz="2100" dirty="0"/>
                            <m:t> </m:t>
                          </m:r>
                        </m:e>
                      </m:nary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0" name="Rectángulo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7062" y="3380673"/>
                <a:ext cx="3666325" cy="953146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2" name="Conector recto 51"/>
          <p:cNvCxnSpPr>
            <a:stCxn id="15" idx="1"/>
            <a:endCxn id="18" idx="2"/>
          </p:cNvCxnSpPr>
          <p:nvPr/>
        </p:nvCxnSpPr>
        <p:spPr>
          <a:xfrm flipH="1" flipV="1">
            <a:off x="810604" y="1715941"/>
            <a:ext cx="521036" cy="1402625"/>
          </a:xfrm>
          <a:prstGeom prst="line">
            <a:avLst/>
          </a:prstGeom>
          <a:ln w="25400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cto 52"/>
          <p:cNvCxnSpPr>
            <a:cxnSpLocks/>
          </p:cNvCxnSpPr>
          <p:nvPr/>
        </p:nvCxnSpPr>
        <p:spPr>
          <a:xfrm flipH="1" flipV="1">
            <a:off x="797481" y="1621434"/>
            <a:ext cx="1958134" cy="1454221"/>
          </a:xfrm>
          <a:prstGeom prst="line">
            <a:avLst/>
          </a:prstGeom>
          <a:ln w="25400">
            <a:solidFill>
              <a:srgbClr val="00206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uadroTexto 54"/>
              <p:cNvSpPr txBox="1"/>
              <p:nvPr/>
            </p:nvSpPr>
            <p:spPr>
              <a:xfrm rot="3600000">
                <a:off x="824509" y="2258193"/>
                <a:ext cx="300531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b="1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sSub>
                        <m:sSubPr>
                          <m:ctrlPr>
                            <a:rPr lang="es-E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𝜽</m:t>
                          </m:r>
                        </m:e>
                        <m:sub>
                          <m:r>
                            <a:rPr lang="es-E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lang="es-ES" sz="1350" b="1" dirty="0"/>
              </a:p>
            </p:txBody>
          </p:sp>
        </mc:Choice>
        <mc:Fallback xmlns="">
          <p:sp>
            <p:nvSpPr>
              <p:cNvPr id="55" name="CuadroTexto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3600000">
                <a:off x="824509" y="2258193"/>
                <a:ext cx="300531" cy="207749"/>
              </a:xfrm>
              <a:prstGeom prst="rect">
                <a:avLst/>
              </a:prstGeom>
              <a:blipFill>
                <a:blip r:embed="rId22"/>
                <a:stretch>
                  <a:fillRect l="-25455" t="-14754" b="-49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CuadroTexto 55"/>
              <p:cNvSpPr txBox="1"/>
              <p:nvPr/>
            </p:nvSpPr>
            <p:spPr>
              <a:xfrm rot="3600000">
                <a:off x="956559" y="2735092"/>
                <a:ext cx="254878" cy="2308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500" b="1" i="1">
                              <a:solidFill>
                                <a:srgbClr val="00206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b="1" i="1">
                              <a:solidFill>
                                <a:srgbClr val="00206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𝜽</m:t>
                          </m:r>
                        </m:e>
                        <m:sub>
                          <m:r>
                            <a:rPr lang="es-ES" sz="1500" b="1" i="1">
                              <a:solidFill>
                                <a:srgbClr val="00206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es-ES" sz="1350" b="1" dirty="0"/>
              </a:p>
            </p:txBody>
          </p:sp>
        </mc:Choice>
        <mc:Fallback xmlns="">
          <p:sp>
            <p:nvSpPr>
              <p:cNvPr id="56" name="CuadroTexto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3600000">
                <a:off x="956559" y="2735092"/>
                <a:ext cx="254878" cy="230832"/>
              </a:xfrm>
              <a:prstGeom prst="rect">
                <a:avLst/>
              </a:prstGeom>
              <a:blipFill>
                <a:blip r:embed="rId23"/>
                <a:stretch>
                  <a:fillRect l="-7273" t="-8929" b="-71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Arco 56"/>
          <p:cNvSpPr/>
          <p:nvPr/>
        </p:nvSpPr>
        <p:spPr>
          <a:xfrm rot="1404227" flipV="1">
            <a:off x="427076" y="1566947"/>
            <a:ext cx="1237893" cy="1060715"/>
          </a:xfrm>
          <a:prstGeom prst="arc">
            <a:avLst/>
          </a:prstGeom>
          <a:ln w="19050">
            <a:solidFill>
              <a:srgbClr val="002060"/>
            </a:solidFill>
            <a:headEnd w="med" len="lg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CuadroTexto 57"/>
              <p:cNvSpPr txBox="1"/>
              <p:nvPr/>
            </p:nvSpPr>
            <p:spPr>
              <a:xfrm>
                <a:off x="5514671" y="4331809"/>
                <a:ext cx="3523080" cy="6914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58" name="CuadroTexto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4671" y="4331809"/>
                <a:ext cx="3523080" cy="691408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upo 22">
            <a:extLst>
              <a:ext uri="{FF2B5EF4-FFF2-40B4-BE49-F238E27FC236}">
                <a16:creationId xmlns:a16="http://schemas.microsoft.com/office/drawing/2014/main" id="{FE6379A4-5E37-4306-A715-08A09C4A1D51}"/>
              </a:ext>
            </a:extLst>
          </p:cNvPr>
          <p:cNvGrpSpPr/>
          <p:nvPr/>
        </p:nvGrpSpPr>
        <p:grpSpPr>
          <a:xfrm>
            <a:off x="1681720" y="2811917"/>
            <a:ext cx="464717" cy="317653"/>
            <a:chOff x="2242294" y="3749219"/>
            <a:chExt cx="619622" cy="423536"/>
          </a:xfrm>
        </p:grpSpPr>
        <p:cxnSp>
          <p:nvCxnSpPr>
            <p:cNvPr id="54" name="Conector recto de flecha 53">
              <a:extLst>
                <a:ext uri="{FF2B5EF4-FFF2-40B4-BE49-F238E27FC236}">
                  <a16:creationId xmlns:a16="http://schemas.microsoft.com/office/drawing/2014/main" id="{FD4AEB53-971C-4B31-8A4B-18EAEF5CBD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563405" y="3749219"/>
              <a:ext cx="298511" cy="339686"/>
            </a:xfrm>
            <a:prstGeom prst="straightConnector1">
              <a:avLst/>
            </a:prstGeom>
            <a:ln w="2222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86F60113-74CD-468A-93BB-41B9E651AC0C}"/>
                    </a:ext>
                  </a:extLst>
                </p:cNvPr>
                <p:cNvSpPr/>
                <p:nvPr/>
              </p:nvSpPr>
              <p:spPr>
                <a:xfrm>
                  <a:off x="2242294" y="3772646"/>
                  <a:ext cx="421482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350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𝒓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86F60113-74CD-468A-93BB-41B9E651AC0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42294" y="3772646"/>
                  <a:ext cx="421482" cy="400109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5CDBA546-9DB9-4DE8-BCBD-BFE9450C65D2}"/>
                  </a:ext>
                </a:extLst>
              </p:cNvPr>
              <p:cNvSpPr/>
              <p:nvPr/>
            </p:nvSpPr>
            <p:spPr>
              <a:xfrm>
                <a:off x="7937505" y="1847551"/>
                <a:ext cx="99931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 </m:t>
                      </m:r>
                      <m:r>
                        <a:rPr lang="es-ES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𝑐𝑜𝑠</m:t>
                      </m:r>
                      <m:r>
                        <a:rPr lang="es-ES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5CDBA546-9DB9-4DE8-BCBD-BFE9450C65D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37505" y="1847551"/>
                <a:ext cx="999313" cy="369332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79420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6" grpId="0" animBg="1"/>
      <p:bldP spid="21" grpId="0"/>
      <p:bldP spid="25" grpId="0"/>
      <p:bldP spid="31" grpId="0"/>
      <p:bldP spid="32" grpId="0"/>
      <p:bldP spid="34" grpId="0" animBg="1"/>
      <p:bldP spid="35" grpId="0"/>
      <p:bldP spid="38" grpId="0"/>
      <p:bldP spid="40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5" grpId="0"/>
      <p:bldP spid="56" grpId="0"/>
      <p:bldP spid="57" grpId="0" animBg="1"/>
      <p:bldP spid="58" grpId="0"/>
      <p:bldP spid="2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89502" y="752884"/>
                <a:ext cx="5724636" cy="351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sz="1500" dirty="0"/>
                  <a:t>EJEMPLOS: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1500" dirty="0"/>
                  <a:t> debido a una corriente en un conductor rectilíneo</a:t>
                </a:r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9502" y="752884"/>
                <a:ext cx="5724636" cy="351186"/>
              </a:xfrm>
              <a:prstGeom prst="rect">
                <a:avLst/>
              </a:prstGeom>
              <a:blipFill>
                <a:blip r:embed="rId4"/>
                <a:stretch>
                  <a:fillRect l="-426" b="-19298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2" descr="C:\Documents and Settings\Pedram\Desktop\Arts\gallery\TiplerVol2\ch27\fig_27_17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61660"/>
            <a:ext cx="4327360" cy="28849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2564353" y="1461960"/>
                <a:ext cx="3523080" cy="6914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4353" y="1461960"/>
                <a:ext cx="3523080" cy="69140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4247965" y="2835033"/>
                <a:ext cx="1459951" cy="7778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7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7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7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i="1">
                              <a:latin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7965" y="2835033"/>
                <a:ext cx="1459951" cy="77784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03C62667-147C-4DCE-8976-9D8FB048161F}"/>
                  </a:ext>
                </a:extLst>
              </p:cNvPr>
              <p:cNvSpPr txBox="1"/>
              <p:nvPr/>
            </p:nvSpPr>
            <p:spPr>
              <a:xfrm>
                <a:off x="2411760" y="2355726"/>
                <a:ext cx="414293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Si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</a:rPr>
                      <m:t>𝐿</m:t>
                    </m:r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→∞</m:t>
                    </m:r>
                  </m:oMath>
                </a14:m>
                <a:r>
                  <a:rPr lang="es-ES" sz="1350" dirty="0"/>
                  <a:t> (ambos extremos)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s-ES" sz="135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→90°</m:t>
                    </m:r>
                  </m:oMath>
                </a14:m>
                <a:r>
                  <a:rPr lang="es-ES" sz="1350" dirty="0"/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→−90°</m:t>
                    </m:r>
                  </m:oMath>
                </a14:m>
                <a:r>
                  <a:rPr lang="es-ES" sz="1350" dirty="0"/>
                  <a:t> </a:t>
                </a:r>
              </a:p>
            </p:txBody>
          </p:sp>
        </mc:Choice>
        <mc:Fallback xmlns="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03C62667-147C-4DCE-8976-9D8FB048161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1760" y="2355726"/>
                <a:ext cx="4142930" cy="300082"/>
              </a:xfrm>
              <a:prstGeom prst="rect">
                <a:avLst/>
              </a:prstGeom>
              <a:blipFill>
                <a:blip r:embed="rId8"/>
                <a:stretch>
                  <a:fillRect l="-442" t="-2000" b="-18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Imagen 6">
            <a:extLst>
              <a:ext uri="{FF2B5EF4-FFF2-40B4-BE49-F238E27FC236}">
                <a16:creationId xmlns:a16="http://schemas.microsoft.com/office/drawing/2014/main" id="{9B7105B7-F3DC-45AC-B38D-96C3A304A73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91713" y="1290191"/>
            <a:ext cx="1860073" cy="3128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4518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9952" y="4356072"/>
            <a:ext cx="1080120" cy="567934"/>
          </a:xfrm>
          <a:prstGeom prst="rect">
            <a:avLst/>
          </a:prstGeom>
        </p:spPr>
      </p:pic>
      <p:sp>
        <p:nvSpPr>
          <p:cNvPr id="6" name="2 Subtítulo"/>
          <p:cNvSpPr txBox="1">
            <a:spLocks/>
          </p:cNvSpPr>
          <p:nvPr/>
        </p:nvSpPr>
        <p:spPr>
          <a:xfrm>
            <a:off x="899592" y="2195832"/>
            <a:ext cx="7560840" cy="2160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ES" sz="32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>
                    <a:tint val="75000"/>
                  </a:sysClr>
                </a:solidFill>
                <a:effectLst/>
                <a:uLnTx/>
                <a:uFillTx/>
                <a:latin typeface="Calibri"/>
              </a:rPr>
              <a:t>Ampliación </a:t>
            </a:r>
            <a:r>
              <a:rPr kumimoji="0" lang="es-E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tint val="75000"/>
                  </a:sysClr>
                </a:solidFill>
                <a:effectLst/>
                <a:uLnTx/>
                <a:uFillTx/>
                <a:latin typeface="Calibri"/>
              </a:rPr>
              <a:t>de Física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>
                  <a:tint val="75000"/>
                </a:sysClr>
              </a:solidFill>
              <a:effectLst/>
              <a:uLnTx/>
              <a:uFillTx/>
              <a:latin typeface="Calibr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tint val="75000"/>
                  </a:sysClr>
                </a:solidFill>
                <a:effectLst/>
                <a:uLnTx/>
                <a:uFillTx/>
                <a:latin typeface="Calibri"/>
              </a:rPr>
              <a:t>Departamento de Ciencias</a:t>
            </a:r>
          </a:p>
        </p:txBody>
      </p:sp>
      <p:sp>
        <p:nvSpPr>
          <p:cNvPr id="8" name="1 Título"/>
          <p:cNvSpPr txBox="1">
            <a:spLocks/>
          </p:cNvSpPr>
          <p:nvPr/>
        </p:nvSpPr>
        <p:spPr>
          <a:xfrm>
            <a:off x="673841" y="194804"/>
            <a:ext cx="7772400" cy="233169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  <a:t>Tema 1</a:t>
            </a:r>
            <a:b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</a:br>
            <a: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</a:rPr>
              <a:t>Campo eléctrico</a:t>
            </a:r>
          </a:p>
        </p:txBody>
      </p:sp>
      <p:pic>
        <p:nvPicPr>
          <p:cNvPr id="3" name="Imagen 2">
            <a:hlinkClick r:id="rId3"/>
            <a:extLst>
              <a:ext uri="{FF2B5EF4-FFF2-40B4-BE49-F238E27FC236}">
                <a16:creationId xmlns:a16="http://schemas.microsoft.com/office/drawing/2014/main" id="{DA5F42B6-6FEB-464C-A633-603804D835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064773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/>
          <p:cNvSpPr/>
          <p:nvPr/>
        </p:nvSpPr>
        <p:spPr>
          <a:xfrm>
            <a:off x="7120466" y="2373879"/>
            <a:ext cx="861848" cy="2102069"/>
          </a:xfrm>
          <a:prstGeom prst="rect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-538751" y="1965588"/>
                <a:ext cx="9082608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dirty="0"/>
                  <a:t>¿Qué ocurre si se le aplica un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𝑒𝑥𝑡</m:t>
                        </m:r>
                      </m:sub>
                    </m:sSub>
                  </m:oMath>
                </a14:m>
                <a:r>
                  <a:rPr lang="es-ES" dirty="0"/>
                  <a:t> a un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conductor en equilibrio</a:t>
                </a:r>
                <a:r>
                  <a:rPr lang="es-ES" dirty="0"/>
                  <a:t>? </a:t>
                </a:r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38751" y="1965588"/>
                <a:ext cx="9082608" cy="402931"/>
              </a:xfrm>
              <a:prstGeom prst="rect">
                <a:avLst/>
              </a:prstGeom>
              <a:blipFill rotWithShape="0">
                <a:blip r:embed="rId4"/>
                <a:stretch>
                  <a:fillRect b="-223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CuadroTexto 34"/>
          <p:cNvSpPr txBox="1"/>
          <p:nvPr/>
        </p:nvSpPr>
        <p:spPr>
          <a:xfrm>
            <a:off x="7690395" y="2403994"/>
            <a:ext cx="40753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-</a:t>
            </a:r>
          </a:p>
          <a:p>
            <a:endParaRPr lang="es-ES" dirty="0"/>
          </a:p>
          <a:p>
            <a:r>
              <a:rPr lang="es-ES" dirty="0"/>
              <a:t>-</a:t>
            </a:r>
          </a:p>
          <a:p>
            <a:endParaRPr lang="es-ES" dirty="0"/>
          </a:p>
          <a:p>
            <a:r>
              <a:rPr lang="es-ES" dirty="0"/>
              <a:t>-</a:t>
            </a:r>
          </a:p>
          <a:p>
            <a:endParaRPr lang="es-ES" dirty="0"/>
          </a:p>
          <a:p>
            <a:r>
              <a:rPr lang="es-ES" dirty="0"/>
              <a:t>-</a:t>
            </a:r>
          </a:p>
        </p:txBody>
      </p:sp>
      <p:sp>
        <p:nvSpPr>
          <p:cNvPr id="49" name="CuadroTexto 48"/>
          <p:cNvSpPr txBox="1"/>
          <p:nvPr/>
        </p:nvSpPr>
        <p:spPr>
          <a:xfrm>
            <a:off x="7150945" y="2403993"/>
            <a:ext cx="40753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  <a:p>
            <a:endParaRPr lang="es-ES" dirty="0"/>
          </a:p>
          <a:p>
            <a:r>
              <a:rPr lang="es-ES" dirty="0"/>
              <a:t>+</a:t>
            </a:r>
          </a:p>
          <a:p>
            <a:endParaRPr lang="es-ES" dirty="0"/>
          </a:p>
          <a:p>
            <a:r>
              <a:rPr lang="es-ES" dirty="0"/>
              <a:t>+</a:t>
            </a:r>
          </a:p>
          <a:p>
            <a:endParaRPr lang="es-ES" dirty="0"/>
          </a:p>
          <a:p>
            <a:r>
              <a:rPr lang="es-ES" dirty="0"/>
              <a:t>+</a:t>
            </a:r>
          </a:p>
        </p:txBody>
      </p:sp>
      <p:sp>
        <p:nvSpPr>
          <p:cNvPr id="50" name="CuadroTexto 49"/>
          <p:cNvSpPr txBox="1"/>
          <p:nvPr/>
        </p:nvSpPr>
        <p:spPr>
          <a:xfrm>
            <a:off x="-176695" y="3198208"/>
            <a:ext cx="4971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Lado izquierdo se carga positivamente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CuadroTexto 50"/>
              <p:cNvSpPr txBox="1"/>
              <p:nvPr/>
            </p:nvSpPr>
            <p:spPr>
              <a:xfrm>
                <a:off x="7345207" y="2617558"/>
                <a:ext cx="440890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𝑖𝑛𝑡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1" name="CuadroTexto 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207" y="2617558"/>
                <a:ext cx="440890" cy="310598"/>
              </a:xfrm>
              <a:prstGeom prst="rect">
                <a:avLst/>
              </a:prstGeom>
              <a:blipFill rotWithShape="0">
                <a:blip r:embed="rId5"/>
                <a:stretch>
                  <a:fillRect l="-12500" r="-5556" b="-1764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upo 2"/>
          <p:cNvGrpSpPr/>
          <p:nvPr/>
        </p:nvGrpSpPr>
        <p:grpSpPr>
          <a:xfrm>
            <a:off x="6211320" y="2484241"/>
            <a:ext cx="2710619" cy="1933897"/>
            <a:chOff x="6211320" y="2484241"/>
            <a:chExt cx="2710619" cy="1933897"/>
          </a:xfrm>
        </p:grpSpPr>
        <p:cxnSp>
          <p:nvCxnSpPr>
            <p:cNvPr id="38" name="Conector recto de flecha 37"/>
            <p:cNvCxnSpPr/>
            <p:nvPr/>
          </p:nvCxnSpPr>
          <p:spPr>
            <a:xfrm flipH="1">
              <a:off x="6211320" y="2521024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CuadroTexto 22"/>
                <p:cNvSpPr txBox="1"/>
                <p:nvPr/>
              </p:nvSpPr>
              <p:spPr>
                <a:xfrm>
                  <a:off x="6431075" y="2621894"/>
                  <a:ext cx="463332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𝑒𝑥𝑡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3" name="CuadroTexto 2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31075" y="2621894"/>
                  <a:ext cx="463332" cy="31059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l="-11842" r="-3947" b="-1372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Conector recto de flecha 40"/>
            <p:cNvCxnSpPr/>
            <p:nvPr/>
          </p:nvCxnSpPr>
          <p:spPr>
            <a:xfrm flipH="1">
              <a:off x="6258618" y="3009753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ector recto de flecha 42"/>
            <p:cNvCxnSpPr/>
            <p:nvPr/>
          </p:nvCxnSpPr>
          <p:spPr>
            <a:xfrm flipH="1">
              <a:off x="6269130" y="3419657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/>
            <p:cNvCxnSpPr/>
            <p:nvPr/>
          </p:nvCxnSpPr>
          <p:spPr>
            <a:xfrm flipH="1">
              <a:off x="6290150" y="3871602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" name="Grupo 1"/>
            <p:cNvGrpSpPr/>
            <p:nvPr/>
          </p:nvGrpSpPr>
          <p:grpSpPr>
            <a:xfrm>
              <a:off x="8055886" y="2521024"/>
              <a:ext cx="866053" cy="1897114"/>
              <a:chOff x="8055886" y="2521024"/>
              <a:chExt cx="866053" cy="1897114"/>
            </a:xfrm>
          </p:grpSpPr>
          <p:cxnSp>
            <p:nvCxnSpPr>
              <p:cNvPr id="18" name="Conector recto de flecha 17"/>
              <p:cNvCxnSpPr/>
              <p:nvPr/>
            </p:nvCxnSpPr>
            <p:spPr>
              <a:xfrm flipH="1">
                <a:off x="8055886" y="2521024"/>
                <a:ext cx="787223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" name="CuadroTexto 38"/>
                  <p:cNvSpPr txBox="1"/>
                  <p:nvPr/>
                </p:nvSpPr>
                <p:spPr>
                  <a:xfrm>
                    <a:off x="8346856" y="2572153"/>
                    <a:ext cx="463332" cy="31059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s-ES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</m:acc>
                            </m:e>
                            <m:sub>
                              <m:r>
                                <a:rPr lang="es-ES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𝑒𝑥𝑡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39" name="CuadroTexto 38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346856" y="2572153"/>
                    <a:ext cx="463332" cy="310598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 l="-10526" r="-3947" b="-1372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0" name="Conector recto de flecha 39"/>
              <p:cNvCxnSpPr/>
              <p:nvPr/>
            </p:nvCxnSpPr>
            <p:spPr>
              <a:xfrm flipH="1">
                <a:off x="8103184" y="3009753"/>
                <a:ext cx="787223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de flecha 41"/>
              <p:cNvCxnSpPr/>
              <p:nvPr/>
            </p:nvCxnSpPr>
            <p:spPr>
              <a:xfrm flipH="1">
                <a:off x="8113696" y="3419657"/>
                <a:ext cx="787223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Conector recto de flecha 43"/>
              <p:cNvCxnSpPr/>
              <p:nvPr/>
            </p:nvCxnSpPr>
            <p:spPr>
              <a:xfrm flipH="1">
                <a:off x="8134716" y="3871602"/>
                <a:ext cx="787223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ector recto de flecha 46"/>
              <p:cNvCxnSpPr/>
              <p:nvPr/>
            </p:nvCxnSpPr>
            <p:spPr>
              <a:xfrm flipH="1">
                <a:off x="8134716" y="4418138"/>
                <a:ext cx="787223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Conector recto de flecha 47"/>
            <p:cNvCxnSpPr/>
            <p:nvPr/>
          </p:nvCxnSpPr>
          <p:spPr>
            <a:xfrm flipH="1">
              <a:off x="6290150" y="4418138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cto de flecha 53"/>
            <p:cNvCxnSpPr/>
            <p:nvPr/>
          </p:nvCxnSpPr>
          <p:spPr>
            <a:xfrm flipH="1">
              <a:off x="7146740" y="2484241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recto de flecha 54"/>
            <p:cNvCxnSpPr/>
            <p:nvPr/>
          </p:nvCxnSpPr>
          <p:spPr>
            <a:xfrm flipH="1">
              <a:off x="7130978" y="2972970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recto de flecha 55"/>
            <p:cNvCxnSpPr/>
            <p:nvPr/>
          </p:nvCxnSpPr>
          <p:spPr>
            <a:xfrm flipH="1">
              <a:off x="7141490" y="3382874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recto de flecha 56"/>
            <p:cNvCxnSpPr/>
            <p:nvPr/>
          </p:nvCxnSpPr>
          <p:spPr>
            <a:xfrm flipH="1">
              <a:off x="7162510" y="3834819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recto de flecha 57"/>
            <p:cNvCxnSpPr/>
            <p:nvPr/>
          </p:nvCxnSpPr>
          <p:spPr>
            <a:xfrm flipH="1">
              <a:off x="7162510" y="4381355"/>
              <a:ext cx="78722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upo 61"/>
          <p:cNvGrpSpPr/>
          <p:nvPr/>
        </p:nvGrpSpPr>
        <p:grpSpPr>
          <a:xfrm>
            <a:off x="7142847" y="2436016"/>
            <a:ext cx="794717" cy="1877928"/>
            <a:chOff x="2483673" y="3415863"/>
            <a:chExt cx="794717" cy="1502979"/>
          </a:xfrm>
        </p:grpSpPr>
        <p:cxnSp>
          <p:nvCxnSpPr>
            <p:cNvPr id="52" name="Conector recto de flecha 51"/>
            <p:cNvCxnSpPr/>
            <p:nvPr/>
          </p:nvCxnSpPr>
          <p:spPr>
            <a:xfrm rot="10800000" flipH="1">
              <a:off x="2491167" y="3810015"/>
              <a:ext cx="78722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ector recto de flecha 52"/>
            <p:cNvCxnSpPr/>
            <p:nvPr/>
          </p:nvCxnSpPr>
          <p:spPr>
            <a:xfrm rot="10800000" flipH="1">
              <a:off x="2483675" y="4115841"/>
              <a:ext cx="78722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ector recto de flecha 58"/>
            <p:cNvCxnSpPr/>
            <p:nvPr/>
          </p:nvCxnSpPr>
          <p:spPr>
            <a:xfrm rot="10800000" flipH="1">
              <a:off x="2483674" y="4482646"/>
              <a:ext cx="78722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de flecha 59"/>
            <p:cNvCxnSpPr/>
            <p:nvPr/>
          </p:nvCxnSpPr>
          <p:spPr>
            <a:xfrm rot="10800000" flipH="1">
              <a:off x="2483673" y="4918842"/>
              <a:ext cx="78722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ector recto de flecha 60"/>
            <p:cNvCxnSpPr/>
            <p:nvPr/>
          </p:nvCxnSpPr>
          <p:spPr>
            <a:xfrm rot="10800000" flipH="1">
              <a:off x="2491167" y="3415863"/>
              <a:ext cx="787223" cy="0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CuadroTexto 62"/>
          <p:cNvSpPr txBox="1"/>
          <p:nvPr/>
        </p:nvSpPr>
        <p:spPr>
          <a:xfrm>
            <a:off x="-209013" y="2653872"/>
            <a:ext cx="4971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Lado derecho se carga negativamente</a:t>
            </a:r>
          </a:p>
        </p:txBody>
      </p:sp>
      <p:sp>
        <p:nvSpPr>
          <p:cNvPr id="68" name="CuadroTexto 67"/>
          <p:cNvSpPr txBox="1"/>
          <p:nvPr/>
        </p:nvSpPr>
        <p:spPr>
          <a:xfrm>
            <a:off x="437254" y="3735024"/>
            <a:ext cx="51364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Se genera un campo en el interior del conductor que cancela el exterior </a:t>
            </a:r>
            <a:r>
              <a:rPr lang="es-ES" dirty="0">
                <a:sym typeface="Wingdings" panose="05000000000000000000" pitchFamily="2" charset="2"/>
              </a:rPr>
              <a:t> </a:t>
            </a:r>
            <a:r>
              <a:rPr lang="es-ES" b="1" i="1" dirty="0">
                <a:solidFill>
                  <a:srgbClr val="0070C0"/>
                </a:solidFill>
                <a:sym typeface="Wingdings" panose="05000000000000000000" pitchFamily="2" charset="2"/>
              </a:rPr>
              <a:t>se alcanza el equilibrio</a:t>
            </a:r>
            <a:endParaRPr lang="es-ES" b="1" i="1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CuadroTexto 68"/>
              <p:cNvSpPr txBox="1"/>
              <p:nvPr/>
            </p:nvSpPr>
            <p:spPr>
              <a:xfrm>
                <a:off x="2222383" y="4435318"/>
                <a:ext cx="2158231" cy="7834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𝑒𝑥𝑡</m:t>
                        </m:r>
                      </m:sub>
                    </m:sSub>
                  </m:oMath>
                </a14:m>
                <a:r>
                  <a:rPr lang="es-ES" sz="2400" i="1" dirty="0">
                    <a:solidFill>
                      <a:srgbClr val="0070C0"/>
                    </a:solidFill>
                  </a:rPr>
                  <a:t>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s-ES" sz="2400" i="1" dirty="0">
                    <a:solidFill>
                      <a:srgbClr val="0070C0"/>
                    </a:solidFill>
                  </a:rPr>
                  <a:t> = 0</a:t>
                </a:r>
              </a:p>
              <a:p>
                <a:pPr algn="ctr"/>
                <a:endParaRPr lang="es-ES" dirty="0"/>
              </a:p>
            </p:txBody>
          </p:sp>
        </mc:Choice>
        <mc:Fallback xmlns="">
          <p:sp>
            <p:nvSpPr>
              <p:cNvPr id="69" name="CuadroTexto 6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2383" y="4435318"/>
                <a:ext cx="2158231" cy="783420"/>
              </a:xfrm>
              <a:prstGeom prst="rect">
                <a:avLst/>
              </a:prstGeom>
              <a:blipFill rotWithShape="0">
                <a:blip r:embed="rId8"/>
                <a:stretch>
                  <a:fillRect t="-78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CuadroTexto 63"/>
          <p:cNvSpPr txBox="1"/>
          <p:nvPr/>
        </p:nvSpPr>
        <p:spPr>
          <a:xfrm>
            <a:off x="11396" y="741945"/>
            <a:ext cx="9082608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i="1" u="sng" dirty="0">
                <a:solidFill>
                  <a:srgbClr val="0070C0"/>
                </a:solidFill>
              </a:rPr>
              <a:t>EQUILIBRIO</a:t>
            </a:r>
            <a:r>
              <a:rPr lang="es-ES" dirty="0"/>
              <a:t>: SITUACIÓN ESTÁTICA </a:t>
            </a:r>
            <a:r>
              <a:rPr lang="es-ES" dirty="0">
                <a:sym typeface="Wingdings" panose="05000000000000000000" pitchFamily="2" charset="2"/>
              </a:rPr>
              <a:t> Las cargas en </a:t>
            </a:r>
            <a:r>
              <a:rPr lang="es-ES" b="1" i="1" dirty="0">
                <a:solidFill>
                  <a:srgbClr val="0070C0"/>
                </a:solidFill>
                <a:sym typeface="Wingdings" panose="05000000000000000000" pitchFamily="2" charset="2"/>
              </a:rPr>
              <a:t>reposo</a:t>
            </a:r>
            <a:r>
              <a:rPr lang="es-ES" dirty="0">
                <a:sym typeface="Wingdings" panose="05000000000000000000" pitchFamily="2" charset="2"/>
              </a:rPr>
              <a:t> dentro del conductor </a:t>
            </a:r>
          </a:p>
          <a:p>
            <a:pPr algn="ctr"/>
            <a:r>
              <a:rPr lang="es-ES" dirty="0">
                <a:sym typeface="Wingdings" panose="05000000000000000000" pitchFamily="2" charset="2"/>
              </a:rPr>
              <a:t>(no conectados a fuente de fuerza electromotriz)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ángulo 65"/>
              <p:cNvSpPr/>
              <p:nvPr/>
            </p:nvSpPr>
            <p:spPr>
              <a:xfrm>
                <a:off x="65664" y="1377627"/>
                <a:ext cx="9210502" cy="506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2400" b="1" dirty="0"/>
                  <a:t>NO Existe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altLang="es-ES" sz="2400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altLang="es-ES" sz="2400" b="1" i="1"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400" b="1" dirty="0"/>
                  <a:t> en interior →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altLang="es-ES" sz="2400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altLang="es-ES" sz="2400" b="1" i="1"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  <m:r>
                      <a:rPr lang="es-ES" altLang="es-ES" sz="2400" b="1" i="0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altLang="es-ES" sz="2400" b="1" i="1">
                        <a:latin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es-ES" sz="2400" b="1" dirty="0"/>
                  <a:t> </a:t>
                </a:r>
              </a:p>
            </p:txBody>
          </p:sp>
        </mc:Choice>
        <mc:Fallback xmlns="">
          <p:sp>
            <p:nvSpPr>
              <p:cNvPr id="66" name="Rectángulo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664" y="1377627"/>
                <a:ext cx="9210502" cy="506421"/>
              </a:xfrm>
              <a:prstGeom prst="rect">
                <a:avLst/>
              </a:prstGeom>
              <a:blipFill rotWithShape="0">
                <a:blip r:embed="rId9"/>
                <a:stretch>
                  <a:fillRect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 Campo eléctrico en interior con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ductores en equilibrio</a:t>
            </a:r>
          </a:p>
        </p:txBody>
      </p:sp>
    </p:spTree>
    <p:extLst>
      <p:ext uri="{BB962C8B-B14F-4D97-AF65-F5344CB8AC3E}">
        <p14:creationId xmlns:p14="http://schemas.microsoft.com/office/powerpoint/2010/main" val="3194013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5" grpId="0"/>
      <p:bldP spid="49" grpId="0"/>
      <p:bldP spid="50" grpId="0"/>
      <p:bldP spid="51" grpId="0"/>
      <p:bldP spid="63" grpId="0"/>
      <p:bldP spid="68" grpId="0"/>
      <p:bldP spid="69" grpId="0"/>
      <p:bldP spid="66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23597" y="669660"/>
                <a:ext cx="5292588" cy="4029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debido a una espira de corriente en su centro</a:t>
                </a:r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3597" y="669660"/>
                <a:ext cx="5292588" cy="402931"/>
              </a:xfrm>
              <a:prstGeom prst="rect">
                <a:avLst/>
              </a:prstGeom>
              <a:blipFill>
                <a:blip r:embed="rId4"/>
                <a:stretch>
                  <a:fillRect b="-24242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3543250" y="4211063"/>
                <a:ext cx="2522678" cy="84760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𝑑𝐵</m:t>
                          </m:r>
                        </m:e>
                      </m:nary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𝜇</m:t>
                                  </m:r>
                                </m:e>
                                <m:sub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</m:den>
                          </m:f>
                          <m:f>
                            <m:f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𝐼𝑑𝑙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3250" y="4211063"/>
                <a:ext cx="2522678" cy="84760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3061010" y="2099626"/>
                <a:ext cx="1737912" cy="52597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𝐼𝑑𝑙𝑠𝑒𝑛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61010" y="2099626"/>
                <a:ext cx="1737912" cy="52597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2766049" y="3119530"/>
                <a:ext cx="769313" cy="41030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dirty="0"/>
                  <a:t> </a:t>
                </a:r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⊥</m:t>
                    </m:r>
                  </m:oMath>
                </a14:m>
                <a:r>
                  <a:rPr lang="es-E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6049" y="3119530"/>
                <a:ext cx="769313" cy="41030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4038385" y="3036211"/>
                <a:ext cx="1439048" cy="61831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𝐼𝑑𝑙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38385" y="3036211"/>
                <a:ext cx="1439048" cy="61831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2629647" y="3637332"/>
                <a:ext cx="6423610" cy="5650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500" dirty="0"/>
                  <a:t>Al ser la distancia entre los elementos de corriente (</a:t>
                </a:r>
                <a14:m>
                  <m:oMath xmlns:m="http://schemas.openxmlformats.org/officeDocument/2006/math">
                    <m:r>
                      <a:rPr lang="es-ES" sz="1500" i="1">
                        <a:latin typeface="Cambria Math" panose="02040503050406030204" pitchFamily="18" charset="0"/>
                      </a:rPr>
                      <m:t>𝐼</m:t>
                    </m:r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r>
                  <a:rPr lang="es-ES" sz="1500" dirty="0"/>
                  <a:t>) y el centro constante, </a:t>
                </a:r>
                <a:r>
                  <a:rPr lang="es-ES" sz="1500" i="1" dirty="0"/>
                  <a:t>R</a:t>
                </a:r>
                <a:r>
                  <a:rPr lang="es-ES" sz="1500" dirty="0"/>
                  <a:t>:</a:t>
                </a: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9647" y="3637332"/>
                <a:ext cx="6423610" cy="565026"/>
              </a:xfrm>
              <a:prstGeom prst="rect">
                <a:avLst/>
              </a:prstGeom>
              <a:blipFill>
                <a:blip r:embed="rId9"/>
                <a:stretch>
                  <a:fillRect l="-3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7535848" y="4228894"/>
                <a:ext cx="939103" cy="69525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𝝁</m:t>
                              </m:r>
                            </m:e>
                            <m:sub>
                              <m:r>
                                <a:rPr lang="es-ES" sz="21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1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𝑰</m:t>
                          </m:r>
                        </m:num>
                        <m:den>
                          <m:r>
                            <a:rPr lang="es-ES" sz="21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1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𝑹</m:t>
                          </m:r>
                        </m:den>
                      </m:f>
                    </m:oMath>
                  </m:oMathPara>
                </a14:m>
                <a:endParaRPr lang="es-ES" sz="2100" b="1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35848" y="4228894"/>
                <a:ext cx="939103" cy="69525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6059376" y="4185267"/>
                <a:ext cx="1697901" cy="9399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𝑑𝑙</m:t>
                          </m:r>
                        </m:e>
                      </m:nary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59376" y="4185267"/>
                <a:ext cx="1697901" cy="93993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310EF359-383F-41B3-896F-486123DF5354}"/>
                  </a:ext>
                </a:extLst>
              </p:cNvPr>
              <p:cNvSpPr/>
              <p:nvPr/>
            </p:nvSpPr>
            <p:spPr>
              <a:xfrm>
                <a:off x="1268624" y="1021158"/>
                <a:ext cx="1858522" cy="690189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 dirty="0">
                              <a:latin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i="1" dirty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 dirty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𝐼𝑑</m:t>
                          </m:r>
                          <m:acc>
                            <m:accPr>
                              <m:chr m:val="⃗"/>
                              <m:ctrlPr>
                                <a:rPr lang="es-ES" i="1" dirty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 dirty="0">
                                  <a:latin typeface="Cambria Math" panose="02040503050406030204" pitchFamily="18" charset="0"/>
                                </a:rPr>
                                <m:t>𝒍</m:t>
                              </m:r>
                            </m:e>
                          </m:acc>
                          <m:r>
                            <a:rPr lang="es-ES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̂"/>
                              <m:ctrlPr>
                                <a:rPr lang="es-ES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𝒓</m:t>
                              </m:r>
                            </m:e>
                          </m:acc>
                        </m:num>
                        <m:den>
                          <m:sSup>
                            <m:sSupPr>
                              <m:ctrlPr>
                                <a:rPr lang="es-ES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 dirty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5" name="Rectángulo 14">
                <a:extLst>
                  <a:ext uri="{FF2B5EF4-FFF2-40B4-BE49-F238E27FC236}">
                    <a16:creationId xmlns:a16="http://schemas.microsoft.com/office/drawing/2014/main" id="{310EF359-383F-41B3-896F-486123DF535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8624" y="1021158"/>
                <a:ext cx="1858522" cy="690189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9" name="Grupo 98">
            <a:extLst>
              <a:ext uri="{FF2B5EF4-FFF2-40B4-BE49-F238E27FC236}">
                <a16:creationId xmlns:a16="http://schemas.microsoft.com/office/drawing/2014/main" id="{09A0B514-7041-4E87-8EFC-4949599E26AD}"/>
              </a:ext>
            </a:extLst>
          </p:cNvPr>
          <p:cNvGrpSpPr/>
          <p:nvPr/>
        </p:nvGrpSpPr>
        <p:grpSpPr>
          <a:xfrm>
            <a:off x="467672" y="1911403"/>
            <a:ext cx="2075677" cy="2687103"/>
            <a:chOff x="2810473" y="1535355"/>
            <a:chExt cx="2767570" cy="3582804"/>
          </a:xfrm>
        </p:grpSpPr>
        <p:grpSp>
          <p:nvGrpSpPr>
            <p:cNvPr id="100" name="Grupo 99">
              <a:extLst>
                <a:ext uri="{FF2B5EF4-FFF2-40B4-BE49-F238E27FC236}">
                  <a16:creationId xmlns:a16="http://schemas.microsoft.com/office/drawing/2014/main" id="{AB276B1B-066E-4A80-8A48-0050227202E6}"/>
                </a:ext>
              </a:extLst>
            </p:cNvPr>
            <p:cNvGrpSpPr/>
            <p:nvPr/>
          </p:nvGrpSpPr>
          <p:grpSpPr>
            <a:xfrm>
              <a:off x="3239878" y="2548175"/>
              <a:ext cx="1424860" cy="1761650"/>
              <a:chOff x="2988971" y="2462772"/>
              <a:chExt cx="947057" cy="1761650"/>
            </a:xfrm>
          </p:grpSpPr>
          <p:grpSp>
            <p:nvGrpSpPr>
              <p:cNvPr id="124" name="Grupo 123">
                <a:extLst>
                  <a:ext uri="{FF2B5EF4-FFF2-40B4-BE49-F238E27FC236}">
                    <a16:creationId xmlns:a16="http://schemas.microsoft.com/office/drawing/2014/main" id="{2C255754-9D2A-4AF3-A7FB-9F929F8F4E1B}"/>
                  </a:ext>
                </a:extLst>
              </p:cNvPr>
              <p:cNvGrpSpPr/>
              <p:nvPr/>
            </p:nvGrpSpPr>
            <p:grpSpPr>
              <a:xfrm>
                <a:off x="2988971" y="2462772"/>
                <a:ext cx="947057" cy="1761650"/>
                <a:chOff x="1804686" y="3535035"/>
                <a:chExt cx="1232357" cy="1448152"/>
              </a:xfrm>
            </p:grpSpPr>
            <p:sp>
              <p:nvSpPr>
                <p:cNvPr id="126" name="Elipse 125">
                  <a:extLst>
                    <a:ext uri="{FF2B5EF4-FFF2-40B4-BE49-F238E27FC236}">
                      <a16:creationId xmlns:a16="http://schemas.microsoft.com/office/drawing/2014/main" id="{540586C1-42AE-4700-80BB-5A0173D4D5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04686" y="3543187"/>
                  <a:ext cx="1154455" cy="1440000"/>
                </a:xfrm>
                <a:prstGeom prst="ellipse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s-ES" sz="1350" kern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27" name="Elipse 126">
                  <a:extLst>
                    <a:ext uri="{FF2B5EF4-FFF2-40B4-BE49-F238E27FC236}">
                      <a16:creationId xmlns:a16="http://schemas.microsoft.com/office/drawing/2014/main" id="{698B1BD7-903F-44FB-983D-8B88CFCBB1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82588" y="3535035"/>
                  <a:ext cx="1154455" cy="1440000"/>
                </a:xfrm>
                <a:prstGeom prst="ellipse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s-ES" sz="1350" kern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125" name="Elipse 124">
                <a:extLst>
                  <a:ext uri="{FF2B5EF4-FFF2-40B4-BE49-F238E27FC236}">
                    <a16:creationId xmlns:a16="http://schemas.microsoft.com/office/drawing/2014/main" id="{BB82DDBB-B06B-40B9-B5AE-35A5413823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8838" y="2546638"/>
                <a:ext cx="827323" cy="158400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s-E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101" name="Conector recto 100">
              <a:extLst>
                <a:ext uri="{FF2B5EF4-FFF2-40B4-BE49-F238E27FC236}">
                  <a16:creationId xmlns:a16="http://schemas.microsoft.com/office/drawing/2014/main" id="{D2492044-2F6A-4095-A277-59FE435625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51294" y="3439047"/>
              <a:ext cx="604114" cy="244138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02" name="Conector recto 101">
              <a:extLst>
                <a:ext uri="{FF2B5EF4-FFF2-40B4-BE49-F238E27FC236}">
                  <a16:creationId xmlns:a16="http://schemas.microsoft.com/office/drawing/2014/main" id="{3FF6E401-B446-44EB-B6AE-67CF319C8B10}"/>
                </a:ext>
              </a:extLst>
            </p:cNvPr>
            <p:cNvCxnSpPr>
              <a:cxnSpLocks/>
              <a:endCxn id="125" idx="4"/>
            </p:cNvCxnSpPr>
            <p:nvPr/>
          </p:nvCxnSpPr>
          <p:spPr>
            <a:xfrm flipH="1">
              <a:off x="3952309" y="3442514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03" name="Conector recto 102">
              <a:extLst>
                <a:ext uri="{FF2B5EF4-FFF2-40B4-BE49-F238E27FC236}">
                  <a16:creationId xmlns:a16="http://schemas.microsoft.com/office/drawing/2014/main" id="{A1AE93B5-8EFC-48A1-BC9B-E23741E2686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51294" y="3243804"/>
              <a:ext cx="620496" cy="20955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04" name="Conector recto 103">
              <a:extLst>
                <a:ext uri="{FF2B5EF4-FFF2-40B4-BE49-F238E27FC236}">
                  <a16:creationId xmlns:a16="http://schemas.microsoft.com/office/drawing/2014/main" id="{DFF5432C-C7AF-4DD8-AF43-A7EDC3CDF9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49983" y="3458562"/>
              <a:ext cx="1282132" cy="400475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CuadroTexto 104">
                  <a:extLst>
                    <a:ext uri="{FF2B5EF4-FFF2-40B4-BE49-F238E27FC236}">
                      <a16:creationId xmlns:a16="http://schemas.microsoft.com/office/drawing/2014/main" id="{2538CE73-BE7C-49FE-AA62-98CECDC78E7A}"/>
                    </a:ext>
                  </a:extLst>
                </p:cNvPr>
                <p:cNvSpPr txBox="1"/>
                <p:nvPr/>
              </p:nvSpPr>
              <p:spPr>
                <a:xfrm>
                  <a:off x="5182976" y="3601896"/>
                  <a:ext cx="395067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05" name="CuadroTexto 104">
                  <a:extLst>
                    <a:ext uri="{FF2B5EF4-FFF2-40B4-BE49-F238E27FC236}">
                      <a16:creationId xmlns:a16="http://schemas.microsoft.com/office/drawing/2014/main" id="{2538CE73-BE7C-49FE-AA62-98CECDC78E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2976" y="3601896"/>
                  <a:ext cx="395067" cy="369332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CuadroTexto 105">
                  <a:extLst>
                    <a:ext uri="{FF2B5EF4-FFF2-40B4-BE49-F238E27FC236}">
                      <a16:creationId xmlns:a16="http://schemas.microsoft.com/office/drawing/2014/main" id="{926F1D77-F4BD-4CC1-B5C1-E5E0FD90CBF0}"/>
                    </a:ext>
                  </a:extLst>
                </p:cNvPr>
                <p:cNvSpPr txBox="1"/>
                <p:nvPr/>
              </p:nvSpPr>
              <p:spPr>
                <a:xfrm>
                  <a:off x="3943257" y="1535355"/>
                  <a:ext cx="4121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06" name="CuadroTexto 105">
                  <a:extLst>
                    <a:ext uri="{FF2B5EF4-FFF2-40B4-BE49-F238E27FC236}">
                      <a16:creationId xmlns:a16="http://schemas.microsoft.com/office/drawing/2014/main" id="{926F1D77-F4BD-4CC1-B5C1-E5E0FD90CB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43257" y="1535355"/>
                  <a:ext cx="412165" cy="369332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CuadroTexto 106">
                  <a:extLst>
                    <a:ext uri="{FF2B5EF4-FFF2-40B4-BE49-F238E27FC236}">
                      <a16:creationId xmlns:a16="http://schemas.microsoft.com/office/drawing/2014/main" id="{34C71B77-1F2A-46AF-B523-23CD09916219}"/>
                    </a:ext>
                  </a:extLst>
                </p:cNvPr>
                <p:cNvSpPr txBox="1"/>
                <p:nvPr/>
              </p:nvSpPr>
              <p:spPr>
                <a:xfrm>
                  <a:off x="4909703" y="2939400"/>
                  <a:ext cx="40848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07" name="CuadroTexto 106">
                  <a:extLst>
                    <a:ext uri="{FF2B5EF4-FFF2-40B4-BE49-F238E27FC236}">
                      <a16:creationId xmlns:a16="http://schemas.microsoft.com/office/drawing/2014/main" id="{34C71B77-1F2A-46AF-B523-23CD099162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9703" y="2939400"/>
                  <a:ext cx="408488" cy="369332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08" name="Conector recto 107">
              <a:extLst>
                <a:ext uri="{FF2B5EF4-FFF2-40B4-BE49-F238E27FC236}">
                  <a16:creationId xmlns:a16="http://schemas.microsoft.com/office/drawing/2014/main" id="{7307CBE9-BC10-4AF3-B881-C9AF471C33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79258" y="3701571"/>
              <a:ext cx="389145" cy="159254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09" name="Conector recto 108">
              <a:extLst>
                <a:ext uri="{FF2B5EF4-FFF2-40B4-BE49-F238E27FC236}">
                  <a16:creationId xmlns:a16="http://schemas.microsoft.com/office/drawing/2014/main" id="{825E10EF-3D54-44A3-BAFF-0A210C3CAC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46355" y="3200642"/>
              <a:ext cx="604114" cy="244138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10" name="Conector recto 109">
              <a:extLst>
                <a:ext uri="{FF2B5EF4-FFF2-40B4-BE49-F238E27FC236}">
                  <a16:creationId xmlns:a16="http://schemas.microsoft.com/office/drawing/2014/main" id="{08DC7495-B12B-4E90-BE70-F3DD5A4FD2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33740" y="3021931"/>
              <a:ext cx="389145" cy="159254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11" name="Conector recto 110">
              <a:extLst>
                <a:ext uri="{FF2B5EF4-FFF2-40B4-BE49-F238E27FC236}">
                  <a16:creationId xmlns:a16="http://schemas.microsoft.com/office/drawing/2014/main" id="{82281A81-45F0-43F9-AEEE-4AC6F1E0D8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810473" y="3080324"/>
              <a:ext cx="445297" cy="13753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12" name="Conector recto 111">
              <a:extLst>
                <a:ext uri="{FF2B5EF4-FFF2-40B4-BE49-F238E27FC236}">
                  <a16:creationId xmlns:a16="http://schemas.microsoft.com/office/drawing/2014/main" id="{DB4C4214-19D9-4E0A-9B41-CF34E9147E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43257" y="4344632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13" name="Conector recto 112">
              <a:extLst>
                <a:ext uri="{FF2B5EF4-FFF2-40B4-BE49-F238E27FC236}">
                  <a16:creationId xmlns:a16="http://schemas.microsoft.com/office/drawing/2014/main" id="{A9D41E37-DA86-4EEC-AF4E-A73E28CB66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60741" y="1765186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14" name="Conector recto 113">
              <a:extLst>
                <a:ext uri="{FF2B5EF4-FFF2-40B4-BE49-F238E27FC236}">
                  <a16:creationId xmlns:a16="http://schemas.microsoft.com/office/drawing/2014/main" id="{E27BFEC6-C3A7-4A98-8BC9-12EE580879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51689" y="2667304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5" name="Rectángulo 114">
                  <a:extLst>
                    <a:ext uri="{FF2B5EF4-FFF2-40B4-BE49-F238E27FC236}">
                      <a16:creationId xmlns:a16="http://schemas.microsoft.com/office/drawing/2014/main" id="{6845924A-AE8C-43AA-8731-0A01996ECF6D}"/>
                    </a:ext>
                  </a:extLst>
                </p:cNvPr>
                <p:cNvSpPr/>
                <p:nvPr/>
              </p:nvSpPr>
              <p:spPr>
                <a:xfrm>
                  <a:off x="3383974" y="2112980"/>
                  <a:ext cx="1698927" cy="44106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𝐼𝑑</m:t>
                        </m:r>
                        <m:acc>
                          <m:accPr>
                            <m:chr m:val="⃗"/>
                            <m:ctrlPr>
                              <a:rPr lang="es-ES" sz="135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𝐼𝑑𝑥</m:t>
                        </m:r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acc>
                          <m:accPr>
                            <m:chr m:val="̂"/>
                            <m:ctrlPr>
                              <a:rPr lang="es-ES" sz="135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e>
                        </m:acc>
                        <m:r>
                          <a:rPr lang="es-ES" sz="1350" i="1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15" name="Rectángulo 114">
                  <a:extLst>
                    <a:ext uri="{FF2B5EF4-FFF2-40B4-BE49-F238E27FC236}">
                      <a16:creationId xmlns:a16="http://schemas.microsoft.com/office/drawing/2014/main" id="{6845924A-AE8C-43AA-8731-0A01996ECF6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83974" y="2112980"/>
                  <a:ext cx="1698927" cy="441061"/>
                </a:xfrm>
                <a:prstGeom prst="rect">
                  <a:avLst/>
                </a:prstGeom>
                <a:blipFill>
                  <a:blip r:embed="rId16"/>
                  <a:stretch>
                    <a:fillRect t="-12963" r="-5742" b="-925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6" name="Conector recto de flecha 115">
              <a:extLst>
                <a:ext uri="{FF2B5EF4-FFF2-40B4-BE49-F238E27FC236}">
                  <a16:creationId xmlns:a16="http://schemas.microsoft.com/office/drawing/2014/main" id="{B6AE2318-B04A-43C9-B87F-02C4631A98D5}"/>
                </a:ext>
              </a:extLst>
            </p:cNvPr>
            <p:cNvCxnSpPr>
              <a:cxnSpLocks/>
            </p:cNvCxnSpPr>
            <p:nvPr/>
          </p:nvCxnSpPr>
          <p:spPr>
            <a:xfrm rot="21360000" flipH="1" flipV="1">
              <a:off x="3468767" y="2531788"/>
              <a:ext cx="586739" cy="1"/>
            </a:xfrm>
            <a:prstGeom prst="straightConnector1">
              <a:avLst/>
            </a:prstGeom>
            <a:noFill/>
            <a:ln w="41275" cap="flat" cmpd="sng" algn="ctr">
              <a:solidFill>
                <a:srgbClr val="00B050"/>
              </a:solidFill>
              <a:prstDash val="solid"/>
              <a:miter lim="800000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7" name="CuadroTexto 116">
                  <a:extLst>
                    <a:ext uri="{FF2B5EF4-FFF2-40B4-BE49-F238E27FC236}">
                      <a16:creationId xmlns:a16="http://schemas.microsoft.com/office/drawing/2014/main" id="{AE6DBDFA-7813-461B-834E-16BC726B14E6}"/>
                    </a:ext>
                  </a:extLst>
                </p:cNvPr>
                <p:cNvSpPr txBox="1"/>
                <p:nvPr/>
              </p:nvSpPr>
              <p:spPr>
                <a:xfrm>
                  <a:off x="3669548" y="2834758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500" i="1" kern="0">
                                <a:solidFill>
                                  <a:prstClr val="white">
                                    <a:lumMod val="50000"/>
                                  </a:prst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 kern="0">
                                <a:solidFill>
                                  <a:prstClr val="white">
                                    <a:lumMod val="50000"/>
                                  </a:prstClr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17" name="CuadroTexto 116">
                  <a:extLst>
                    <a:ext uri="{FF2B5EF4-FFF2-40B4-BE49-F238E27FC236}">
                      <a16:creationId xmlns:a16="http://schemas.microsoft.com/office/drawing/2014/main" id="{AE6DBDFA-7813-461B-834E-16BC726B14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69548" y="2834758"/>
                  <a:ext cx="185179" cy="307776"/>
                </a:xfrm>
                <a:prstGeom prst="rect">
                  <a:avLst/>
                </a:prstGeom>
                <a:blipFill>
                  <a:blip r:embed="rId17"/>
                  <a:stretch>
                    <a:fillRect l="-17391" t="-21053" r="-13043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8" name="Conector recto de flecha 117">
              <a:extLst>
                <a:ext uri="{FF2B5EF4-FFF2-40B4-BE49-F238E27FC236}">
                  <a16:creationId xmlns:a16="http://schemas.microsoft.com/office/drawing/2014/main" id="{42B7CCB1-252E-430C-9E5C-9615BC711703}"/>
                </a:ext>
              </a:extLst>
            </p:cNvPr>
            <p:cNvCxnSpPr>
              <a:cxnSpLocks/>
            </p:cNvCxnSpPr>
            <p:nvPr/>
          </p:nvCxnSpPr>
          <p:spPr>
            <a:xfrm>
              <a:off x="3949983" y="2650563"/>
              <a:ext cx="2721" cy="459775"/>
            </a:xfrm>
            <a:prstGeom prst="straightConnector1">
              <a:avLst/>
            </a:prstGeom>
            <a:noFill/>
            <a:ln w="508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  <a:tailEnd type="triangle"/>
            </a:ln>
            <a:effectLst/>
          </p:spPr>
        </p:cxnSp>
        <p:sp>
          <p:nvSpPr>
            <p:cNvPr id="119" name="Rectángulo: esquinas redondeadas 118">
              <a:extLst>
                <a:ext uri="{FF2B5EF4-FFF2-40B4-BE49-F238E27FC236}">
                  <a16:creationId xmlns:a16="http://schemas.microsoft.com/office/drawing/2014/main" id="{0E5D983C-4D4B-4294-8DF0-9C8DEDB50821}"/>
                </a:ext>
              </a:extLst>
            </p:cNvPr>
            <p:cNvSpPr/>
            <p:nvPr/>
          </p:nvSpPr>
          <p:spPr>
            <a:xfrm>
              <a:off x="3819412" y="2550095"/>
              <a:ext cx="247689" cy="109563"/>
            </a:xfrm>
            <a:prstGeom prst="roundRect">
              <a:avLst/>
            </a:prstGeom>
            <a:solidFill>
              <a:srgbClr val="4472C4"/>
            </a:soli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s-ES" sz="135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20" name="Conector recto de flecha 119">
              <a:extLst>
                <a:ext uri="{FF2B5EF4-FFF2-40B4-BE49-F238E27FC236}">
                  <a16:creationId xmlns:a16="http://schemas.microsoft.com/office/drawing/2014/main" id="{165280E1-17B7-497D-9ED4-D595F3A633ED}"/>
                </a:ext>
              </a:extLst>
            </p:cNvPr>
            <p:cNvCxnSpPr>
              <a:cxnSpLocks/>
            </p:cNvCxnSpPr>
            <p:nvPr/>
          </p:nvCxnSpPr>
          <p:spPr>
            <a:xfrm>
              <a:off x="3960741" y="3447600"/>
              <a:ext cx="589728" cy="211199"/>
            </a:xfrm>
            <a:prstGeom prst="straightConnector1">
              <a:avLst/>
            </a:prstGeom>
            <a:noFill/>
            <a:ln w="38100" cap="flat" cmpd="sng" algn="ctr">
              <a:solidFill>
                <a:srgbClr val="4472C4"/>
              </a:solidFill>
              <a:prstDash val="solid"/>
              <a:miter lim="800000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CuadroTexto 120">
                  <a:extLst>
                    <a:ext uri="{FF2B5EF4-FFF2-40B4-BE49-F238E27FC236}">
                      <a16:creationId xmlns:a16="http://schemas.microsoft.com/office/drawing/2014/main" id="{DDEA7F3E-6F85-40BA-A647-5294E73BF53B}"/>
                    </a:ext>
                  </a:extLst>
                </p:cNvPr>
                <p:cNvSpPr txBox="1"/>
                <p:nvPr/>
              </p:nvSpPr>
              <p:spPr>
                <a:xfrm>
                  <a:off x="4081743" y="3629852"/>
                  <a:ext cx="351293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21" name="CuadroTexto 120">
                  <a:extLst>
                    <a:ext uri="{FF2B5EF4-FFF2-40B4-BE49-F238E27FC236}">
                      <a16:creationId xmlns:a16="http://schemas.microsoft.com/office/drawing/2014/main" id="{DDEA7F3E-6F85-40BA-A647-5294E73BF5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1743" y="3629852"/>
                  <a:ext cx="351293" cy="310684"/>
                </a:xfrm>
                <a:prstGeom prst="rect">
                  <a:avLst/>
                </a:prstGeom>
                <a:blipFill>
                  <a:blip r:embed="rId18"/>
                  <a:stretch>
                    <a:fillRect l="-16279" r="-13953" b="-1052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22" name="Conector recto de flecha 121">
              <a:extLst>
                <a:ext uri="{FF2B5EF4-FFF2-40B4-BE49-F238E27FC236}">
                  <a16:creationId xmlns:a16="http://schemas.microsoft.com/office/drawing/2014/main" id="{7EFE2516-66B4-4CF0-89D3-8900D026C376}"/>
                </a:ext>
              </a:extLst>
            </p:cNvPr>
            <p:cNvCxnSpPr>
              <a:cxnSpLocks/>
            </p:cNvCxnSpPr>
            <p:nvPr/>
          </p:nvCxnSpPr>
          <p:spPr>
            <a:xfrm rot="120000" flipV="1">
              <a:off x="3384932" y="3496517"/>
              <a:ext cx="565051" cy="25541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  <a:headEnd type="triangle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CuadroTexto 122">
                  <a:extLst>
                    <a:ext uri="{FF2B5EF4-FFF2-40B4-BE49-F238E27FC236}">
                      <a16:creationId xmlns:a16="http://schemas.microsoft.com/office/drawing/2014/main" id="{D97E83C5-9D8A-456E-AA96-69D3CEDE1088}"/>
                    </a:ext>
                  </a:extLst>
                </p:cNvPr>
                <p:cNvSpPr txBox="1"/>
                <p:nvPr/>
              </p:nvSpPr>
              <p:spPr>
                <a:xfrm>
                  <a:off x="3543119" y="3647523"/>
                  <a:ext cx="4296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123" name="CuadroTexto 122">
                  <a:extLst>
                    <a:ext uri="{FF2B5EF4-FFF2-40B4-BE49-F238E27FC236}">
                      <a16:creationId xmlns:a16="http://schemas.microsoft.com/office/drawing/2014/main" id="{D97E83C5-9D8A-456E-AA96-69D3CEDE10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43119" y="3647523"/>
                  <a:ext cx="429605" cy="369332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134" name="Imagen 133">
            <a:extLst>
              <a:ext uri="{FF2B5EF4-FFF2-40B4-BE49-F238E27FC236}">
                <a16:creationId xmlns:a16="http://schemas.microsoft.com/office/drawing/2014/main" id="{636857D2-6283-41EC-A496-B59BF9B3404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456500" y="765056"/>
            <a:ext cx="1775342" cy="2508023"/>
          </a:xfrm>
          <a:prstGeom prst="rect">
            <a:avLst/>
          </a:prstGeom>
        </p:spPr>
      </p:pic>
      <p:pic>
        <p:nvPicPr>
          <p:cNvPr id="135" name="Imagen 134">
            <a:extLst>
              <a:ext uri="{FF2B5EF4-FFF2-40B4-BE49-F238E27FC236}">
                <a16:creationId xmlns:a16="http://schemas.microsoft.com/office/drawing/2014/main" id="{461BE7D2-6118-474D-8933-5FED2E33D478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77606" y="1017907"/>
            <a:ext cx="2016316" cy="201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437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2" grpId="0"/>
      <p:bldP spid="3" grpId="0"/>
      <p:bldP spid="13" grpId="0"/>
      <p:bldP spid="7" grpId="0"/>
      <p:bldP spid="11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Imagen 100">
            <a:extLst>
              <a:ext uri="{FF2B5EF4-FFF2-40B4-BE49-F238E27FC236}">
                <a16:creationId xmlns:a16="http://schemas.microsoft.com/office/drawing/2014/main" id="{200982FE-4DDC-4046-8A41-81104042A6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6500" y="765056"/>
            <a:ext cx="1775342" cy="2508023"/>
          </a:xfrm>
          <a:prstGeom prst="rect">
            <a:avLst/>
          </a:prstGeom>
        </p:spPr>
      </p:pic>
      <p:grpSp>
        <p:nvGrpSpPr>
          <p:cNvPr id="71" name="Grupo 70">
            <a:extLst>
              <a:ext uri="{FF2B5EF4-FFF2-40B4-BE49-F238E27FC236}">
                <a16:creationId xmlns:a16="http://schemas.microsoft.com/office/drawing/2014/main" id="{F2CCC8AB-6E5F-4E6A-84CF-ED265C073ABD}"/>
              </a:ext>
            </a:extLst>
          </p:cNvPr>
          <p:cNvGrpSpPr/>
          <p:nvPr/>
        </p:nvGrpSpPr>
        <p:grpSpPr>
          <a:xfrm>
            <a:off x="185086" y="1570688"/>
            <a:ext cx="2792872" cy="2687103"/>
            <a:chOff x="2810473" y="1535355"/>
            <a:chExt cx="3723830" cy="3582804"/>
          </a:xfrm>
        </p:grpSpPr>
        <p:grpSp>
          <p:nvGrpSpPr>
            <p:cNvPr id="72" name="Grupo 71">
              <a:extLst>
                <a:ext uri="{FF2B5EF4-FFF2-40B4-BE49-F238E27FC236}">
                  <a16:creationId xmlns:a16="http://schemas.microsoft.com/office/drawing/2014/main" id="{803C6E81-F6CB-4EDC-8085-DB1300E96CF7}"/>
                </a:ext>
              </a:extLst>
            </p:cNvPr>
            <p:cNvGrpSpPr/>
            <p:nvPr/>
          </p:nvGrpSpPr>
          <p:grpSpPr>
            <a:xfrm>
              <a:off x="3239878" y="2548175"/>
              <a:ext cx="1424860" cy="1761650"/>
              <a:chOff x="2988971" y="2462772"/>
              <a:chExt cx="947057" cy="1761650"/>
            </a:xfrm>
          </p:grpSpPr>
          <p:grpSp>
            <p:nvGrpSpPr>
              <p:cNvPr id="96" name="Grupo 95">
                <a:extLst>
                  <a:ext uri="{FF2B5EF4-FFF2-40B4-BE49-F238E27FC236}">
                    <a16:creationId xmlns:a16="http://schemas.microsoft.com/office/drawing/2014/main" id="{34BAF61F-4FAA-49B7-BE68-752BF295501A}"/>
                  </a:ext>
                </a:extLst>
              </p:cNvPr>
              <p:cNvGrpSpPr/>
              <p:nvPr/>
            </p:nvGrpSpPr>
            <p:grpSpPr>
              <a:xfrm>
                <a:off x="2988971" y="2462772"/>
                <a:ext cx="947057" cy="1761650"/>
                <a:chOff x="1804686" y="3535035"/>
                <a:chExt cx="1232357" cy="1448152"/>
              </a:xfrm>
            </p:grpSpPr>
            <p:sp>
              <p:nvSpPr>
                <p:cNvPr id="98" name="Elipse 97">
                  <a:extLst>
                    <a:ext uri="{FF2B5EF4-FFF2-40B4-BE49-F238E27FC236}">
                      <a16:creationId xmlns:a16="http://schemas.microsoft.com/office/drawing/2014/main" id="{6CBB3A91-0E49-408C-ACFA-0E7102D9F3E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04686" y="3543187"/>
                  <a:ext cx="1154455" cy="1440000"/>
                </a:xfrm>
                <a:prstGeom prst="ellipse">
                  <a:avLst/>
                </a:pr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s-ES" sz="1350" kern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9" name="Elipse 98">
                  <a:extLst>
                    <a:ext uri="{FF2B5EF4-FFF2-40B4-BE49-F238E27FC236}">
                      <a16:creationId xmlns:a16="http://schemas.microsoft.com/office/drawing/2014/main" id="{CD8DC43F-960F-49CA-B82B-1958B02687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82588" y="3535035"/>
                  <a:ext cx="1154455" cy="1440000"/>
                </a:xfrm>
                <a:prstGeom prst="ellipse">
                  <a:avLst/>
                </a:pr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s-ES" sz="1350" kern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97" name="Elipse 96">
                <a:extLst>
                  <a:ext uri="{FF2B5EF4-FFF2-40B4-BE49-F238E27FC236}">
                    <a16:creationId xmlns:a16="http://schemas.microsoft.com/office/drawing/2014/main" id="{6017DDFC-DAA1-43C5-9160-8D0FD807AD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8838" y="2546638"/>
                <a:ext cx="827323" cy="158400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s-E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73" name="Conector recto 72">
              <a:extLst>
                <a:ext uri="{FF2B5EF4-FFF2-40B4-BE49-F238E27FC236}">
                  <a16:creationId xmlns:a16="http://schemas.microsoft.com/office/drawing/2014/main" id="{E5BB9E41-F2A1-4734-B218-28547D20E9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51294" y="3439047"/>
              <a:ext cx="604114" cy="244138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74" name="Conector recto 73">
              <a:extLst>
                <a:ext uri="{FF2B5EF4-FFF2-40B4-BE49-F238E27FC236}">
                  <a16:creationId xmlns:a16="http://schemas.microsoft.com/office/drawing/2014/main" id="{0DA68300-BBFA-416B-8AB6-063C5F358CDB}"/>
                </a:ext>
              </a:extLst>
            </p:cNvPr>
            <p:cNvCxnSpPr>
              <a:cxnSpLocks/>
              <a:endCxn id="97" idx="4"/>
            </p:cNvCxnSpPr>
            <p:nvPr/>
          </p:nvCxnSpPr>
          <p:spPr>
            <a:xfrm flipH="1">
              <a:off x="3952309" y="3442514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75" name="Conector recto 74">
              <a:extLst>
                <a:ext uri="{FF2B5EF4-FFF2-40B4-BE49-F238E27FC236}">
                  <a16:creationId xmlns:a16="http://schemas.microsoft.com/office/drawing/2014/main" id="{4CC7BCFF-A981-467F-983A-09577F4C73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51294" y="3243804"/>
              <a:ext cx="620496" cy="20955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76" name="Conector recto 75">
              <a:extLst>
                <a:ext uri="{FF2B5EF4-FFF2-40B4-BE49-F238E27FC236}">
                  <a16:creationId xmlns:a16="http://schemas.microsoft.com/office/drawing/2014/main" id="{002D95BF-8E42-49CC-9493-6C4A47730C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49983" y="3458563"/>
              <a:ext cx="2085297" cy="667715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CuadroTexto 76">
                  <a:extLst>
                    <a:ext uri="{FF2B5EF4-FFF2-40B4-BE49-F238E27FC236}">
                      <a16:creationId xmlns:a16="http://schemas.microsoft.com/office/drawing/2014/main" id="{1CE36DCA-F6CC-407A-B3BA-66E2E2C2393D}"/>
                    </a:ext>
                  </a:extLst>
                </p:cNvPr>
                <p:cNvSpPr txBox="1"/>
                <p:nvPr/>
              </p:nvSpPr>
              <p:spPr>
                <a:xfrm>
                  <a:off x="6139236" y="3836251"/>
                  <a:ext cx="395067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77" name="CuadroTexto 76">
                  <a:extLst>
                    <a:ext uri="{FF2B5EF4-FFF2-40B4-BE49-F238E27FC236}">
                      <a16:creationId xmlns:a16="http://schemas.microsoft.com/office/drawing/2014/main" id="{1CE36DCA-F6CC-407A-B3BA-66E2E2C239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39236" y="3836251"/>
                  <a:ext cx="395067" cy="369332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4DA8F980-3F31-4C21-948B-2ABC1EE1FAF5}"/>
                    </a:ext>
                  </a:extLst>
                </p:cNvPr>
                <p:cNvSpPr txBox="1"/>
                <p:nvPr/>
              </p:nvSpPr>
              <p:spPr>
                <a:xfrm>
                  <a:off x="3943257" y="1535355"/>
                  <a:ext cx="4121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4DA8F980-3F31-4C21-948B-2ABC1EE1FAF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43257" y="1535355"/>
                  <a:ext cx="412165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CuadroTexto 78">
                  <a:extLst>
                    <a:ext uri="{FF2B5EF4-FFF2-40B4-BE49-F238E27FC236}">
                      <a16:creationId xmlns:a16="http://schemas.microsoft.com/office/drawing/2014/main" id="{F0FA5368-53C8-4A4C-9CA3-30A53902564A}"/>
                    </a:ext>
                  </a:extLst>
                </p:cNvPr>
                <p:cNvSpPr txBox="1"/>
                <p:nvPr/>
              </p:nvSpPr>
              <p:spPr>
                <a:xfrm>
                  <a:off x="4786844" y="2739430"/>
                  <a:ext cx="40848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79" name="CuadroTexto 78">
                  <a:extLst>
                    <a:ext uri="{FF2B5EF4-FFF2-40B4-BE49-F238E27FC236}">
                      <a16:creationId xmlns:a16="http://schemas.microsoft.com/office/drawing/2014/main" id="{F0FA5368-53C8-4A4C-9CA3-30A539025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6844" y="2739430"/>
                  <a:ext cx="408488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0" name="Conector recto 79">
              <a:extLst>
                <a:ext uri="{FF2B5EF4-FFF2-40B4-BE49-F238E27FC236}">
                  <a16:creationId xmlns:a16="http://schemas.microsoft.com/office/drawing/2014/main" id="{AE2218DC-44A4-45B9-BF06-7D42853BF5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79258" y="3701571"/>
              <a:ext cx="389145" cy="159254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1" name="Conector recto 80">
              <a:extLst>
                <a:ext uri="{FF2B5EF4-FFF2-40B4-BE49-F238E27FC236}">
                  <a16:creationId xmlns:a16="http://schemas.microsoft.com/office/drawing/2014/main" id="{32D41AB4-B79E-42BF-9F37-841CF5B8C1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46355" y="3200642"/>
              <a:ext cx="604114" cy="244138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2" name="Conector recto 81">
              <a:extLst>
                <a:ext uri="{FF2B5EF4-FFF2-40B4-BE49-F238E27FC236}">
                  <a16:creationId xmlns:a16="http://schemas.microsoft.com/office/drawing/2014/main" id="{DF20A8FD-9A7A-4F21-B87D-A55F441219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33740" y="3021931"/>
              <a:ext cx="389145" cy="159254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3" name="Conector recto 82">
              <a:extLst>
                <a:ext uri="{FF2B5EF4-FFF2-40B4-BE49-F238E27FC236}">
                  <a16:creationId xmlns:a16="http://schemas.microsoft.com/office/drawing/2014/main" id="{16DFBB02-157F-4C81-87C0-D9C07D2B64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810473" y="3080324"/>
              <a:ext cx="445297" cy="13753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4" name="Conector recto 83">
              <a:extLst>
                <a:ext uri="{FF2B5EF4-FFF2-40B4-BE49-F238E27FC236}">
                  <a16:creationId xmlns:a16="http://schemas.microsoft.com/office/drawing/2014/main" id="{30557D83-F438-4EAF-9EB4-655B35E026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43257" y="4344632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5" name="Conector recto 84">
              <a:extLst>
                <a:ext uri="{FF2B5EF4-FFF2-40B4-BE49-F238E27FC236}">
                  <a16:creationId xmlns:a16="http://schemas.microsoft.com/office/drawing/2014/main" id="{BE2F0193-494E-4425-AE99-F7B68C2743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60741" y="1765186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86" name="Conector recto 85">
              <a:extLst>
                <a:ext uri="{FF2B5EF4-FFF2-40B4-BE49-F238E27FC236}">
                  <a16:creationId xmlns:a16="http://schemas.microsoft.com/office/drawing/2014/main" id="{BE8A822A-C685-44A2-BEF7-2867896552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51689" y="2667304"/>
              <a:ext cx="3098" cy="77352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Rectángulo 86">
                  <a:extLst>
                    <a:ext uri="{FF2B5EF4-FFF2-40B4-BE49-F238E27FC236}">
                      <a16:creationId xmlns:a16="http://schemas.microsoft.com/office/drawing/2014/main" id="{8127BCF9-A893-4E82-86E6-CD1C3D302132}"/>
                    </a:ext>
                  </a:extLst>
                </p:cNvPr>
                <p:cNvSpPr/>
                <p:nvPr/>
              </p:nvSpPr>
              <p:spPr>
                <a:xfrm>
                  <a:off x="3383974" y="2112980"/>
                  <a:ext cx="1698927" cy="44106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𝐼𝑑</m:t>
                        </m:r>
                        <m:acc>
                          <m:accPr>
                            <m:chr m:val="⃗"/>
                            <m:ctrlPr>
                              <a:rPr lang="es-ES" sz="135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𝐼𝑑𝑥</m:t>
                        </m:r>
                        <m:r>
                          <a:rPr lang="es-ES" sz="135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acc>
                          <m:accPr>
                            <m:chr m:val="̂"/>
                            <m:ctrlPr>
                              <a:rPr lang="es-ES" sz="135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e>
                        </m:acc>
                        <m:r>
                          <a:rPr lang="es-ES" sz="1350" i="1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87" name="Rectángulo 86">
                  <a:extLst>
                    <a:ext uri="{FF2B5EF4-FFF2-40B4-BE49-F238E27FC236}">
                      <a16:creationId xmlns:a16="http://schemas.microsoft.com/office/drawing/2014/main" id="{8127BCF9-A893-4E82-86E6-CD1C3D30213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83974" y="2112980"/>
                  <a:ext cx="1698927" cy="441061"/>
                </a:xfrm>
                <a:prstGeom prst="rect">
                  <a:avLst/>
                </a:prstGeom>
                <a:blipFill>
                  <a:blip r:embed="rId7"/>
                  <a:stretch>
                    <a:fillRect t="-12963" r="-5263" b="-925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8" name="Conector recto de flecha 87">
              <a:extLst>
                <a:ext uri="{FF2B5EF4-FFF2-40B4-BE49-F238E27FC236}">
                  <a16:creationId xmlns:a16="http://schemas.microsoft.com/office/drawing/2014/main" id="{234102B4-42FB-43D4-8394-CA90ABEA6515}"/>
                </a:ext>
              </a:extLst>
            </p:cNvPr>
            <p:cNvCxnSpPr>
              <a:cxnSpLocks/>
            </p:cNvCxnSpPr>
            <p:nvPr/>
          </p:nvCxnSpPr>
          <p:spPr>
            <a:xfrm rot="21360000" flipH="1" flipV="1">
              <a:off x="3468767" y="2531788"/>
              <a:ext cx="586739" cy="1"/>
            </a:xfrm>
            <a:prstGeom prst="straightConnector1">
              <a:avLst/>
            </a:prstGeom>
            <a:noFill/>
            <a:ln w="41275" cap="flat" cmpd="sng" algn="ctr">
              <a:solidFill>
                <a:srgbClr val="00B050"/>
              </a:solidFill>
              <a:prstDash val="solid"/>
              <a:miter lim="800000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" name="CuadroTexto 88">
                  <a:extLst>
                    <a:ext uri="{FF2B5EF4-FFF2-40B4-BE49-F238E27FC236}">
                      <a16:creationId xmlns:a16="http://schemas.microsoft.com/office/drawing/2014/main" id="{8AFEE922-DF80-4BF5-ACD7-AB89FD4CCA2F}"/>
                    </a:ext>
                  </a:extLst>
                </p:cNvPr>
                <p:cNvSpPr txBox="1"/>
                <p:nvPr/>
              </p:nvSpPr>
              <p:spPr>
                <a:xfrm>
                  <a:off x="4012687" y="2882302"/>
                  <a:ext cx="185179" cy="30777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500" i="1" kern="0">
                                <a:solidFill>
                                  <a:prstClr val="white">
                                    <a:lumMod val="50000"/>
                                  </a:prst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500" i="1" kern="0">
                                <a:solidFill>
                                  <a:prstClr val="white">
                                    <a:lumMod val="50000"/>
                                  </a:prstClr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89" name="CuadroTexto 88">
                  <a:extLst>
                    <a:ext uri="{FF2B5EF4-FFF2-40B4-BE49-F238E27FC236}">
                      <a16:creationId xmlns:a16="http://schemas.microsoft.com/office/drawing/2014/main" id="{8AFEE922-DF80-4BF5-ACD7-AB89FD4CCA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12687" y="2882302"/>
                  <a:ext cx="185179" cy="307776"/>
                </a:xfrm>
                <a:prstGeom prst="rect">
                  <a:avLst/>
                </a:prstGeom>
                <a:blipFill>
                  <a:blip r:embed="rId8"/>
                  <a:stretch>
                    <a:fillRect l="-17391" t="-21053" r="-13043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1" name="Rectángulo: esquinas redondeadas 90">
              <a:extLst>
                <a:ext uri="{FF2B5EF4-FFF2-40B4-BE49-F238E27FC236}">
                  <a16:creationId xmlns:a16="http://schemas.microsoft.com/office/drawing/2014/main" id="{52DEA7CF-7481-49C8-BDDB-D319FE676B39}"/>
                </a:ext>
              </a:extLst>
            </p:cNvPr>
            <p:cNvSpPr/>
            <p:nvPr/>
          </p:nvSpPr>
          <p:spPr>
            <a:xfrm>
              <a:off x="3819412" y="2550095"/>
              <a:ext cx="247689" cy="109563"/>
            </a:xfrm>
            <a:prstGeom prst="roundRect">
              <a:avLst/>
            </a:prstGeom>
            <a:solidFill>
              <a:srgbClr val="4472C4"/>
            </a:soli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s-ES" sz="135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92" name="Conector recto de flecha 91">
              <a:extLst>
                <a:ext uri="{FF2B5EF4-FFF2-40B4-BE49-F238E27FC236}">
                  <a16:creationId xmlns:a16="http://schemas.microsoft.com/office/drawing/2014/main" id="{6B1AF4D7-0767-4D6B-90F5-099EA9E508B4}"/>
                </a:ext>
              </a:extLst>
            </p:cNvPr>
            <p:cNvCxnSpPr>
              <a:cxnSpLocks/>
            </p:cNvCxnSpPr>
            <p:nvPr/>
          </p:nvCxnSpPr>
          <p:spPr>
            <a:xfrm>
              <a:off x="3960741" y="3447600"/>
              <a:ext cx="589728" cy="211199"/>
            </a:xfrm>
            <a:prstGeom prst="straightConnector1">
              <a:avLst/>
            </a:prstGeom>
            <a:noFill/>
            <a:ln w="38100" cap="flat" cmpd="sng" algn="ctr">
              <a:solidFill>
                <a:srgbClr val="4472C4"/>
              </a:solidFill>
              <a:prstDash val="solid"/>
              <a:miter lim="800000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" name="CuadroTexto 92">
                  <a:extLst>
                    <a:ext uri="{FF2B5EF4-FFF2-40B4-BE49-F238E27FC236}">
                      <a16:creationId xmlns:a16="http://schemas.microsoft.com/office/drawing/2014/main" id="{32DD565A-0867-4BA9-82EF-5155A987E8F3}"/>
                    </a:ext>
                  </a:extLst>
                </p:cNvPr>
                <p:cNvSpPr txBox="1"/>
                <p:nvPr/>
              </p:nvSpPr>
              <p:spPr>
                <a:xfrm>
                  <a:off x="4081743" y="3629852"/>
                  <a:ext cx="351293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93" name="CuadroTexto 92">
                  <a:extLst>
                    <a:ext uri="{FF2B5EF4-FFF2-40B4-BE49-F238E27FC236}">
                      <a16:creationId xmlns:a16="http://schemas.microsoft.com/office/drawing/2014/main" id="{32DD565A-0867-4BA9-82EF-5155A987E8F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1743" y="3629852"/>
                  <a:ext cx="351293" cy="310684"/>
                </a:xfrm>
                <a:prstGeom prst="rect">
                  <a:avLst/>
                </a:prstGeom>
                <a:blipFill>
                  <a:blip r:embed="rId9"/>
                  <a:stretch>
                    <a:fillRect l="-18605" r="-13953" b="-769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4" name="Conector recto de flecha 93">
              <a:extLst>
                <a:ext uri="{FF2B5EF4-FFF2-40B4-BE49-F238E27FC236}">
                  <a16:creationId xmlns:a16="http://schemas.microsoft.com/office/drawing/2014/main" id="{7A7C1855-0845-41CF-8E7F-F3BA856984A1}"/>
                </a:ext>
              </a:extLst>
            </p:cNvPr>
            <p:cNvCxnSpPr>
              <a:cxnSpLocks/>
            </p:cNvCxnSpPr>
            <p:nvPr/>
          </p:nvCxnSpPr>
          <p:spPr>
            <a:xfrm rot="120000" flipV="1">
              <a:off x="3384932" y="3496517"/>
              <a:ext cx="565051" cy="25541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  <a:headEnd type="triangle"/>
              <a:tailEnd type="triangl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CuadroTexto 94">
                  <a:extLst>
                    <a:ext uri="{FF2B5EF4-FFF2-40B4-BE49-F238E27FC236}">
                      <a16:creationId xmlns:a16="http://schemas.microsoft.com/office/drawing/2014/main" id="{6A88A78C-CD35-4ED4-B631-9926C2E61805}"/>
                    </a:ext>
                  </a:extLst>
                </p:cNvPr>
                <p:cNvSpPr txBox="1"/>
                <p:nvPr/>
              </p:nvSpPr>
              <p:spPr>
                <a:xfrm>
                  <a:off x="3543118" y="3647523"/>
                  <a:ext cx="4296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kern="0" dirty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sz="1200" kern="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95" name="CuadroTexto 94">
                  <a:extLst>
                    <a:ext uri="{FF2B5EF4-FFF2-40B4-BE49-F238E27FC236}">
                      <a16:creationId xmlns:a16="http://schemas.microsoft.com/office/drawing/2014/main" id="{6A88A78C-CD35-4ED4-B631-9926C2E6180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43118" y="3647523"/>
                  <a:ext cx="429605" cy="369332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0" name="Conector recto de flecha 89">
              <a:extLst>
                <a:ext uri="{FF2B5EF4-FFF2-40B4-BE49-F238E27FC236}">
                  <a16:creationId xmlns:a16="http://schemas.microsoft.com/office/drawing/2014/main" id="{7BB7C901-CBC7-4071-884A-792DA904B2AC}"/>
                </a:ext>
              </a:extLst>
            </p:cNvPr>
            <p:cNvCxnSpPr>
              <a:cxnSpLocks/>
            </p:cNvCxnSpPr>
            <p:nvPr/>
          </p:nvCxnSpPr>
          <p:spPr>
            <a:xfrm>
              <a:off x="3949983" y="2650563"/>
              <a:ext cx="409974" cy="429761"/>
            </a:xfrm>
            <a:prstGeom prst="straightConnector1">
              <a:avLst/>
            </a:prstGeom>
            <a:noFill/>
            <a:ln w="50800" cap="flat" cmpd="sng" algn="ctr">
              <a:solidFill>
                <a:sysClr val="window" lastClr="FFFFFF">
                  <a:lumMod val="65000"/>
                </a:sysClr>
              </a:solidFill>
              <a:prstDash val="solid"/>
              <a:miter lim="800000"/>
              <a:tailEnd type="triangle"/>
            </a:ln>
            <a:effectLst/>
          </p:spPr>
        </p:cxn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1" y="784157"/>
                <a:ext cx="5569037" cy="6001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dirty="0"/>
                  <a:t>EJEMPLOS: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1500" dirty="0"/>
                  <a:t> debido a una espira de corriente en un punto P de su eje situado a una distancia </a:t>
                </a:r>
                <a14:m>
                  <m:oMath xmlns:m="http://schemas.openxmlformats.org/officeDocument/2006/math">
                    <m:r>
                      <a:rPr lang="es-ES" sz="1500" i="1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endParaRPr lang="es-ES" sz="1500" dirty="0"/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" y="784157"/>
                <a:ext cx="5569037" cy="600164"/>
              </a:xfrm>
              <a:prstGeom prst="rect">
                <a:avLst/>
              </a:prstGeom>
              <a:blipFill>
                <a:blip r:embed="rId12"/>
                <a:stretch>
                  <a:fillRect l="-875" t="-6122" r="-109" b="-10204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3440832" y="4122113"/>
                <a:ext cx="2900153" cy="84760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𝐼𝑅</m:t>
                          </m:r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p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sSup>
                                    <m:sSupPr>
                                      <m:ctrlP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𝑧</m:t>
                                      </m:r>
                                    </m:e>
                                    <m:sup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e>
                              </m:d>
                            </m:e>
                            <m:sup>
                              <m:f>
                                <m:fPr>
                                  <m:type m:val="skw"/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sup>
                          </m:sSup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𝑑𝑙</m:t>
                          </m:r>
                        </m:e>
                      </m:nary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0832" y="4122113"/>
                <a:ext cx="2900153" cy="84760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2116887" y="1799364"/>
                <a:ext cx="1710725" cy="64004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𝑑𝑙</m:t>
                              </m:r>
                            </m:e>
                          </m:acc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𝑥</m:t>
                          </m:r>
                          <m:acc>
                            <m:accPr>
                              <m:chr m:val="̂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</m:acc>
                        </m:num>
                        <m:den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6887" y="1799364"/>
                <a:ext cx="1710725" cy="640047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4322603" y="1666125"/>
                <a:ext cx="769313" cy="41030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</m:acc>
                  </m:oMath>
                </a14:m>
                <a:r>
                  <a:rPr lang="es-ES" dirty="0"/>
                  <a:t> </a:t>
                </a:r>
                <a14:m>
                  <m:oMath xmlns:m="http://schemas.openxmlformats.org/officeDocument/2006/math">
                    <m:r>
                      <a:rPr lang="es-ES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⊥</m:t>
                    </m:r>
                  </m:oMath>
                </a14:m>
                <a:r>
                  <a:rPr lang="es-E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𝑑𝑙</m:t>
                        </m:r>
                      </m:e>
                    </m:acc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2603" y="1666125"/>
                <a:ext cx="769313" cy="41030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2896814" y="3157862"/>
                <a:ext cx="2098844" cy="66742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𝑑𝐵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𝐼𝑑𝑙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96814" y="3157862"/>
                <a:ext cx="2098844" cy="667427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4175922" y="2211149"/>
                <a:ext cx="129580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  <m:sup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s-ES" dirty="0"/>
                  <a:t>=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p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s-ES" i="1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  <m:sup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75922" y="2211149"/>
                <a:ext cx="1295804" cy="369332"/>
              </a:xfrm>
              <a:prstGeom prst="rect">
                <a:avLst/>
              </a:prstGeom>
              <a:blipFill>
                <a:blip r:embed="rId17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5175689" y="3268206"/>
                <a:ext cx="3842527" cy="5704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𝑑𝐵𝑠𝑒𝑛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𝑑𝐵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𝑑𝐵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p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𝑧</m:t>
                                  </m:r>
                                </m:e>
                                <m:sup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75689" y="3268206"/>
                <a:ext cx="3842527" cy="570413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6246186" y="4123616"/>
                <a:ext cx="2347566" cy="798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sSup>
                            <m:sSup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𝑧</m:t>
                                      </m:r>
                                    </m:e>
                                    <m:sup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sSup>
                                    <m:sSupPr>
                                      <m:ctrlP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p>
                                      <m:r>
                                        <a:rPr lang="es-ES" sz="2100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e>
                              </m:d>
                            </m:e>
                            <m:sup>
                              <m:f>
                                <m:fPr>
                                  <m:type m:val="lin"/>
                                  <m:ctrlP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lang="es-ES" sz="2100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sup>
                          </m:sSup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6186" y="4123616"/>
                <a:ext cx="2347566" cy="798552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246772" y="4280541"/>
                <a:ext cx="2956194" cy="5777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𝐼𝑑𝑙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p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𝑧</m:t>
                                  </m:r>
                                </m:e>
                                <m:sup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6772" y="4280541"/>
                <a:ext cx="2956194" cy="577787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tángulo 10">
            <a:extLst>
              <a:ext uri="{FF2B5EF4-FFF2-40B4-BE49-F238E27FC236}">
                <a16:creationId xmlns:a16="http://schemas.microsoft.com/office/drawing/2014/main" id="{E70B45DF-E0E1-46C9-B734-34F672AC28F2}"/>
              </a:ext>
            </a:extLst>
          </p:cNvPr>
          <p:cNvSpPr/>
          <p:nvPr/>
        </p:nvSpPr>
        <p:spPr>
          <a:xfrm>
            <a:off x="1940402" y="2614294"/>
            <a:ext cx="758447" cy="9935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D251D3DA-AB77-4AA8-B1A7-4E2FB693552A}"/>
              </a:ext>
            </a:extLst>
          </p:cNvPr>
          <p:cNvSpPr>
            <a:spLocks noChangeAspect="1"/>
          </p:cNvSpPr>
          <p:nvPr/>
        </p:nvSpPr>
        <p:spPr>
          <a:xfrm>
            <a:off x="1920143" y="3262610"/>
            <a:ext cx="67500" cy="6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5E9AA73E-0C3D-4A20-B784-610EFBC57394}"/>
              </a:ext>
            </a:extLst>
          </p:cNvPr>
          <p:cNvCxnSpPr/>
          <p:nvPr/>
        </p:nvCxnSpPr>
        <p:spPr>
          <a:xfrm flipH="1" flipV="1">
            <a:off x="1863631" y="3271355"/>
            <a:ext cx="1025114" cy="30149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recto de flecha 25">
            <a:extLst>
              <a:ext uri="{FF2B5EF4-FFF2-40B4-BE49-F238E27FC236}">
                <a16:creationId xmlns:a16="http://schemas.microsoft.com/office/drawing/2014/main" id="{68CFFCE2-4DEA-407F-BBA7-9E31D2D4BB7E}"/>
              </a:ext>
            </a:extLst>
          </p:cNvPr>
          <p:cNvCxnSpPr>
            <a:cxnSpLocks/>
          </p:cNvCxnSpPr>
          <p:nvPr/>
        </p:nvCxnSpPr>
        <p:spPr>
          <a:xfrm flipV="1">
            <a:off x="1921978" y="2914240"/>
            <a:ext cx="487187" cy="399865"/>
          </a:xfrm>
          <a:prstGeom prst="straightConnector1">
            <a:avLst/>
          </a:prstGeom>
          <a:ln w="444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>
                <a:extLst>
                  <a:ext uri="{FF2B5EF4-FFF2-40B4-BE49-F238E27FC236}">
                    <a16:creationId xmlns:a16="http://schemas.microsoft.com/office/drawing/2014/main" id="{90A1E624-BCE5-45EC-82CA-6C51F15C3825}"/>
                  </a:ext>
                </a:extLst>
              </p:cNvPr>
              <p:cNvSpPr/>
              <p:nvPr/>
            </p:nvSpPr>
            <p:spPr>
              <a:xfrm>
                <a:off x="2270519" y="2560161"/>
                <a:ext cx="448136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9" name="Rectángulo 28">
                <a:extLst>
                  <a:ext uri="{FF2B5EF4-FFF2-40B4-BE49-F238E27FC236}">
                    <a16:creationId xmlns:a16="http://schemas.microsoft.com/office/drawing/2014/main" id="{90A1E624-BCE5-45EC-82CA-6C51F15C382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0519" y="2560161"/>
                <a:ext cx="448136" cy="325345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0CAEDD82-D621-4B0D-A9B3-2F294787EEA1}"/>
              </a:ext>
            </a:extLst>
          </p:cNvPr>
          <p:cNvCxnSpPr/>
          <p:nvPr/>
        </p:nvCxnSpPr>
        <p:spPr>
          <a:xfrm>
            <a:off x="1990239" y="2820783"/>
            <a:ext cx="421522" cy="75004"/>
          </a:xfrm>
          <a:prstGeom prst="line">
            <a:avLst/>
          </a:prstGeom>
          <a:ln w="158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>
            <a:extLst>
              <a:ext uri="{FF2B5EF4-FFF2-40B4-BE49-F238E27FC236}">
                <a16:creationId xmlns:a16="http://schemas.microsoft.com/office/drawing/2014/main" id="{2E0581ED-AF25-4915-B47D-0519FBF3E864}"/>
              </a:ext>
            </a:extLst>
          </p:cNvPr>
          <p:cNvCxnSpPr>
            <a:cxnSpLocks/>
          </p:cNvCxnSpPr>
          <p:nvPr/>
        </p:nvCxnSpPr>
        <p:spPr>
          <a:xfrm flipH="1">
            <a:off x="2365206" y="2937363"/>
            <a:ext cx="21964" cy="459000"/>
          </a:xfrm>
          <a:prstGeom prst="line">
            <a:avLst/>
          </a:prstGeom>
          <a:ln w="158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328A9F6F-BF7B-4C60-932A-4DDB40EE8DAC}"/>
                  </a:ext>
                </a:extLst>
              </p:cNvPr>
              <p:cNvSpPr/>
              <p:nvPr/>
            </p:nvSpPr>
            <p:spPr>
              <a:xfrm>
                <a:off x="2296558" y="3219966"/>
                <a:ext cx="433324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050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</m:oMath>
                  </m:oMathPara>
                </a14:m>
                <a:endParaRPr lang="es-ES" sz="1050" dirty="0"/>
              </a:p>
            </p:txBody>
          </p:sp>
        </mc:Choice>
        <mc:Fallback xmlns="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328A9F6F-BF7B-4C60-932A-4DDB40EE8DA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96558" y="3219966"/>
                <a:ext cx="433324" cy="253916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D89C9D39-B5ED-46DE-8871-695AC549E65E}"/>
                  </a:ext>
                </a:extLst>
              </p:cNvPr>
              <p:cNvSpPr/>
              <p:nvPr/>
            </p:nvSpPr>
            <p:spPr>
              <a:xfrm>
                <a:off x="1616361" y="2908046"/>
                <a:ext cx="444737" cy="266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050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</m:oMath>
                  </m:oMathPara>
                </a14:m>
                <a:endParaRPr lang="es-ES" sz="1050" dirty="0"/>
              </a:p>
            </p:txBody>
          </p:sp>
        </mc:Choice>
        <mc:Fallback xmlns="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D89C9D39-B5ED-46DE-8871-695AC549E65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6361" y="2908046"/>
                <a:ext cx="444737" cy="266676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Conector recto de flecha 35">
            <a:extLst>
              <a:ext uri="{FF2B5EF4-FFF2-40B4-BE49-F238E27FC236}">
                <a16:creationId xmlns:a16="http://schemas.microsoft.com/office/drawing/2014/main" id="{C3C83B1D-C411-4A29-9511-2958BD640CF5}"/>
              </a:ext>
            </a:extLst>
          </p:cNvPr>
          <p:cNvCxnSpPr>
            <a:cxnSpLocks/>
          </p:cNvCxnSpPr>
          <p:nvPr/>
        </p:nvCxnSpPr>
        <p:spPr>
          <a:xfrm flipV="1">
            <a:off x="1971634" y="2820783"/>
            <a:ext cx="0" cy="493322"/>
          </a:xfrm>
          <a:prstGeom prst="straightConnector1">
            <a:avLst/>
          </a:prstGeom>
          <a:ln w="4445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de flecha 38">
            <a:extLst>
              <a:ext uri="{FF2B5EF4-FFF2-40B4-BE49-F238E27FC236}">
                <a16:creationId xmlns:a16="http://schemas.microsoft.com/office/drawing/2014/main" id="{5D18171D-5899-422E-9838-970EB4C86DA2}"/>
              </a:ext>
            </a:extLst>
          </p:cNvPr>
          <p:cNvCxnSpPr>
            <a:cxnSpLocks/>
          </p:cNvCxnSpPr>
          <p:nvPr/>
        </p:nvCxnSpPr>
        <p:spPr>
          <a:xfrm>
            <a:off x="1972089" y="3292591"/>
            <a:ext cx="393118" cy="112517"/>
          </a:xfrm>
          <a:prstGeom prst="straightConnector1">
            <a:avLst/>
          </a:prstGeom>
          <a:ln w="4445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42">
            <a:extLst>
              <a:ext uri="{FF2B5EF4-FFF2-40B4-BE49-F238E27FC236}">
                <a16:creationId xmlns:a16="http://schemas.microsoft.com/office/drawing/2014/main" id="{38B6C66D-61A3-4AA2-9D64-BE2DB3115D89}"/>
              </a:ext>
            </a:extLst>
          </p:cNvPr>
          <p:cNvCxnSpPr>
            <a:stCxn id="13" idx="6"/>
          </p:cNvCxnSpPr>
          <p:nvPr/>
        </p:nvCxnSpPr>
        <p:spPr>
          <a:xfrm>
            <a:off x="1987643" y="3296361"/>
            <a:ext cx="388545" cy="409516"/>
          </a:xfrm>
          <a:prstGeom prst="line">
            <a:avLst/>
          </a:prstGeom>
          <a:ln w="317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CuadroTexto 44">
                <a:extLst>
                  <a:ext uri="{FF2B5EF4-FFF2-40B4-BE49-F238E27FC236}">
                    <a16:creationId xmlns:a16="http://schemas.microsoft.com/office/drawing/2014/main" id="{C89EC9BB-6CE1-41DD-854F-87069C9132FF}"/>
                  </a:ext>
                </a:extLst>
              </p:cNvPr>
              <p:cNvSpPr txBox="1"/>
              <p:nvPr/>
            </p:nvSpPr>
            <p:spPr>
              <a:xfrm rot="17731317">
                <a:off x="2019767" y="2881320"/>
                <a:ext cx="213456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825" dirty="0"/>
              </a:p>
            </p:txBody>
          </p:sp>
        </mc:Choice>
        <mc:Fallback xmlns="">
          <p:sp>
            <p:nvSpPr>
              <p:cNvPr id="45" name="CuadroTexto 44">
                <a:extLst>
                  <a:ext uri="{FF2B5EF4-FFF2-40B4-BE49-F238E27FC236}">
                    <a16:creationId xmlns:a16="http://schemas.microsoft.com/office/drawing/2014/main" id="{C89EC9BB-6CE1-41DD-854F-87069C9132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7731317">
                <a:off x="2019767" y="2881320"/>
                <a:ext cx="213456" cy="207749"/>
              </a:xfrm>
              <a:prstGeom prst="rect">
                <a:avLst/>
              </a:prstGeom>
              <a:blipFill>
                <a:blip r:embed="rId24"/>
                <a:stretch>
                  <a:fillRect l="-8511" t="-8511" r="-14894" b="-2978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3865404D-5D0C-41D2-9E5F-93894E321A11}"/>
                  </a:ext>
                </a:extLst>
              </p:cNvPr>
              <p:cNvSpPr txBox="1"/>
              <p:nvPr/>
            </p:nvSpPr>
            <p:spPr>
              <a:xfrm>
                <a:off x="2276512" y="3418786"/>
                <a:ext cx="129716" cy="1269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825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825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825" dirty="0"/>
              </a:p>
            </p:txBody>
          </p:sp>
        </mc:Choice>
        <mc:Fallback xmlns="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3865404D-5D0C-41D2-9E5F-93894E321A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6512" y="3418786"/>
                <a:ext cx="129716" cy="126958"/>
              </a:xfrm>
              <a:prstGeom prst="rect">
                <a:avLst/>
              </a:prstGeom>
              <a:blipFill>
                <a:blip r:embed="rId25"/>
                <a:stretch>
                  <a:fillRect l="-27273" t="-4762" r="-18182" b="-3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A35F3DA4-46DC-4C65-996C-E0421B1D5DEC}"/>
                  </a:ext>
                </a:extLst>
              </p:cNvPr>
              <p:cNvSpPr txBox="1"/>
              <p:nvPr/>
            </p:nvSpPr>
            <p:spPr>
              <a:xfrm rot="19115088">
                <a:off x="2095087" y="3084517"/>
                <a:ext cx="397994" cy="1269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825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sz="825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90−</m:t>
                      </m:r>
                      <m:r>
                        <a:rPr lang="es-ES" sz="825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sz="825" dirty="0"/>
              </a:p>
            </p:txBody>
          </p:sp>
        </mc:Choice>
        <mc:Fallback xmlns=""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A35F3DA4-46DC-4C65-996C-E0421B1D5D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9115088">
                <a:off x="2095087" y="3084517"/>
                <a:ext cx="397994" cy="126958"/>
              </a:xfrm>
              <a:prstGeom prst="rect">
                <a:avLst/>
              </a:prstGeom>
              <a:blipFill>
                <a:blip r:embed="rId26"/>
                <a:stretch>
                  <a:fillRect l="-6250" t="-3390" r="-6250" b="-1694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F8F92555-EEB9-44C6-94A6-0F87D0E649B4}"/>
                  </a:ext>
                </a:extLst>
              </p:cNvPr>
              <p:cNvSpPr/>
              <p:nvPr/>
            </p:nvSpPr>
            <p:spPr>
              <a:xfrm>
                <a:off x="3248335" y="2697233"/>
                <a:ext cx="169052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𝑑𝐵𝑠𝑒𝑛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F8F92555-EEB9-44C6-94A6-0F87D0E649B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8335" y="2697233"/>
                <a:ext cx="1690527" cy="369332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B02DE280-B787-4F34-A35F-25AD11202F53}"/>
              </a:ext>
            </a:extLst>
          </p:cNvPr>
          <p:cNvCxnSpPr>
            <a:stCxn id="91" idx="2"/>
            <a:endCxn id="13" idx="1"/>
          </p:cNvCxnSpPr>
          <p:nvPr/>
        </p:nvCxnSpPr>
        <p:spPr>
          <a:xfrm>
            <a:off x="1034674" y="2413916"/>
            <a:ext cx="895354" cy="85858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0" name="Imagen 99">
            <a:extLst>
              <a:ext uri="{FF2B5EF4-FFF2-40B4-BE49-F238E27FC236}">
                <a16:creationId xmlns:a16="http://schemas.microsoft.com/office/drawing/2014/main" id="{65F8C693-A055-44E4-BBF7-37180DB2251B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7077606" y="1017907"/>
            <a:ext cx="2016316" cy="201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598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/>
      <p:bldP spid="3" grpId="0"/>
      <p:bldP spid="7" grpId="0"/>
      <p:bldP spid="19" grpId="0"/>
      <p:bldP spid="20" grpId="0"/>
      <p:bldP spid="16" grpId="0"/>
      <p:bldP spid="29" grpId="0"/>
      <p:bldP spid="34" grpId="0"/>
      <p:bldP spid="35" grpId="0"/>
      <p:bldP spid="45" grpId="0"/>
      <p:bldP spid="18" grpId="0"/>
      <p:bldP spid="17" grpId="0"/>
      <p:bldP spid="21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Campo magnético creado por corrientes eléctricas: Biot-</a:t>
            </a:r>
            <a:r>
              <a:rPr 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Savart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5" name="Text Box 28"/>
          <p:cNvSpPr txBox="1">
            <a:spLocks noChangeArrowheads="1"/>
          </p:cNvSpPr>
          <p:nvPr/>
        </p:nvSpPr>
        <p:spPr bwMode="auto">
          <a:xfrm>
            <a:off x="-1492" y="847580"/>
            <a:ext cx="4818406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500" dirty="0"/>
              <a:t>FUERZA MAGNÉTICA ENTRE DOS CONDUCTORES PARALELOS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4816914" y="806693"/>
                <a:ext cx="2271043" cy="414088"/>
              </a:xfrm>
              <a:prstGeom prst="rect">
                <a:avLst/>
              </a:prstGeom>
              <a:ln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𝑭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𝐼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6914" y="806693"/>
                <a:ext cx="2271043" cy="41408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/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62362" y="1318608"/>
                <a:ext cx="707478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Fuerza del conductor 1 sobre un </a:t>
                </a:r>
                <a:r>
                  <a:rPr lang="es-ES" b="1" dirty="0">
                    <a:solidFill>
                      <a:srgbClr val="0070C0"/>
                    </a:solidFill>
                  </a:rPr>
                  <a:t>segmento de hilo de longitud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b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b>
                    </m:sSub>
                  </m:oMath>
                </a14:m>
                <a:r>
                  <a:rPr lang="es-ES" sz="1350" b="1" dirty="0">
                    <a:solidFill>
                      <a:srgbClr val="0070C0"/>
                    </a:solidFill>
                  </a:rPr>
                  <a:t>:</a:t>
                </a:r>
                <a:endParaRPr lang="es-ES" sz="1350" b="1" dirty="0"/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362" y="1318608"/>
                <a:ext cx="7074786" cy="369332"/>
              </a:xfrm>
              <a:prstGeom prst="rect">
                <a:avLst/>
              </a:prstGeom>
              <a:blipFill>
                <a:blip r:embed="rId5"/>
                <a:stretch>
                  <a:fillRect l="-776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2559244" y="1823656"/>
                <a:ext cx="1261371" cy="60497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050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9244" y="1823656"/>
                <a:ext cx="1261371" cy="60497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166543" y="1886212"/>
                <a:ext cx="2077620" cy="38824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|"/>
                          <m:endChr m:val="|"/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1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100" b="1" i="1">
                                      <a:latin typeface="Cambria Math" panose="02040503050406030204" pitchFamily="18" charset="0"/>
                                    </a:rPr>
                                    <m:t>𝑳</m:t>
                                  </m:r>
                                </m:e>
                                <m:sub>
                                  <m:r>
                                    <a:rPr lang="es-ES" sz="2100" b="1" i="1"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sub>
                              </m:sSub>
                            </m:e>
                          </m:acc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100" b="1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100" b="1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𝑩</m:t>
                                  </m:r>
                                </m:e>
                                <m:sub>
                                  <m:r>
                                    <a:rPr lang="es-ES" sz="2100" b="1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𝟏</m:t>
                                  </m:r>
                                </m:sub>
                              </m:sSub>
                            </m:e>
                          </m:acc>
                        </m:e>
                      </m:d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543" y="1886212"/>
                <a:ext cx="2077620" cy="388248"/>
              </a:xfrm>
              <a:prstGeom prst="rect">
                <a:avLst/>
              </a:prstGeom>
              <a:blipFill>
                <a:blip r:embed="rId7"/>
                <a:stretch>
                  <a:fillRect l="-2346" b="-78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436485" y="2594702"/>
                <a:ext cx="1793889" cy="60497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f>
                        <m:f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485" y="2594702"/>
                <a:ext cx="1793889" cy="60497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6107676" y="3396213"/>
                <a:ext cx="1774973" cy="7518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𝐿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𝑅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7676" y="3396213"/>
                <a:ext cx="1774973" cy="75187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Text Box 23"/>
          <p:cNvSpPr txBox="1">
            <a:spLocks noChangeArrowheads="1"/>
          </p:cNvSpPr>
          <p:nvPr/>
        </p:nvSpPr>
        <p:spPr bwMode="auto">
          <a:xfrm>
            <a:off x="5650332" y="3007827"/>
            <a:ext cx="3112309" cy="3508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s-ES" sz="1500" dirty="0"/>
              <a:t>La fuerza por unidad de longitud es: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0" y="3268057"/>
                <a:ext cx="5515951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𝑒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sz="2100" dirty="0"/>
                  <a:t> mismo sentido </a:t>
                </a:r>
                <a:r>
                  <a:rPr lang="es-ES" sz="2100" dirty="0">
                    <a:sym typeface="Wingdings" panose="05000000000000000000" pitchFamily="2" charset="2"/>
                  </a:rPr>
                  <a:t> Se atraen</a:t>
                </a:r>
                <a:endParaRPr lang="es-ES" sz="21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268057"/>
                <a:ext cx="5515951" cy="415498"/>
              </a:xfrm>
              <a:prstGeom prst="rect">
                <a:avLst/>
              </a:prstGeom>
              <a:blipFill>
                <a:blip r:embed="rId10"/>
                <a:stretch>
                  <a:fillRect l="-1105" t="-11765" b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1492" y="3832078"/>
                <a:ext cx="5515951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𝑒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sz="2100" dirty="0"/>
                  <a:t> distinto sentido </a:t>
                </a:r>
                <a:r>
                  <a:rPr lang="es-ES" sz="2100" dirty="0">
                    <a:sym typeface="Wingdings" panose="05000000000000000000" pitchFamily="2" charset="2"/>
                  </a:rPr>
                  <a:t> Se repelen</a:t>
                </a:r>
                <a:endParaRPr lang="es-ES" sz="2100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2" y="3832078"/>
                <a:ext cx="5515951" cy="415498"/>
              </a:xfrm>
              <a:prstGeom prst="rect">
                <a:avLst/>
              </a:prstGeom>
              <a:blipFill>
                <a:blip r:embed="rId11"/>
                <a:stretch>
                  <a:fillRect l="-1105" t="-13235" b="-2794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Text Box 28"/>
          <p:cNvSpPr txBox="1">
            <a:spLocks noChangeArrowheads="1"/>
          </p:cNvSpPr>
          <p:nvPr/>
        </p:nvSpPr>
        <p:spPr bwMode="auto">
          <a:xfrm>
            <a:off x="394238" y="4220542"/>
            <a:ext cx="8316924" cy="968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s-ES" sz="1500" i="1" dirty="0"/>
              <a:t>El </a:t>
            </a:r>
            <a:r>
              <a:rPr lang="es-ES" sz="1500" b="1" i="1" dirty="0"/>
              <a:t>Amperio</a:t>
            </a:r>
            <a:r>
              <a:rPr lang="es-ES" sz="1500" i="1" dirty="0"/>
              <a:t> es aquella corriente constante que si se mantiene en dos conductores rectos y paralelos de longitud infinita y sección transversal circular despreciable, situados en el vacío con una separación de un metro, produce entre ellos una fuerza por unidad de longitud de 2·10</a:t>
            </a:r>
            <a:r>
              <a:rPr lang="es-ES" sz="1500" i="1" baseline="30000" dirty="0"/>
              <a:t>-7</a:t>
            </a:r>
            <a:r>
              <a:rPr lang="es-ES" sz="1500" i="1" dirty="0"/>
              <a:t> Newtons por metro de longitud</a:t>
            </a:r>
            <a:r>
              <a:rPr lang="es-ES" sz="1050" i="1" dirty="0"/>
              <a:t>.</a:t>
            </a:r>
          </a:p>
        </p:txBody>
      </p:sp>
      <p:sp>
        <p:nvSpPr>
          <p:cNvPr id="3" name="Cilindro 2">
            <a:extLst>
              <a:ext uri="{FF2B5EF4-FFF2-40B4-BE49-F238E27FC236}">
                <a16:creationId xmlns:a16="http://schemas.microsoft.com/office/drawing/2014/main" id="{C0CFE948-3380-4CFA-9D6C-1092BB9F19F1}"/>
              </a:ext>
            </a:extLst>
          </p:cNvPr>
          <p:cNvSpPr/>
          <p:nvPr/>
        </p:nvSpPr>
        <p:spPr>
          <a:xfrm>
            <a:off x="7245011" y="1298359"/>
            <a:ext cx="54006" cy="1728191"/>
          </a:xfrm>
          <a:prstGeom prst="can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 dirty="0"/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19B84B5B-CD08-4900-A2C3-0744E56B66B1}"/>
              </a:ext>
            </a:extLst>
          </p:cNvPr>
          <p:cNvGrpSpPr/>
          <p:nvPr/>
        </p:nvGrpSpPr>
        <p:grpSpPr>
          <a:xfrm>
            <a:off x="6995840" y="1933725"/>
            <a:ext cx="170944" cy="365274"/>
            <a:chOff x="9327802" y="2578300"/>
            <a:chExt cx="227925" cy="48703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CuadroTexto 5">
                  <a:extLst>
                    <a:ext uri="{FF2B5EF4-FFF2-40B4-BE49-F238E27FC236}">
                      <a16:creationId xmlns:a16="http://schemas.microsoft.com/office/drawing/2014/main" id="{A830C23D-936A-4BAE-83EA-B7EADD1D9EB5}"/>
                    </a:ext>
                  </a:extLst>
                </p:cNvPr>
                <p:cNvSpPr txBox="1"/>
                <p:nvPr/>
              </p:nvSpPr>
              <p:spPr>
                <a:xfrm>
                  <a:off x="9327802" y="2647777"/>
                  <a:ext cx="22792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i="1">
                                <a:solidFill>
                                  <a:schemeClr val="bg1">
                                    <a:lumMod val="6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solidFill>
                                  <a:schemeClr val="bg1">
                                    <a:lumMod val="6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sz="1350" i="1">
                                <a:solidFill>
                                  <a:schemeClr val="bg1">
                                    <a:lumMod val="6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" name="CuadroTexto 5">
                  <a:extLst>
                    <a:ext uri="{FF2B5EF4-FFF2-40B4-BE49-F238E27FC236}">
                      <a16:creationId xmlns:a16="http://schemas.microsoft.com/office/drawing/2014/main" id="{A830C23D-936A-4BAE-83EA-B7EADD1D9EB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7802" y="2647777"/>
                  <a:ext cx="227925" cy="276999"/>
                </a:xfrm>
                <a:prstGeom prst="rect">
                  <a:avLst/>
                </a:prstGeom>
                <a:blipFill>
                  <a:blip r:embed="rId12"/>
                  <a:stretch>
                    <a:fillRect l="-25000" r="-7143" b="-1470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364FBDBA-84E6-4291-BD90-C748A8A687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52384" y="2578300"/>
              <a:ext cx="0" cy="487032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Cilindro 24">
            <a:extLst>
              <a:ext uri="{FF2B5EF4-FFF2-40B4-BE49-F238E27FC236}">
                <a16:creationId xmlns:a16="http://schemas.microsoft.com/office/drawing/2014/main" id="{2A006821-2075-4638-95FC-EFAF1E83FB63}"/>
              </a:ext>
            </a:extLst>
          </p:cNvPr>
          <p:cNvSpPr/>
          <p:nvPr/>
        </p:nvSpPr>
        <p:spPr>
          <a:xfrm>
            <a:off x="8410884" y="1298359"/>
            <a:ext cx="54006" cy="1728191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 dirty="0"/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59F41D0F-D43F-4E20-8359-5097CC43068E}"/>
              </a:ext>
            </a:extLst>
          </p:cNvPr>
          <p:cNvGrpSpPr/>
          <p:nvPr/>
        </p:nvGrpSpPr>
        <p:grpSpPr>
          <a:xfrm>
            <a:off x="8514421" y="2516625"/>
            <a:ext cx="196872" cy="365274"/>
            <a:chOff x="11379296" y="1749371"/>
            <a:chExt cx="262497" cy="48703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A94D82DF-C7BB-4B56-9D2A-7A9427CFC97F}"/>
                    </a:ext>
                  </a:extLst>
                </p:cNvPr>
                <p:cNvSpPr txBox="1"/>
                <p:nvPr/>
              </p:nvSpPr>
              <p:spPr>
                <a:xfrm>
                  <a:off x="11380011" y="1810780"/>
                  <a:ext cx="261782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b="1" i="1">
                                <a:solidFill>
                                  <a:schemeClr val="tx2">
                                    <a:lumMod val="20000"/>
                                    <a:lumOff val="8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b="1" i="1">
                                <a:solidFill>
                                  <a:schemeClr val="tx2">
                                    <a:lumMod val="20000"/>
                                    <a:lumOff val="8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𝑰</m:t>
                            </m:r>
                          </m:e>
                          <m:sub>
                            <m:r>
                              <a:rPr lang="es-ES" sz="1350" b="1" i="1">
                                <a:solidFill>
                                  <a:schemeClr val="tx2">
                                    <a:lumMod val="20000"/>
                                    <a:lumOff val="8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A94D82DF-C7BB-4B56-9D2A-7A9427CFC9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80011" y="1810780"/>
                  <a:ext cx="261782" cy="276999"/>
                </a:xfrm>
                <a:prstGeom prst="rect">
                  <a:avLst/>
                </a:prstGeom>
                <a:blipFill>
                  <a:blip r:embed="rId13"/>
                  <a:stretch>
                    <a:fillRect l="-21875" r="-6250" b="-1470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33998341-89AF-41AE-AAE5-83591B17EE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379296" y="1749371"/>
              <a:ext cx="0" cy="487032"/>
            </a:xfrm>
            <a:prstGeom prst="straightConnector1">
              <a:avLst/>
            </a:prstGeom>
            <a:ln w="15875">
              <a:solidFill>
                <a:schemeClr val="tx2">
                  <a:lumMod val="20000"/>
                  <a:lumOff val="8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Cilindro 29">
            <a:extLst>
              <a:ext uri="{FF2B5EF4-FFF2-40B4-BE49-F238E27FC236}">
                <a16:creationId xmlns:a16="http://schemas.microsoft.com/office/drawing/2014/main" id="{DEC74040-B556-4033-AB0F-4DBF4651FEAF}"/>
              </a:ext>
            </a:extLst>
          </p:cNvPr>
          <p:cNvSpPr/>
          <p:nvPr/>
        </p:nvSpPr>
        <p:spPr>
          <a:xfrm>
            <a:off x="8410884" y="1939592"/>
            <a:ext cx="54006" cy="243000"/>
          </a:xfrm>
          <a:prstGeom prst="can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ángulo 30">
                <a:extLst>
                  <a:ext uri="{FF2B5EF4-FFF2-40B4-BE49-F238E27FC236}">
                    <a16:creationId xmlns:a16="http://schemas.microsoft.com/office/drawing/2014/main" id="{AA6FBEEE-ACC8-4AD9-902B-A3E673380826}"/>
                  </a:ext>
                </a:extLst>
              </p:cNvPr>
              <p:cNvSpPr/>
              <p:nvPr/>
            </p:nvSpPr>
            <p:spPr>
              <a:xfrm>
                <a:off x="7982315" y="2232491"/>
                <a:ext cx="1192827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𝑰</m:t>
                          </m:r>
                        </m:e>
                        <m:sub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sSub>
                        <m:sSubPr>
                          <m:ctrlPr>
                            <a:rPr lang="es-ES" sz="135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𝑳</m:t>
                              </m:r>
                            </m:e>
                          </m:acc>
                        </m:e>
                        <m:sub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s-ES" sz="1350" b="1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135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s-ES" sz="135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s-ES" sz="1350" b="1" i="1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  <m:sub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acc>
                        <m:accPr>
                          <m:chr m:val="̂"/>
                          <m:ctrlPr>
                            <a:rPr lang="es-ES" sz="1350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𝒋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1" name="Rectángulo 30">
                <a:extLst>
                  <a:ext uri="{FF2B5EF4-FFF2-40B4-BE49-F238E27FC236}">
                    <a16:creationId xmlns:a16="http://schemas.microsoft.com/office/drawing/2014/main" id="{AA6FBEEE-ACC8-4AD9-902B-A3E6733808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82315" y="2232491"/>
                <a:ext cx="1192827" cy="325345"/>
              </a:xfrm>
              <a:prstGeom prst="rect">
                <a:avLst/>
              </a:prstGeom>
              <a:blipFill>
                <a:blip r:embed="rId14"/>
                <a:stretch>
                  <a:fillRect r="-12245" b="-185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Cerrar llave 31">
            <a:extLst>
              <a:ext uri="{FF2B5EF4-FFF2-40B4-BE49-F238E27FC236}">
                <a16:creationId xmlns:a16="http://schemas.microsoft.com/office/drawing/2014/main" id="{E2EEB4A1-EA23-4AA0-AA7C-A78F34C5406C}"/>
              </a:ext>
            </a:extLst>
          </p:cNvPr>
          <p:cNvSpPr/>
          <p:nvPr/>
        </p:nvSpPr>
        <p:spPr>
          <a:xfrm>
            <a:off x="8514438" y="1933725"/>
            <a:ext cx="108012" cy="28196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>
                <a:extLst>
                  <a:ext uri="{FF2B5EF4-FFF2-40B4-BE49-F238E27FC236}">
                    <a16:creationId xmlns:a16="http://schemas.microsoft.com/office/drawing/2014/main" id="{C88E4E97-999F-41E8-815E-9E5A8C095005}"/>
                  </a:ext>
                </a:extLst>
              </p:cNvPr>
              <p:cNvSpPr/>
              <p:nvPr/>
            </p:nvSpPr>
            <p:spPr>
              <a:xfrm>
                <a:off x="8634170" y="1935610"/>
                <a:ext cx="403444" cy="3000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  <m:sub>
                          <m:r>
                            <a:rPr lang="es-ES" sz="1350" b="1" i="1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3" name="Rectángulo 32">
                <a:extLst>
                  <a:ext uri="{FF2B5EF4-FFF2-40B4-BE49-F238E27FC236}">
                    <a16:creationId xmlns:a16="http://schemas.microsoft.com/office/drawing/2014/main" id="{C88E4E97-999F-41E8-815E-9E5A8C0950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4170" y="1935610"/>
                <a:ext cx="403444" cy="30008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0" name="Grupo 39">
            <a:extLst>
              <a:ext uri="{FF2B5EF4-FFF2-40B4-BE49-F238E27FC236}">
                <a16:creationId xmlns:a16="http://schemas.microsoft.com/office/drawing/2014/main" id="{760D6917-A5D1-4983-9763-9293CE34E820}"/>
              </a:ext>
            </a:extLst>
          </p:cNvPr>
          <p:cNvGrpSpPr/>
          <p:nvPr/>
        </p:nvGrpSpPr>
        <p:grpSpPr>
          <a:xfrm>
            <a:off x="5991432" y="1680365"/>
            <a:ext cx="2426435" cy="773267"/>
            <a:chOff x="8051273" y="2318503"/>
            <a:chExt cx="3235246" cy="877788"/>
          </a:xfrm>
        </p:grpSpPr>
        <p:sp>
          <p:nvSpPr>
            <p:cNvPr id="35" name="Elipse 34">
              <a:extLst>
                <a:ext uri="{FF2B5EF4-FFF2-40B4-BE49-F238E27FC236}">
                  <a16:creationId xmlns:a16="http://schemas.microsoft.com/office/drawing/2014/main" id="{60C04457-9270-4004-96C3-B9452898C769}"/>
                </a:ext>
              </a:extLst>
            </p:cNvPr>
            <p:cNvSpPr/>
            <p:nvPr/>
          </p:nvSpPr>
          <p:spPr>
            <a:xfrm>
              <a:off x="8051273" y="2475899"/>
              <a:ext cx="3235246" cy="561778"/>
            </a:xfrm>
            <a:prstGeom prst="ellipse">
              <a:avLst/>
            </a:prstGeom>
            <a:noFill/>
            <a:ln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36" name="CuadroTexto 35">
              <a:extLst>
                <a:ext uri="{FF2B5EF4-FFF2-40B4-BE49-F238E27FC236}">
                  <a16:creationId xmlns:a16="http://schemas.microsoft.com/office/drawing/2014/main" id="{D3D36BD5-71AC-4E14-B122-F788F250FDE1}"/>
                </a:ext>
              </a:extLst>
            </p:cNvPr>
            <p:cNvSpPr txBox="1"/>
            <p:nvPr/>
          </p:nvSpPr>
          <p:spPr>
            <a:xfrm>
              <a:off x="8840632" y="2327685"/>
              <a:ext cx="288032" cy="340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&lt;</a:t>
              </a:r>
            </a:p>
          </p:txBody>
        </p:sp>
        <p:sp>
          <p:nvSpPr>
            <p:cNvPr id="37" name="CuadroTexto 36">
              <a:extLst>
                <a:ext uri="{FF2B5EF4-FFF2-40B4-BE49-F238E27FC236}">
                  <a16:creationId xmlns:a16="http://schemas.microsoft.com/office/drawing/2014/main" id="{45CC040B-4066-49A0-B1AD-D3741FA7808D}"/>
                </a:ext>
              </a:extLst>
            </p:cNvPr>
            <p:cNvSpPr txBox="1"/>
            <p:nvPr/>
          </p:nvSpPr>
          <p:spPr>
            <a:xfrm>
              <a:off x="10025718" y="2318503"/>
              <a:ext cx="288032" cy="340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&lt;</a:t>
              </a:r>
            </a:p>
          </p:txBody>
        </p:sp>
        <p:sp>
          <p:nvSpPr>
            <p:cNvPr id="38" name="CuadroTexto 37">
              <a:extLst>
                <a:ext uri="{FF2B5EF4-FFF2-40B4-BE49-F238E27FC236}">
                  <a16:creationId xmlns:a16="http://schemas.microsoft.com/office/drawing/2014/main" id="{DC11ACF2-5C12-451E-A02D-25D8F56EA8A9}"/>
                </a:ext>
              </a:extLst>
            </p:cNvPr>
            <p:cNvSpPr txBox="1"/>
            <p:nvPr/>
          </p:nvSpPr>
          <p:spPr>
            <a:xfrm>
              <a:off x="9089943" y="2855647"/>
              <a:ext cx="216024" cy="340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&gt;</a:t>
              </a:r>
            </a:p>
          </p:txBody>
        </p:sp>
        <p:sp>
          <p:nvSpPr>
            <p:cNvPr id="39" name="CuadroTexto 38">
              <a:extLst>
                <a:ext uri="{FF2B5EF4-FFF2-40B4-BE49-F238E27FC236}">
                  <a16:creationId xmlns:a16="http://schemas.microsoft.com/office/drawing/2014/main" id="{BC2DDC88-37C8-4354-9312-B8F34D3A822A}"/>
                </a:ext>
              </a:extLst>
            </p:cNvPr>
            <p:cNvSpPr txBox="1"/>
            <p:nvPr/>
          </p:nvSpPr>
          <p:spPr>
            <a:xfrm>
              <a:off x="10222410" y="2849215"/>
              <a:ext cx="216024" cy="340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&gt;</a:t>
              </a:r>
            </a:p>
          </p:txBody>
        </p:sp>
      </p:grpSp>
      <p:grpSp>
        <p:nvGrpSpPr>
          <p:cNvPr id="48" name="Grupo 47">
            <a:extLst>
              <a:ext uri="{FF2B5EF4-FFF2-40B4-BE49-F238E27FC236}">
                <a16:creationId xmlns:a16="http://schemas.microsoft.com/office/drawing/2014/main" id="{52E22856-6DB4-4118-93A3-2737EFD96EC0}"/>
              </a:ext>
            </a:extLst>
          </p:cNvPr>
          <p:cNvGrpSpPr/>
          <p:nvPr/>
        </p:nvGrpSpPr>
        <p:grpSpPr>
          <a:xfrm>
            <a:off x="7275385" y="1491830"/>
            <a:ext cx="1244187" cy="504060"/>
            <a:chOff x="9657739" y="2108079"/>
            <a:chExt cx="1658915" cy="672080"/>
          </a:xfrm>
        </p:grpSpPr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26A75654-A15E-4AB9-91F3-E94EFE5BFE8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34898" y="2448147"/>
              <a:ext cx="215875" cy="332012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C26C78AD-535E-495F-8602-C2B4E20FEDC5}"/>
                    </a:ext>
                  </a:extLst>
                </p:cNvPr>
                <p:cNvSpPr/>
                <p:nvPr/>
              </p:nvSpPr>
              <p:spPr>
                <a:xfrm>
                  <a:off x="9657739" y="2108079"/>
                  <a:ext cx="1658915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sz="1350" b="1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e>
                          <m:sub>
                            <m: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sub>
                        </m:sSub>
                        <m:r>
                          <a:rPr lang="es-ES" sz="1350" b="1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  <m:sub>
                            <m: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sub>
                        </m:sSub>
                        <m:r>
                          <a:rPr lang="es-ES" sz="1350" b="1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acc>
                          <m:accPr>
                            <m:chr m:val="̂"/>
                            <m:ctrlP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𝒌</m:t>
                            </m:r>
                          </m:e>
                        </m:acc>
                        <m:r>
                          <a:rPr lang="es-ES" sz="1350" b="1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C26C78AD-535E-495F-8602-C2B4E20FEDC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657739" y="2108079"/>
                  <a:ext cx="1658915" cy="433793"/>
                </a:xfrm>
                <a:prstGeom prst="rect">
                  <a:avLst/>
                </a:prstGeom>
                <a:blipFill>
                  <a:blip r:embed="rId16"/>
                  <a:stretch>
                    <a:fillRect r="-11707" b="-943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9" name="Grupo 48">
            <a:extLst>
              <a:ext uri="{FF2B5EF4-FFF2-40B4-BE49-F238E27FC236}">
                <a16:creationId xmlns:a16="http://schemas.microsoft.com/office/drawing/2014/main" id="{4CE98211-6964-412C-8569-65BF0E362CF0}"/>
              </a:ext>
            </a:extLst>
          </p:cNvPr>
          <p:cNvGrpSpPr/>
          <p:nvPr/>
        </p:nvGrpSpPr>
        <p:grpSpPr>
          <a:xfrm>
            <a:off x="7642012" y="1811077"/>
            <a:ext cx="801869" cy="325345"/>
            <a:chOff x="10176680" y="2024075"/>
            <a:chExt cx="1069158" cy="433793"/>
          </a:xfrm>
        </p:grpSpPr>
        <p:cxnSp>
          <p:nvCxnSpPr>
            <p:cNvPr id="50" name="Conector recto de flecha 49">
              <a:extLst>
                <a:ext uri="{FF2B5EF4-FFF2-40B4-BE49-F238E27FC236}">
                  <a16:creationId xmlns:a16="http://schemas.microsoft.com/office/drawing/2014/main" id="{D1234D2A-6C57-4FC8-83EA-1FCAAA1DCC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176680" y="2355803"/>
              <a:ext cx="1069158" cy="27302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ectángulo 50">
                  <a:extLst>
                    <a:ext uri="{FF2B5EF4-FFF2-40B4-BE49-F238E27FC236}">
                      <a16:creationId xmlns:a16="http://schemas.microsoft.com/office/drawing/2014/main" id="{72682980-C630-4769-96C9-B782B77D7EB6}"/>
                    </a:ext>
                  </a:extLst>
                </p:cNvPr>
                <p:cNvSpPr/>
                <p:nvPr/>
              </p:nvSpPr>
              <p:spPr>
                <a:xfrm>
                  <a:off x="10201081" y="2024075"/>
                  <a:ext cx="655478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sz="135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𝑭</m:t>
                                </m:r>
                              </m:e>
                            </m:acc>
                          </m:e>
                          <m:sub>
                            <m: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𝟏𝟐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1" name="Rectángulo 50">
                  <a:extLst>
                    <a:ext uri="{FF2B5EF4-FFF2-40B4-BE49-F238E27FC236}">
                      <a16:creationId xmlns:a16="http://schemas.microsoft.com/office/drawing/2014/main" id="{72682980-C630-4769-96C9-B782B77D7EB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201081" y="2024075"/>
                  <a:ext cx="655478" cy="433793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2" name="Grupo 61">
            <a:extLst>
              <a:ext uri="{FF2B5EF4-FFF2-40B4-BE49-F238E27FC236}">
                <a16:creationId xmlns:a16="http://schemas.microsoft.com/office/drawing/2014/main" id="{54958F6B-AFEE-4DC4-87F0-3E6788219697}"/>
              </a:ext>
            </a:extLst>
          </p:cNvPr>
          <p:cNvGrpSpPr/>
          <p:nvPr/>
        </p:nvGrpSpPr>
        <p:grpSpPr>
          <a:xfrm>
            <a:off x="7756147" y="719220"/>
            <a:ext cx="929429" cy="770702"/>
            <a:chOff x="10341528" y="958960"/>
            <a:chExt cx="1239239" cy="1027602"/>
          </a:xfrm>
        </p:grpSpPr>
        <p:cxnSp>
          <p:nvCxnSpPr>
            <p:cNvPr id="56" name="Conector recto de flecha 55">
              <a:extLst>
                <a:ext uri="{FF2B5EF4-FFF2-40B4-BE49-F238E27FC236}">
                  <a16:creationId xmlns:a16="http://schemas.microsoft.com/office/drawing/2014/main" id="{3E6C1B4C-E751-4CDA-80A8-EA7AE286ACA3}"/>
                </a:ext>
              </a:extLst>
            </p:cNvPr>
            <p:cNvCxnSpPr/>
            <p:nvPr/>
          </p:nvCxnSpPr>
          <p:spPr>
            <a:xfrm flipV="1">
              <a:off x="10664887" y="1075590"/>
              <a:ext cx="0" cy="565732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recto de flecha 56">
              <a:extLst>
                <a:ext uri="{FF2B5EF4-FFF2-40B4-BE49-F238E27FC236}">
                  <a16:creationId xmlns:a16="http://schemas.microsoft.com/office/drawing/2014/main" id="{6A77B6FB-EE09-4304-ADCA-321AD5E2290A}"/>
                </a:ext>
              </a:extLst>
            </p:cNvPr>
            <p:cNvCxnSpPr>
              <a:cxnSpLocks/>
            </p:cNvCxnSpPr>
            <p:nvPr/>
          </p:nvCxnSpPr>
          <p:spPr>
            <a:xfrm>
              <a:off x="10654020" y="1505896"/>
              <a:ext cx="668227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CuadroTexto 58">
                  <a:extLst>
                    <a:ext uri="{FF2B5EF4-FFF2-40B4-BE49-F238E27FC236}">
                      <a16:creationId xmlns:a16="http://schemas.microsoft.com/office/drawing/2014/main" id="{A1E13B72-F5B1-4F03-88EF-5E259B4CDD27}"/>
                    </a:ext>
                  </a:extLst>
                </p:cNvPr>
                <p:cNvSpPr txBox="1"/>
                <p:nvPr/>
              </p:nvSpPr>
              <p:spPr>
                <a:xfrm>
                  <a:off x="10341528" y="1678786"/>
                  <a:ext cx="357876" cy="3077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900" i="1">
                            <a:latin typeface="Cambria Math" panose="02040503050406030204" pitchFamily="18" charset="0"/>
                          </a:rPr>
                          <m:t>𝑧</m:t>
                        </m:r>
                      </m:oMath>
                    </m:oMathPara>
                  </a14:m>
                  <a:endParaRPr lang="es-ES" sz="900" dirty="0"/>
                </a:p>
              </p:txBody>
            </p:sp>
          </mc:Choice>
          <mc:Fallback xmlns="">
            <p:sp>
              <p:nvSpPr>
                <p:cNvPr id="59" name="CuadroTexto 58">
                  <a:extLst>
                    <a:ext uri="{FF2B5EF4-FFF2-40B4-BE49-F238E27FC236}">
                      <a16:creationId xmlns:a16="http://schemas.microsoft.com/office/drawing/2014/main" id="{A1E13B72-F5B1-4F03-88EF-5E259B4CDD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41528" y="1678786"/>
                  <a:ext cx="357876" cy="307776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CuadroTexto 59">
                  <a:extLst>
                    <a:ext uri="{FF2B5EF4-FFF2-40B4-BE49-F238E27FC236}">
                      <a16:creationId xmlns:a16="http://schemas.microsoft.com/office/drawing/2014/main" id="{B707234E-43E5-451C-822D-53F577302011}"/>
                    </a:ext>
                  </a:extLst>
                </p:cNvPr>
                <p:cNvSpPr txBox="1"/>
                <p:nvPr/>
              </p:nvSpPr>
              <p:spPr>
                <a:xfrm>
                  <a:off x="10723928" y="958960"/>
                  <a:ext cx="368563" cy="3077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900" i="1">
                            <a:latin typeface="Cambria Math" panose="02040503050406030204" pitchFamily="18" charset="0"/>
                          </a:rPr>
                          <m:t>𝑦</m:t>
                        </m:r>
                      </m:oMath>
                    </m:oMathPara>
                  </a14:m>
                  <a:endParaRPr lang="es-ES" sz="900" dirty="0"/>
                </a:p>
              </p:txBody>
            </p:sp>
          </mc:Choice>
          <mc:Fallback xmlns="">
            <p:sp>
              <p:nvSpPr>
                <p:cNvPr id="60" name="CuadroTexto 59">
                  <a:extLst>
                    <a:ext uri="{FF2B5EF4-FFF2-40B4-BE49-F238E27FC236}">
                      <a16:creationId xmlns:a16="http://schemas.microsoft.com/office/drawing/2014/main" id="{B707234E-43E5-451C-822D-53F5773020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23928" y="958960"/>
                  <a:ext cx="368563" cy="307776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CuadroTexto 60">
                  <a:extLst>
                    <a:ext uri="{FF2B5EF4-FFF2-40B4-BE49-F238E27FC236}">
                      <a16:creationId xmlns:a16="http://schemas.microsoft.com/office/drawing/2014/main" id="{A7A15BA7-C7A4-4C3D-BE8B-F32331CC0A33}"/>
                    </a:ext>
                  </a:extLst>
                </p:cNvPr>
                <p:cNvSpPr txBox="1"/>
                <p:nvPr/>
              </p:nvSpPr>
              <p:spPr>
                <a:xfrm>
                  <a:off x="11214512" y="1249838"/>
                  <a:ext cx="366255" cy="3077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900" i="1">
                            <a:latin typeface="Cambria Math" panose="02040503050406030204" pitchFamily="18" charset="0"/>
                          </a:rPr>
                          <m:t>𝑥</m:t>
                        </m:r>
                      </m:oMath>
                    </m:oMathPara>
                  </a14:m>
                  <a:endParaRPr lang="es-ES" sz="900" dirty="0"/>
                </a:p>
              </p:txBody>
            </p:sp>
          </mc:Choice>
          <mc:Fallback xmlns="">
            <p:sp>
              <p:nvSpPr>
                <p:cNvPr id="61" name="CuadroTexto 60">
                  <a:extLst>
                    <a:ext uri="{FF2B5EF4-FFF2-40B4-BE49-F238E27FC236}">
                      <a16:creationId xmlns:a16="http://schemas.microsoft.com/office/drawing/2014/main" id="{A7A15BA7-C7A4-4C3D-BE8B-F32331CC0A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4512" y="1249838"/>
                  <a:ext cx="366255" cy="307776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20" name="Conector recto de flecha 19">
            <a:extLst>
              <a:ext uri="{FF2B5EF4-FFF2-40B4-BE49-F238E27FC236}">
                <a16:creationId xmlns:a16="http://schemas.microsoft.com/office/drawing/2014/main" id="{B8BA1AD4-730A-4248-B773-5833BB156595}"/>
              </a:ext>
            </a:extLst>
          </p:cNvPr>
          <p:cNvCxnSpPr/>
          <p:nvPr/>
        </p:nvCxnSpPr>
        <p:spPr>
          <a:xfrm flipH="1">
            <a:off x="7753064" y="1129422"/>
            <a:ext cx="240026" cy="189284"/>
          </a:xfrm>
          <a:prstGeom prst="straightConnector1">
            <a:avLst/>
          </a:prstGeom>
          <a:ln w="63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o 33">
            <a:extLst>
              <a:ext uri="{FF2B5EF4-FFF2-40B4-BE49-F238E27FC236}">
                <a16:creationId xmlns:a16="http://schemas.microsoft.com/office/drawing/2014/main" id="{7C9F19C9-2826-4920-8C2E-6D915A253493}"/>
              </a:ext>
            </a:extLst>
          </p:cNvPr>
          <p:cNvGrpSpPr/>
          <p:nvPr/>
        </p:nvGrpSpPr>
        <p:grpSpPr>
          <a:xfrm>
            <a:off x="7267695" y="2062137"/>
            <a:ext cx="1132703" cy="300082"/>
            <a:chOff x="9690259" y="2749514"/>
            <a:chExt cx="1510271" cy="400108"/>
          </a:xfrm>
        </p:grpSpPr>
        <p:cxnSp>
          <p:nvCxnSpPr>
            <p:cNvPr id="22" name="Conector recto 21">
              <a:extLst>
                <a:ext uri="{FF2B5EF4-FFF2-40B4-BE49-F238E27FC236}">
                  <a16:creationId xmlns:a16="http://schemas.microsoft.com/office/drawing/2014/main" id="{821487AB-12FD-419C-A6C5-29790F84EF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90259" y="2803082"/>
              <a:ext cx="1510271" cy="5294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Rectángulo 23">
                  <a:extLst>
                    <a:ext uri="{FF2B5EF4-FFF2-40B4-BE49-F238E27FC236}">
                      <a16:creationId xmlns:a16="http://schemas.microsoft.com/office/drawing/2014/main" id="{D5B34B04-BF30-488C-86D0-DD88CA886F29}"/>
                    </a:ext>
                  </a:extLst>
                </p:cNvPr>
                <p:cNvSpPr/>
                <p:nvPr/>
              </p:nvSpPr>
              <p:spPr>
                <a:xfrm>
                  <a:off x="9958896" y="2749514"/>
                  <a:ext cx="451748" cy="40010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4" name="Rectángulo 23">
                  <a:extLst>
                    <a:ext uri="{FF2B5EF4-FFF2-40B4-BE49-F238E27FC236}">
                      <a16:creationId xmlns:a16="http://schemas.microsoft.com/office/drawing/2014/main" id="{D5B34B04-BF30-488C-86D0-DD88CA886F2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58896" y="2749514"/>
                  <a:ext cx="451748" cy="400108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3" name="Grupo 52">
            <a:extLst>
              <a:ext uri="{FF2B5EF4-FFF2-40B4-BE49-F238E27FC236}">
                <a16:creationId xmlns:a16="http://schemas.microsoft.com/office/drawing/2014/main" id="{00637DFA-10DB-4290-9FA8-90BA3BBC4B90}"/>
              </a:ext>
            </a:extLst>
          </p:cNvPr>
          <p:cNvGrpSpPr/>
          <p:nvPr/>
        </p:nvGrpSpPr>
        <p:grpSpPr>
          <a:xfrm>
            <a:off x="7300906" y="2853123"/>
            <a:ext cx="1132703" cy="300082"/>
            <a:chOff x="9690259" y="2749514"/>
            <a:chExt cx="1510271" cy="400108"/>
          </a:xfrm>
        </p:grpSpPr>
        <p:cxnSp>
          <p:nvCxnSpPr>
            <p:cNvPr id="54" name="Conector recto 53">
              <a:extLst>
                <a:ext uri="{FF2B5EF4-FFF2-40B4-BE49-F238E27FC236}">
                  <a16:creationId xmlns:a16="http://schemas.microsoft.com/office/drawing/2014/main" id="{2C507ACF-4171-4788-AFFA-447F94F7B6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90259" y="2803082"/>
              <a:ext cx="1510271" cy="5294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80D45864-117B-43F2-9770-566BC21B477A}"/>
                    </a:ext>
                  </a:extLst>
                </p:cNvPr>
                <p:cNvSpPr/>
                <p:nvPr/>
              </p:nvSpPr>
              <p:spPr>
                <a:xfrm>
                  <a:off x="9958896" y="2749514"/>
                  <a:ext cx="1072346" cy="40010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𝑅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𝑐𝑡𝑒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80D45864-117B-43F2-9770-566BC21B477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58896" y="2749514"/>
                  <a:ext cx="1072346" cy="400108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8" name="Grupo 57">
            <a:extLst>
              <a:ext uri="{FF2B5EF4-FFF2-40B4-BE49-F238E27FC236}">
                <a16:creationId xmlns:a16="http://schemas.microsoft.com/office/drawing/2014/main" id="{E7A95EA2-6512-4895-BD8B-CE1D1890D680}"/>
              </a:ext>
            </a:extLst>
          </p:cNvPr>
          <p:cNvGrpSpPr/>
          <p:nvPr/>
        </p:nvGrpSpPr>
        <p:grpSpPr>
          <a:xfrm>
            <a:off x="7300906" y="2565790"/>
            <a:ext cx="1132703" cy="300082"/>
            <a:chOff x="9690259" y="2749514"/>
            <a:chExt cx="1510271" cy="400108"/>
          </a:xfrm>
        </p:grpSpPr>
        <p:cxnSp>
          <p:nvCxnSpPr>
            <p:cNvPr id="63" name="Conector recto 62">
              <a:extLst>
                <a:ext uri="{FF2B5EF4-FFF2-40B4-BE49-F238E27FC236}">
                  <a16:creationId xmlns:a16="http://schemas.microsoft.com/office/drawing/2014/main" id="{3AFCAE64-727F-417D-BFA2-F2D29EF2DE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90259" y="2803082"/>
              <a:ext cx="1510271" cy="5294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Rectángulo 63">
                  <a:extLst>
                    <a:ext uri="{FF2B5EF4-FFF2-40B4-BE49-F238E27FC236}">
                      <a16:creationId xmlns:a16="http://schemas.microsoft.com/office/drawing/2014/main" id="{C6EDB2CA-CF32-4E59-8AA2-5134DFE03E89}"/>
                    </a:ext>
                  </a:extLst>
                </p:cNvPr>
                <p:cNvSpPr/>
                <p:nvPr/>
              </p:nvSpPr>
              <p:spPr>
                <a:xfrm>
                  <a:off x="9958896" y="2749514"/>
                  <a:ext cx="1072346" cy="40010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𝑅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𝑐𝑡𝑒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4" name="Rectángulo 63">
                  <a:extLst>
                    <a:ext uri="{FF2B5EF4-FFF2-40B4-BE49-F238E27FC236}">
                      <a16:creationId xmlns:a16="http://schemas.microsoft.com/office/drawing/2014/main" id="{C6EDB2CA-CF32-4E59-8AA2-5134DFE03E8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58896" y="2749514"/>
                  <a:ext cx="1072346" cy="400108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02969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4" grpId="0"/>
      <p:bldP spid="15" grpId="0"/>
      <p:bldP spid="8" grpId="0"/>
      <p:bldP spid="18" grpId="0"/>
      <p:bldP spid="19" grpId="0"/>
      <p:bldP spid="30" grpId="0" animBg="1"/>
      <p:bldP spid="31" grpId="0"/>
      <p:bldP spid="32" grpId="0" animBg="1"/>
      <p:bldP spid="33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9270521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Gauss para el magnetismo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5.7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Gauss para el magnetismo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056787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4" descr="File:VFPt charged-wires 2xpositive.svg - Wikimedia Commons">
            <a:extLst>
              <a:ext uri="{FF2B5EF4-FFF2-40B4-BE49-F238E27FC236}">
                <a16:creationId xmlns:a16="http://schemas.microsoft.com/office/drawing/2014/main" id="{CB0CAC77-080B-4E68-8E00-25E0A036AD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187" y="1567897"/>
            <a:ext cx="1980419" cy="19804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File:VFPt magnet B.svg - Wikimedia Commons">
            <a:extLst>
              <a:ext uri="{FF2B5EF4-FFF2-40B4-BE49-F238E27FC236}">
                <a16:creationId xmlns:a16="http://schemas.microsoft.com/office/drawing/2014/main" id="{D3C76720-54B1-4C2F-8913-265CBCC15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236" y="1617925"/>
            <a:ext cx="2664561" cy="1995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Gauss para el magnetismo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 Box 28"/>
              <p:cNvSpPr txBox="1">
                <a:spLocks noChangeArrowheads="1"/>
              </p:cNvSpPr>
              <p:nvPr/>
            </p:nvSpPr>
            <p:spPr bwMode="auto">
              <a:xfrm>
                <a:off x="-1" y="677528"/>
                <a:ext cx="9105400" cy="1041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30000"/>
                  </a:lnSpc>
                  <a:spcBef>
                    <a:spcPct val="50000"/>
                  </a:spcBef>
                </a:pPr>
                <a:r>
                  <a:rPr lang="es-ES" sz="1500" i="1" dirty="0"/>
                  <a:t>Las líneas del campo magnético difieren de las líneas del campo eléctrico en que las líneas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 dirty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1500" i="1" dirty="0"/>
                  <a:t> son curvas cerradas, mientras que las líneas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500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500" i="1" dirty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1500" i="1" dirty="0"/>
                  <a:t> comienzan y terminan sobre las cargas eléctricas. No existen </a:t>
                </a:r>
                <a:r>
                  <a:rPr lang="es-ES" sz="1500" i="1" dirty="0" err="1"/>
                  <a:t>monopolos</a:t>
                </a:r>
                <a:r>
                  <a:rPr lang="es-ES" sz="1500" i="1" dirty="0"/>
                  <a:t> magnéticos. </a:t>
                </a:r>
              </a:p>
            </p:txBody>
          </p:sp>
        </mc:Choice>
        <mc:Fallback xmlns="">
          <p:sp>
            <p:nvSpPr>
              <p:cNvPr id="7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1" y="677528"/>
                <a:ext cx="9105400" cy="1041182"/>
              </a:xfrm>
              <a:prstGeom prst="rect">
                <a:avLst/>
              </a:prstGeom>
              <a:blipFill>
                <a:blip r:embed="rId6"/>
                <a:stretch>
                  <a:fillRect b="-5848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1385646" y="3498289"/>
                <a:ext cx="5130570" cy="8631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∅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𝑛𝑒𝑡𝑜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nary>
                      <m:r>
                        <a:rPr lang="es-ES" sz="24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𝑑𝐴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5646" y="3498289"/>
                <a:ext cx="5130570" cy="86318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56011" y="4290671"/>
                <a:ext cx="8853266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400" b="1" i="1" dirty="0">
                    <a:solidFill>
                      <a:srgbClr val="0070C0"/>
                    </a:solidFill>
                  </a:rPr>
                  <a:t>El flujo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𝑩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en cualquier superficie </a:t>
                </a:r>
                <a:r>
                  <a:rPr lang="es-ES" sz="2400" b="1" i="1" u="sng" dirty="0"/>
                  <a:t>cerrada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 siempre es cero</a:t>
                </a: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11" y="4290671"/>
                <a:ext cx="8853266" cy="506421"/>
              </a:xfrm>
              <a:prstGeom prst="rect">
                <a:avLst/>
              </a:prstGeom>
              <a:blipFill>
                <a:blip r:embed="rId8"/>
                <a:stretch>
                  <a:fillRect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2" name="Grupo 21">
            <a:extLst>
              <a:ext uri="{FF2B5EF4-FFF2-40B4-BE49-F238E27FC236}">
                <a16:creationId xmlns:a16="http://schemas.microsoft.com/office/drawing/2014/main" id="{B3D0AEE1-8EDC-4A2D-927E-DC8E9866FE3B}"/>
              </a:ext>
            </a:extLst>
          </p:cNvPr>
          <p:cNvGrpSpPr/>
          <p:nvPr/>
        </p:nvGrpSpPr>
        <p:grpSpPr>
          <a:xfrm>
            <a:off x="164780" y="1729678"/>
            <a:ext cx="3071045" cy="1663759"/>
            <a:chOff x="178831" y="2073082"/>
            <a:chExt cx="4094727" cy="2218345"/>
          </a:xfrm>
        </p:grpSpPr>
        <p:sp>
          <p:nvSpPr>
            <p:cNvPr id="2" name="Elipse 1">
              <a:extLst>
                <a:ext uri="{FF2B5EF4-FFF2-40B4-BE49-F238E27FC236}">
                  <a16:creationId xmlns:a16="http://schemas.microsoft.com/office/drawing/2014/main" id="{13D8DA29-FC71-4516-BA64-00C5381157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55213" y="2073082"/>
              <a:ext cx="2218345" cy="221834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D0912508-0405-480A-987B-6FBCC41037E2}"/>
                </a:ext>
              </a:extLst>
            </p:cNvPr>
            <p:cNvSpPr txBox="1"/>
            <p:nvPr/>
          </p:nvSpPr>
          <p:spPr>
            <a:xfrm>
              <a:off x="178831" y="3754944"/>
              <a:ext cx="140400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1350" dirty="0"/>
                <a:t>32 líneas</a:t>
              </a:r>
            </a:p>
          </p:txBody>
        </p:sp>
        <p:cxnSp>
          <p:nvCxnSpPr>
            <p:cNvPr id="13" name="Conector recto de flecha 12">
              <a:extLst>
                <a:ext uri="{FF2B5EF4-FFF2-40B4-BE49-F238E27FC236}">
                  <a16:creationId xmlns:a16="http://schemas.microsoft.com/office/drawing/2014/main" id="{B8002E9F-7148-4C04-AB2B-D41D6E123E56}"/>
                </a:ext>
              </a:extLst>
            </p:cNvPr>
            <p:cNvCxnSpPr>
              <a:cxnSpLocks/>
              <a:stCxn id="2" idx="2"/>
            </p:cNvCxnSpPr>
            <p:nvPr/>
          </p:nvCxnSpPr>
          <p:spPr>
            <a:xfrm flipH="1">
              <a:off x="880831" y="3182255"/>
              <a:ext cx="1174382" cy="5315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upo 22">
            <a:extLst>
              <a:ext uri="{FF2B5EF4-FFF2-40B4-BE49-F238E27FC236}">
                <a16:creationId xmlns:a16="http://schemas.microsoft.com/office/drawing/2014/main" id="{7792F5A2-9661-475B-8373-D2EB2D845522}"/>
              </a:ext>
            </a:extLst>
          </p:cNvPr>
          <p:cNvGrpSpPr/>
          <p:nvPr/>
        </p:nvGrpSpPr>
        <p:grpSpPr>
          <a:xfrm>
            <a:off x="5274077" y="1665782"/>
            <a:ext cx="3943671" cy="1973254"/>
            <a:chOff x="7197101" y="2248121"/>
            <a:chExt cx="4423714" cy="2269114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246CD764-578B-4178-B259-CD5EFE612E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197101" y="2248121"/>
              <a:ext cx="2269114" cy="2269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 dirty="0"/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4B55676A-5938-42EC-9CD1-DBB0215CB200}"/>
                </a:ext>
              </a:extLst>
            </p:cNvPr>
            <p:cNvSpPr txBox="1"/>
            <p:nvPr/>
          </p:nvSpPr>
          <p:spPr>
            <a:xfrm>
              <a:off x="9544276" y="3945927"/>
              <a:ext cx="2076539" cy="5308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400" b="1" i="1" u="sng" dirty="0">
                  <a:solidFill>
                    <a:srgbClr val="FF0000"/>
                  </a:solidFill>
                </a:rPr>
                <a:t>0 líneas!!!!</a:t>
              </a:r>
            </a:p>
          </p:txBody>
        </p:sp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BEEC4E6F-D1EB-4570-8071-60F67367B524}"/>
                </a:ext>
              </a:extLst>
            </p:cNvPr>
            <p:cNvCxnSpPr>
              <a:cxnSpLocks/>
            </p:cNvCxnSpPr>
            <p:nvPr/>
          </p:nvCxnSpPr>
          <p:spPr>
            <a:xfrm>
              <a:off x="9466215" y="3555555"/>
              <a:ext cx="1262674" cy="29817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77128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9270521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r>
              <a:rPr lang="es-ES_tradnl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5.8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5.8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2916696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5.8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CuadroTexto 1"/>
          <p:cNvSpPr txBox="1"/>
          <p:nvPr/>
        </p:nvSpPr>
        <p:spPr>
          <a:xfrm>
            <a:off x="1052276" y="4767693"/>
            <a:ext cx="6732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Al igual que ley de Gauss se emplea en situaciones de alta simetría.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929333" y="1607420"/>
                <a:ext cx="5130570" cy="97110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7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𝑡</m:t>
                              </m:r>
                            </m:sub>
                          </m:sSub>
                        </m:e>
                      </m:nary>
                      <m:r>
                        <a:rPr lang="es-ES" sz="27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𝑑𝑙</m:t>
                      </m:r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333" y="1607420"/>
                <a:ext cx="5130570" cy="97110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uadroTexto 6"/>
          <p:cNvSpPr txBox="1"/>
          <p:nvPr/>
        </p:nvSpPr>
        <p:spPr>
          <a:xfrm>
            <a:off x="143508" y="765133"/>
            <a:ext cx="6732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Diferencia: no se basa en el flujo sino en la integral de línea.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 Box 8"/>
              <p:cNvSpPr txBox="1">
                <a:spLocks noChangeArrowheads="1"/>
              </p:cNvSpPr>
              <p:nvPr/>
            </p:nvSpPr>
            <p:spPr bwMode="auto">
              <a:xfrm>
                <a:off x="443071" y="3717060"/>
                <a:ext cx="8336144" cy="9569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just">
                  <a:spcBef>
                    <a:spcPct val="50000"/>
                  </a:spcBef>
                </a:pPr>
                <a:r>
                  <a:rPr lang="es-ES" i="1" dirty="0"/>
                  <a:t>La integral de línea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i="1" dirty="0"/>
                  <a:t> alrededor de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cualquier trayecto cerrado </a:t>
                </a:r>
                <a:r>
                  <a:rPr lang="es-ES" i="1" dirty="0"/>
                  <a:t>es igual al producto de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µ</a:t>
                </a:r>
                <a:r>
                  <a:rPr lang="es-ES" b="1" i="1" baseline="-25000" dirty="0">
                    <a:solidFill>
                      <a:srgbClr val="0070C0"/>
                    </a:solidFill>
                  </a:rPr>
                  <a:t>0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 por la corriente neta a través del área encerrada por el trayecto</a:t>
                </a:r>
                <a:r>
                  <a:rPr lang="es-ES" i="1" dirty="0"/>
                  <a:t>. El sentido positivo de la corriente se establece por medio de la regla de la mano derecha.</a:t>
                </a:r>
                <a:endParaRPr lang="es-ES" i="1" dirty="0">
                  <a:sym typeface="Symbol" pitchFamily="18" charset="2"/>
                </a:endParaRPr>
              </a:p>
            </p:txBody>
          </p:sp>
        </mc:Choice>
        <mc:Fallback xmlns="">
          <p:sp>
            <p:nvSpPr>
              <p:cNvPr id="9" name="Text 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43071" y="3717060"/>
                <a:ext cx="8336144" cy="956929"/>
              </a:xfrm>
              <a:prstGeom prst="rect">
                <a:avLst/>
              </a:prstGeom>
              <a:blipFill>
                <a:blip r:embed="rId5"/>
                <a:stretch>
                  <a:fillRect l="-658" r="-585" b="-9554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 Box 8"/>
          <p:cNvSpPr txBox="1">
            <a:spLocks noChangeArrowheads="1"/>
          </p:cNvSpPr>
          <p:nvPr/>
        </p:nvSpPr>
        <p:spPr bwMode="auto">
          <a:xfrm>
            <a:off x="337392" y="2907226"/>
            <a:ext cx="8687612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s-ES" sz="2100" i="1" dirty="0">
                <a:sym typeface="Symbol" pitchFamily="18" charset="2"/>
              </a:rPr>
              <a:t>Se cumple para </a:t>
            </a:r>
            <a:r>
              <a:rPr lang="es-ES" sz="2100" b="1" i="1" dirty="0">
                <a:solidFill>
                  <a:srgbClr val="0070C0"/>
                </a:solidFill>
                <a:sym typeface="Symbol" pitchFamily="18" charset="2"/>
              </a:rPr>
              <a:t>corrientes estacionarias </a:t>
            </a:r>
            <a:r>
              <a:rPr lang="es-ES" sz="2100" i="1" dirty="0">
                <a:sym typeface="Wingdings" panose="05000000000000000000" pitchFamily="2" charset="2"/>
              </a:rPr>
              <a:t> no varía con el tiempo y no hay acumulación de carga.</a:t>
            </a:r>
            <a:endParaRPr lang="es-ES" sz="2100" i="1" dirty="0">
              <a:sym typeface="Symbol" pitchFamily="18" charset="2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C3B0C2CD-7CC0-452E-879E-C42A8D523F79}"/>
              </a:ext>
            </a:extLst>
          </p:cNvPr>
          <p:cNvGrpSpPr/>
          <p:nvPr/>
        </p:nvGrpSpPr>
        <p:grpSpPr>
          <a:xfrm>
            <a:off x="6362453" y="801316"/>
            <a:ext cx="2181405" cy="2045633"/>
            <a:chOff x="6655312" y="1277872"/>
            <a:chExt cx="2908540" cy="2727510"/>
          </a:xfrm>
        </p:grpSpPr>
        <p:pic>
          <p:nvPicPr>
            <p:cNvPr id="13" name="Imagen 12">
              <a:extLst>
                <a:ext uri="{FF2B5EF4-FFF2-40B4-BE49-F238E27FC236}">
                  <a16:creationId xmlns:a16="http://schemas.microsoft.com/office/drawing/2014/main" id="{5D72768B-E977-4B70-9B01-5DFE12CBBA1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896852" y="1277872"/>
              <a:ext cx="2667000" cy="257175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CuadroTexto 14">
                  <a:extLst>
                    <a:ext uri="{FF2B5EF4-FFF2-40B4-BE49-F238E27FC236}">
                      <a16:creationId xmlns:a16="http://schemas.microsoft.com/office/drawing/2014/main" id="{EE617A65-65A4-4555-8FE1-223F30F5A342}"/>
                    </a:ext>
                  </a:extLst>
                </p:cNvPr>
                <p:cNvSpPr txBox="1"/>
                <p:nvPr/>
              </p:nvSpPr>
              <p:spPr>
                <a:xfrm>
                  <a:off x="9171596" y="1545168"/>
                  <a:ext cx="303160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𝑐</m:t>
                            </m:r>
                          </m:sub>
                        </m:sSub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5" name="CuadroTexto 14">
                  <a:extLst>
                    <a:ext uri="{FF2B5EF4-FFF2-40B4-BE49-F238E27FC236}">
                      <a16:creationId xmlns:a16="http://schemas.microsoft.com/office/drawing/2014/main" id="{EE617A65-65A4-4555-8FE1-223F30F5A34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171596" y="1545168"/>
                  <a:ext cx="303160" cy="369332"/>
                </a:xfrm>
                <a:prstGeom prst="rect">
                  <a:avLst/>
                </a:prstGeom>
                <a:blipFill>
                  <a:blip r:embed="rId7"/>
                  <a:stretch>
                    <a:fillRect l="-23684" b="-1087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Rectángulo 15">
                  <a:extLst>
                    <a:ext uri="{FF2B5EF4-FFF2-40B4-BE49-F238E27FC236}">
                      <a16:creationId xmlns:a16="http://schemas.microsoft.com/office/drawing/2014/main" id="{DAFEE326-4A32-4E42-A701-F8A524C4261A}"/>
                    </a:ext>
                  </a:extLst>
                </p:cNvPr>
                <p:cNvSpPr/>
                <p:nvPr/>
              </p:nvSpPr>
              <p:spPr>
                <a:xfrm>
                  <a:off x="7503635" y="2959533"/>
                  <a:ext cx="609825" cy="54707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6" name="Rectángulo 15">
                  <a:extLst>
                    <a:ext uri="{FF2B5EF4-FFF2-40B4-BE49-F238E27FC236}">
                      <a16:creationId xmlns:a16="http://schemas.microsoft.com/office/drawing/2014/main" id="{DAFEE326-4A32-4E42-A701-F8A524C4261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03635" y="2959533"/>
                  <a:ext cx="609825" cy="547073"/>
                </a:xfrm>
                <a:prstGeom prst="rect">
                  <a:avLst/>
                </a:prstGeom>
                <a:blipFill>
                  <a:blip r:embed="rId8"/>
                  <a:stretch>
                    <a:fillRect t="-22059" r="-4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67C7FB0B-C087-4BA7-A127-B0852CBAA544}"/>
                </a:ext>
              </a:extLst>
            </p:cNvPr>
            <p:cNvCxnSpPr>
              <a:cxnSpLocks/>
            </p:cNvCxnSpPr>
            <p:nvPr/>
          </p:nvCxnSpPr>
          <p:spPr>
            <a:xfrm>
              <a:off x="7451364" y="3450377"/>
              <a:ext cx="1164215" cy="555005"/>
            </a:xfrm>
            <a:prstGeom prst="straightConnector1">
              <a:avLst/>
            </a:prstGeom>
            <a:ln w="698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A93F8E8F-4907-4676-B598-CB313D958636}"/>
                    </a:ext>
                  </a:extLst>
                </p:cNvPr>
                <p:cNvSpPr txBox="1"/>
                <p:nvPr/>
              </p:nvSpPr>
              <p:spPr>
                <a:xfrm>
                  <a:off x="8475989" y="3520835"/>
                  <a:ext cx="281872" cy="41413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A93F8E8F-4907-4676-B598-CB313D95863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75989" y="3520835"/>
                  <a:ext cx="281872" cy="414131"/>
                </a:xfrm>
                <a:prstGeom prst="rect">
                  <a:avLst/>
                </a:prstGeom>
                <a:blipFill>
                  <a:blip r:embed="rId9"/>
                  <a:stretch>
                    <a:fillRect l="-29412" r="-23529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440C9D5A-5BDB-4294-A088-47A93F52FDFC}"/>
                </a:ext>
              </a:extLst>
            </p:cNvPr>
            <p:cNvCxnSpPr>
              <a:cxnSpLocks/>
            </p:cNvCxnSpPr>
            <p:nvPr/>
          </p:nvCxnSpPr>
          <p:spPr>
            <a:xfrm>
              <a:off x="7432004" y="3438070"/>
              <a:ext cx="550641" cy="282471"/>
            </a:xfrm>
            <a:prstGeom prst="straightConnector1">
              <a:avLst/>
            </a:prstGeom>
            <a:ln w="60325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uadroTexto 23">
                  <a:extLst>
                    <a:ext uri="{FF2B5EF4-FFF2-40B4-BE49-F238E27FC236}">
                      <a16:creationId xmlns:a16="http://schemas.microsoft.com/office/drawing/2014/main" id="{85E9899B-8755-4BC1-B33E-7BA0334B3FDB}"/>
                    </a:ext>
                  </a:extLst>
                </p:cNvPr>
                <p:cNvSpPr txBox="1"/>
                <p:nvPr/>
              </p:nvSpPr>
              <p:spPr>
                <a:xfrm>
                  <a:off x="6655312" y="1730375"/>
                  <a:ext cx="267851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𝐶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4" name="CuadroTexto 23">
                  <a:extLst>
                    <a:ext uri="{FF2B5EF4-FFF2-40B4-BE49-F238E27FC236}">
                      <a16:creationId xmlns:a16="http://schemas.microsoft.com/office/drawing/2014/main" id="{85E9899B-8755-4BC1-B33E-7BA0334B3F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55312" y="1730375"/>
                  <a:ext cx="267851" cy="369332"/>
                </a:xfrm>
                <a:prstGeom prst="rect">
                  <a:avLst/>
                </a:prstGeom>
                <a:blipFill>
                  <a:blip r:embed="rId10"/>
                  <a:stretch>
                    <a:fillRect l="-30303" r="-21212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6" name="Conector recto 25">
              <a:extLst>
                <a:ext uri="{FF2B5EF4-FFF2-40B4-BE49-F238E27FC236}">
                  <a16:creationId xmlns:a16="http://schemas.microsoft.com/office/drawing/2014/main" id="{43714871-6FC9-48DA-B7F2-207C0E96CE00}"/>
                </a:ext>
              </a:extLst>
            </p:cNvPr>
            <p:cNvCxnSpPr>
              <a:endCxn id="24" idx="3"/>
            </p:cNvCxnSpPr>
            <p:nvPr/>
          </p:nvCxnSpPr>
          <p:spPr>
            <a:xfrm flipH="1">
              <a:off x="6923163" y="1914501"/>
              <a:ext cx="180951" cy="54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87822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9" grpId="0"/>
      <p:bldP spid="11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5.8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89502" y="783768"/>
                <a:ext cx="4292212" cy="4029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creado por un hilo recto largo (infinito)</a:t>
                </a:r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9502" y="783768"/>
                <a:ext cx="4292212" cy="402931"/>
              </a:xfrm>
              <a:prstGeom prst="rect">
                <a:avLst/>
              </a:prstGeom>
              <a:blipFill>
                <a:blip r:embed="rId4"/>
                <a:stretch>
                  <a:fillRect b="-24242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2" descr="C:\Documents and Settings\Pedram\Desktop\Arts\gallery\TiplerVol2\ch27\fig_27_30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6186" y="883562"/>
            <a:ext cx="2543873" cy="1695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702760" y="1202457"/>
                <a:ext cx="1125886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760" y="1202457"/>
                <a:ext cx="1125886" cy="73969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2105696" y="1919096"/>
                <a:ext cx="1248162" cy="6914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𝐶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05696" y="1919096"/>
                <a:ext cx="1248162" cy="691408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449101" y="3048530"/>
                <a:ext cx="840743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s-ES" sz="24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s-E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</m:oMath>
                </a14:m>
                <a:r>
                  <a:rPr lang="es-ES" sz="2400" dirty="0"/>
                  <a:t>:</a:t>
                </a: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101" y="3048530"/>
                <a:ext cx="840743" cy="369332"/>
              </a:xfrm>
              <a:prstGeom prst="rect">
                <a:avLst/>
              </a:prstGeom>
              <a:blipFill>
                <a:blip r:embed="rId8"/>
                <a:stretch>
                  <a:fillRect l="-9420" t="-24590" r="-20290" b="-491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841235" y="2841780"/>
                <a:ext cx="1683153" cy="7837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𝐶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41235" y="2841780"/>
                <a:ext cx="1683153" cy="78374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3490130" y="4075585"/>
                <a:ext cx="1252972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𝝁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𝑰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𝒓</m:t>
                          </m:r>
                        </m:den>
                      </m:f>
                    </m:oMath>
                  </m:oMathPara>
                </a14:m>
                <a:endParaRPr lang="es-ES" sz="2400" b="1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0130" y="4075585"/>
                <a:ext cx="1252972" cy="691471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3907859" y="2902835"/>
                <a:ext cx="1666482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𝝁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𝑰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sSup>
                            <m:sSup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𝑹</m:t>
                              </m:r>
                            </m:e>
                            <m:sup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𝒓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7859" y="2902835"/>
                <a:ext cx="1666482" cy="691471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521550" y="4235695"/>
                <a:ext cx="909673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≥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: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550" y="4235695"/>
                <a:ext cx="909673" cy="369332"/>
              </a:xfrm>
              <a:prstGeom prst="rect">
                <a:avLst/>
              </a:prstGeom>
              <a:blipFill>
                <a:blip r:embed="rId12"/>
                <a:stretch>
                  <a:fillRect l="-4698" r="-3356"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2004235" y="4235695"/>
                <a:ext cx="103842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4235" y="4235695"/>
                <a:ext cx="1038426" cy="461665"/>
              </a:xfrm>
              <a:prstGeom prst="rect">
                <a:avLst/>
              </a:prstGeom>
              <a:blipFill>
                <a:blip r:embed="rId13"/>
                <a:stretch>
                  <a:fillRect b="-131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Conector recto de flecha 16">
            <a:extLst>
              <a:ext uri="{FF2B5EF4-FFF2-40B4-BE49-F238E27FC236}">
                <a16:creationId xmlns:a16="http://schemas.microsoft.com/office/drawing/2014/main" id="{A9468296-D2AC-465A-821F-D1AEBF1C7236}"/>
              </a:ext>
            </a:extLst>
          </p:cNvPr>
          <p:cNvCxnSpPr>
            <a:cxnSpLocks/>
          </p:cNvCxnSpPr>
          <p:nvPr/>
        </p:nvCxnSpPr>
        <p:spPr>
          <a:xfrm>
            <a:off x="7224176" y="1559710"/>
            <a:ext cx="530331" cy="150319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6883B0CA-D272-4EF0-B0C5-C863052763AC}"/>
                  </a:ext>
                </a:extLst>
              </p:cNvPr>
              <p:cNvSpPr/>
              <p:nvPr/>
            </p:nvSpPr>
            <p:spPr>
              <a:xfrm>
                <a:off x="7672105" y="1578249"/>
                <a:ext cx="341632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6883B0CA-D272-4EF0-B0C5-C863052763A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72105" y="1578249"/>
                <a:ext cx="341632" cy="32534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91C5747C-7738-49EF-8942-C5ED7FFB8A66}"/>
                  </a:ext>
                </a:extLst>
              </p:cNvPr>
              <p:cNvSpPr/>
              <p:nvPr/>
            </p:nvSpPr>
            <p:spPr>
              <a:xfrm>
                <a:off x="7512787" y="1893913"/>
                <a:ext cx="389658" cy="330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91C5747C-7738-49EF-8942-C5ED7FFB8A6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12787" y="1893913"/>
                <a:ext cx="389658" cy="330796"/>
              </a:xfrm>
              <a:prstGeom prst="rect">
                <a:avLst/>
              </a:prstGeom>
              <a:blipFill>
                <a:blip r:embed="rId15"/>
                <a:stretch>
                  <a:fillRect t="-12963" r="-343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Conector recto de flecha 19">
            <a:extLst>
              <a:ext uri="{FF2B5EF4-FFF2-40B4-BE49-F238E27FC236}">
                <a16:creationId xmlns:a16="http://schemas.microsoft.com/office/drawing/2014/main" id="{EF1CD3FC-137F-401F-8D7A-5F3AB043177D}"/>
              </a:ext>
            </a:extLst>
          </p:cNvPr>
          <p:cNvCxnSpPr>
            <a:cxnSpLocks/>
          </p:cNvCxnSpPr>
          <p:nvPr/>
        </p:nvCxnSpPr>
        <p:spPr>
          <a:xfrm flipV="1">
            <a:off x="6800690" y="1244936"/>
            <a:ext cx="152774" cy="513959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cto de flecha 20">
            <a:extLst>
              <a:ext uri="{FF2B5EF4-FFF2-40B4-BE49-F238E27FC236}">
                <a16:creationId xmlns:a16="http://schemas.microsoft.com/office/drawing/2014/main" id="{56FFBB60-7D02-49F4-8203-220D82DC16DE}"/>
              </a:ext>
            </a:extLst>
          </p:cNvPr>
          <p:cNvCxnSpPr>
            <a:cxnSpLocks/>
          </p:cNvCxnSpPr>
          <p:nvPr/>
        </p:nvCxnSpPr>
        <p:spPr>
          <a:xfrm>
            <a:off x="7524043" y="1832179"/>
            <a:ext cx="0" cy="529695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ector recto de flecha 24">
            <a:extLst>
              <a:ext uri="{FF2B5EF4-FFF2-40B4-BE49-F238E27FC236}">
                <a16:creationId xmlns:a16="http://schemas.microsoft.com/office/drawing/2014/main" id="{1D28D05F-E36C-41EA-91EB-14745A0FBE45}"/>
              </a:ext>
            </a:extLst>
          </p:cNvPr>
          <p:cNvCxnSpPr>
            <a:cxnSpLocks/>
          </p:cNvCxnSpPr>
          <p:nvPr/>
        </p:nvCxnSpPr>
        <p:spPr>
          <a:xfrm>
            <a:off x="7515467" y="1832179"/>
            <a:ext cx="8576" cy="256784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recto de flecha 25">
            <a:extLst>
              <a:ext uri="{FF2B5EF4-FFF2-40B4-BE49-F238E27FC236}">
                <a16:creationId xmlns:a16="http://schemas.microsoft.com/office/drawing/2014/main" id="{9B0E7023-92C6-41EC-B49B-CDA3D24A13BF}"/>
              </a:ext>
            </a:extLst>
          </p:cNvPr>
          <p:cNvCxnSpPr>
            <a:cxnSpLocks/>
          </p:cNvCxnSpPr>
          <p:nvPr/>
        </p:nvCxnSpPr>
        <p:spPr>
          <a:xfrm rot="-180000" flipV="1">
            <a:off x="6786403" y="1483354"/>
            <a:ext cx="108536" cy="285416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ector recto de flecha 26">
            <a:extLst>
              <a:ext uri="{FF2B5EF4-FFF2-40B4-BE49-F238E27FC236}">
                <a16:creationId xmlns:a16="http://schemas.microsoft.com/office/drawing/2014/main" id="{DB0E518F-4A7A-4EE6-A857-62351CCB4747}"/>
              </a:ext>
            </a:extLst>
          </p:cNvPr>
          <p:cNvCxnSpPr>
            <a:cxnSpLocks/>
          </p:cNvCxnSpPr>
          <p:nvPr/>
        </p:nvCxnSpPr>
        <p:spPr>
          <a:xfrm>
            <a:off x="7218294" y="1561815"/>
            <a:ext cx="359178" cy="107881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>
                <a:extLst>
                  <a:ext uri="{FF2B5EF4-FFF2-40B4-BE49-F238E27FC236}">
                    <a16:creationId xmlns:a16="http://schemas.microsoft.com/office/drawing/2014/main" id="{64891DAB-DE66-48BF-8FB1-5DDB3100CCFD}"/>
                  </a:ext>
                </a:extLst>
              </p:cNvPr>
              <p:cNvSpPr/>
              <p:nvPr/>
            </p:nvSpPr>
            <p:spPr>
              <a:xfrm>
                <a:off x="7224176" y="2188443"/>
                <a:ext cx="341632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9" name="Rectángulo 28">
                <a:extLst>
                  <a:ext uri="{FF2B5EF4-FFF2-40B4-BE49-F238E27FC236}">
                    <a16:creationId xmlns:a16="http://schemas.microsoft.com/office/drawing/2014/main" id="{64891DAB-DE66-48BF-8FB1-5DDB3100CCF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24176" y="2188443"/>
                <a:ext cx="341632" cy="32534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7467A66D-6517-4FB5-90BC-DE83CA8B6A17}"/>
                  </a:ext>
                </a:extLst>
              </p:cNvPr>
              <p:cNvSpPr/>
              <p:nvPr/>
            </p:nvSpPr>
            <p:spPr>
              <a:xfrm>
                <a:off x="6692184" y="1211614"/>
                <a:ext cx="341632" cy="3253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7467A66D-6517-4FB5-90BC-DE83CA8B6A1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2184" y="1211614"/>
                <a:ext cx="341632" cy="325345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Rectángulo 35">
                <a:extLst>
                  <a:ext uri="{FF2B5EF4-FFF2-40B4-BE49-F238E27FC236}">
                    <a16:creationId xmlns:a16="http://schemas.microsoft.com/office/drawing/2014/main" id="{0011101F-4295-4446-B62F-DD94339FD464}"/>
                  </a:ext>
                </a:extLst>
              </p:cNvPr>
              <p:cNvSpPr/>
              <p:nvPr/>
            </p:nvSpPr>
            <p:spPr>
              <a:xfrm>
                <a:off x="7277308" y="1321461"/>
                <a:ext cx="389658" cy="330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" name="Rectángulo 35">
                <a:extLst>
                  <a:ext uri="{FF2B5EF4-FFF2-40B4-BE49-F238E27FC236}">
                    <a16:creationId xmlns:a16="http://schemas.microsoft.com/office/drawing/2014/main" id="{0011101F-4295-4446-B62F-DD94339FD46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77308" y="1321461"/>
                <a:ext cx="389658" cy="330796"/>
              </a:xfrm>
              <a:prstGeom prst="rect">
                <a:avLst/>
              </a:prstGeom>
              <a:blipFill>
                <a:blip r:embed="rId18"/>
                <a:stretch>
                  <a:fillRect t="-12963" r="-328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>
                <a:extLst>
                  <a:ext uri="{FF2B5EF4-FFF2-40B4-BE49-F238E27FC236}">
                    <a16:creationId xmlns:a16="http://schemas.microsoft.com/office/drawing/2014/main" id="{324E27CF-11C1-4E78-885C-CCE161C6797D}"/>
                  </a:ext>
                </a:extLst>
              </p:cNvPr>
              <p:cNvSpPr/>
              <p:nvPr/>
            </p:nvSpPr>
            <p:spPr>
              <a:xfrm>
                <a:off x="6519918" y="1423790"/>
                <a:ext cx="389658" cy="330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" name="Rectángulo 36">
                <a:extLst>
                  <a:ext uri="{FF2B5EF4-FFF2-40B4-BE49-F238E27FC236}">
                    <a16:creationId xmlns:a16="http://schemas.microsoft.com/office/drawing/2014/main" id="{324E27CF-11C1-4E78-885C-CCE161C6797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9918" y="1423790"/>
                <a:ext cx="389658" cy="330796"/>
              </a:xfrm>
              <a:prstGeom prst="rect">
                <a:avLst/>
              </a:prstGeom>
              <a:blipFill>
                <a:blip r:embed="rId18"/>
                <a:stretch>
                  <a:fillRect t="-12963" r="-349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ángulo 40">
                <a:extLst>
                  <a:ext uri="{FF2B5EF4-FFF2-40B4-BE49-F238E27FC236}">
                    <a16:creationId xmlns:a16="http://schemas.microsoft.com/office/drawing/2014/main" id="{3C98DB84-34BD-4BCC-AF35-CFBF92283594}"/>
                  </a:ext>
                </a:extLst>
              </p:cNvPr>
              <p:cNvSpPr/>
              <p:nvPr/>
            </p:nvSpPr>
            <p:spPr>
              <a:xfrm>
                <a:off x="1731356" y="1183063"/>
                <a:ext cx="3970061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nary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𝑑𝑙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𝐵</m:t>
                      </m:r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𝐵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1" name="Rectángulo 40">
                <a:extLst>
                  <a:ext uri="{FF2B5EF4-FFF2-40B4-BE49-F238E27FC236}">
                    <a16:creationId xmlns:a16="http://schemas.microsoft.com/office/drawing/2014/main" id="{3C98DB84-34BD-4BCC-AF35-CFBF9228359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1356" y="1183063"/>
                <a:ext cx="3970061" cy="739690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Elipse 21">
            <a:extLst>
              <a:ext uri="{FF2B5EF4-FFF2-40B4-BE49-F238E27FC236}">
                <a16:creationId xmlns:a16="http://schemas.microsoft.com/office/drawing/2014/main" id="{2CC29F1E-6150-4D63-8A8E-6B5DCDAD6194}"/>
              </a:ext>
            </a:extLst>
          </p:cNvPr>
          <p:cNvSpPr>
            <a:spLocks noChangeAspect="1"/>
          </p:cNvSpPr>
          <p:nvPr/>
        </p:nvSpPr>
        <p:spPr>
          <a:xfrm rot="20486881">
            <a:off x="6481207" y="980613"/>
            <a:ext cx="1534624" cy="1728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grpSp>
        <p:nvGrpSpPr>
          <p:cNvPr id="44" name="Grupo 43">
            <a:extLst>
              <a:ext uri="{FF2B5EF4-FFF2-40B4-BE49-F238E27FC236}">
                <a16:creationId xmlns:a16="http://schemas.microsoft.com/office/drawing/2014/main" id="{667C8299-9CC9-484E-9F93-D284EF7AC7D0}"/>
              </a:ext>
            </a:extLst>
          </p:cNvPr>
          <p:cNvGrpSpPr/>
          <p:nvPr/>
        </p:nvGrpSpPr>
        <p:grpSpPr>
          <a:xfrm>
            <a:off x="5957257" y="2740830"/>
            <a:ext cx="2997096" cy="2454227"/>
            <a:chOff x="7943007" y="3654439"/>
            <a:chExt cx="3996127" cy="3272303"/>
          </a:xfrm>
        </p:grpSpPr>
        <p:grpSp>
          <p:nvGrpSpPr>
            <p:cNvPr id="40" name="Grupo 39">
              <a:extLst>
                <a:ext uri="{FF2B5EF4-FFF2-40B4-BE49-F238E27FC236}">
                  <a16:creationId xmlns:a16="http://schemas.microsoft.com/office/drawing/2014/main" id="{9F7281D7-AFEC-4C76-AB6C-BA700653C87A}"/>
                </a:ext>
              </a:extLst>
            </p:cNvPr>
            <p:cNvGrpSpPr/>
            <p:nvPr/>
          </p:nvGrpSpPr>
          <p:grpSpPr>
            <a:xfrm>
              <a:off x="7943007" y="3654439"/>
              <a:ext cx="3996127" cy="3272303"/>
              <a:chOff x="7862171" y="1659914"/>
              <a:chExt cx="3996127" cy="3272303"/>
            </a:xfrm>
          </p:grpSpPr>
          <p:grpSp>
            <p:nvGrpSpPr>
              <p:cNvPr id="31" name="Grupo 30">
                <a:extLst>
                  <a:ext uri="{FF2B5EF4-FFF2-40B4-BE49-F238E27FC236}">
                    <a16:creationId xmlns:a16="http://schemas.microsoft.com/office/drawing/2014/main" id="{B71294DF-3672-4E88-81A9-4D4F5114DA9D}"/>
                  </a:ext>
                </a:extLst>
              </p:cNvPr>
              <p:cNvGrpSpPr/>
              <p:nvPr/>
            </p:nvGrpSpPr>
            <p:grpSpPr>
              <a:xfrm>
                <a:off x="7862171" y="1659914"/>
                <a:ext cx="3996127" cy="3272303"/>
                <a:chOff x="7912037" y="2835120"/>
                <a:chExt cx="3996127" cy="3272303"/>
              </a:xfrm>
            </p:grpSpPr>
            <p:grpSp>
              <p:nvGrpSpPr>
                <p:cNvPr id="28" name="Grupo 27">
                  <a:extLst>
                    <a:ext uri="{FF2B5EF4-FFF2-40B4-BE49-F238E27FC236}">
                      <a16:creationId xmlns:a16="http://schemas.microsoft.com/office/drawing/2014/main" id="{0EABE463-F4AC-457E-A0CA-B5AA4069989C}"/>
                    </a:ext>
                  </a:extLst>
                </p:cNvPr>
                <p:cNvGrpSpPr/>
                <p:nvPr/>
              </p:nvGrpSpPr>
              <p:grpSpPr>
                <a:xfrm>
                  <a:off x="7912037" y="3041729"/>
                  <a:ext cx="3808041" cy="2674863"/>
                  <a:chOff x="7912037" y="3850481"/>
                  <a:chExt cx="3808041" cy="2674863"/>
                </a:xfrm>
              </p:grpSpPr>
              <p:cxnSp>
                <p:nvCxnSpPr>
                  <p:cNvPr id="23" name="Conector recto 22">
                    <a:extLst>
                      <a:ext uri="{FF2B5EF4-FFF2-40B4-BE49-F238E27FC236}">
                        <a16:creationId xmlns:a16="http://schemas.microsoft.com/office/drawing/2014/main" id="{76A35EB7-C609-4D76-8C62-0B99CAA8A9C2}"/>
                      </a:ext>
                    </a:extLst>
                  </p:cNvPr>
                  <p:cNvCxnSpPr/>
                  <p:nvPr/>
                </p:nvCxnSpPr>
                <p:spPr>
                  <a:xfrm>
                    <a:off x="8318722" y="3850481"/>
                    <a:ext cx="0" cy="266429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Conector recto 31">
                    <a:extLst>
                      <a:ext uri="{FF2B5EF4-FFF2-40B4-BE49-F238E27FC236}">
                        <a16:creationId xmlns:a16="http://schemas.microsoft.com/office/drawing/2014/main" id="{EF240FF6-BA4F-4CBD-96E5-95F9CB7194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7912037" y="6525344"/>
                    <a:ext cx="380804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" name="Rectángulo 29">
                      <a:extLst>
                        <a:ext uri="{FF2B5EF4-FFF2-40B4-BE49-F238E27FC236}">
                          <a16:creationId xmlns:a16="http://schemas.microsoft.com/office/drawing/2014/main" id="{E116D066-8B22-4148-A771-716BC68D3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96599" y="5707314"/>
                      <a:ext cx="411565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30" name="Rectángulo 29">
                      <a:extLst>
                        <a:ext uri="{FF2B5EF4-FFF2-40B4-BE49-F238E27FC236}">
                          <a16:creationId xmlns:a16="http://schemas.microsoft.com/office/drawing/2014/main" id="{E116D066-8B22-4148-A771-716BC68D3E7E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1496599" y="5707314"/>
                      <a:ext cx="411565" cy="400109"/>
                    </a:xfrm>
                    <a:prstGeom prst="rect">
                      <a:avLst/>
                    </a:prstGeom>
                    <a:blipFill>
                      <a:blip r:embed="rId20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8" name="Rectángulo 37">
                      <a:extLst>
                        <a:ext uri="{FF2B5EF4-FFF2-40B4-BE49-F238E27FC236}">
                          <a16:creationId xmlns:a16="http://schemas.microsoft.com/office/drawing/2014/main" id="{4A225BF8-0A93-411C-A72D-E54C0D477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2037" y="2835120"/>
                      <a:ext cx="455509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38" name="Rectángulo 37">
                      <a:extLst>
                        <a:ext uri="{FF2B5EF4-FFF2-40B4-BE49-F238E27FC236}">
                          <a16:creationId xmlns:a16="http://schemas.microsoft.com/office/drawing/2014/main" id="{4A225BF8-0A93-411C-A72D-E54C0D4774CB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7912037" y="2835120"/>
                      <a:ext cx="455509" cy="400109"/>
                    </a:xfrm>
                    <a:prstGeom prst="rect">
                      <a:avLst/>
                    </a:prstGeom>
                    <a:blipFill>
                      <a:blip r:embed="rId21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39" name="Grupo 38">
                <a:extLst>
                  <a:ext uri="{FF2B5EF4-FFF2-40B4-BE49-F238E27FC236}">
                    <a16:creationId xmlns:a16="http://schemas.microsoft.com/office/drawing/2014/main" id="{B10DE437-A278-4309-BF86-9167B89E4374}"/>
                  </a:ext>
                </a:extLst>
              </p:cNvPr>
              <p:cNvGrpSpPr/>
              <p:nvPr/>
            </p:nvGrpSpPr>
            <p:grpSpPr>
              <a:xfrm>
                <a:off x="8258240" y="2075885"/>
                <a:ext cx="3016028" cy="2448117"/>
                <a:chOff x="8328247" y="4067175"/>
                <a:chExt cx="3016028" cy="2448117"/>
              </a:xfrm>
            </p:grpSpPr>
            <p:sp>
              <p:nvSpPr>
                <p:cNvPr id="33" name="Forma libre: forma 32">
                  <a:extLst>
                    <a:ext uri="{FF2B5EF4-FFF2-40B4-BE49-F238E27FC236}">
                      <a16:creationId xmlns:a16="http://schemas.microsoft.com/office/drawing/2014/main" id="{48BE4A3C-4331-41B0-876F-6468BF55AB9C}"/>
                    </a:ext>
                  </a:extLst>
                </p:cNvPr>
                <p:cNvSpPr/>
                <p:nvPr/>
              </p:nvSpPr>
              <p:spPr>
                <a:xfrm>
                  <a:off x="8328247" y="4076892"/>
                  <a:ext cx="952500" cy="2438400"/>
                </a:xfrm>
                <a:custGeom>
                  <a:avLst/>
                  <a:gdLst>
                    <a:gd name="connsiteX0" fmla="*/ 0 w 952500"/>
                    <a:gd name="connsiteY0" fmla="*/ 2438400 h 2438400"/>
                    <a:gd name="connsiteX1" fmla="*/ 590550 w 952500"/>
                    <a:gd name="connsiteY1" fmla="*/ 885825 h 2438400"/>
                    <a:gd name="connsiteX2" fmla="*/ 952500 w 952500"/>
                    <a:gd name="connsiteY2" fmla="*/ 0 h 2438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00" h="2438400">
                      <a:moveTo>
                        <a:pt x="0" y="2438400"/>
                      </a:moveTo>
                      <a:cubicBezTo>
                        <a:pt x="215900" y="1865312"/>
                        <a:pt x="431800" y="1292225"/>
                        <a:pt x="590550" y="885825"/>
                      </a:cubicBezTo>
                      <a:cubicBezTo>
                        <a:pt x="749300" y="479425"/>
                        <a:pt x="896938" y="131762"/>
                        <a:pt x="952500" y="0"/>
                      </a:cubicBezTo>
                    </a:path>
                  </a:pathLst>
                </a:custGeom>
                <a:noFill/>
                <a:ln w="3175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5" name="Forma libre: forma 34">
                  <a:extLst>
                    <a:ext uri="{FF2B5EF4-FFF2-40B4-BE49-F238E27FC236}">
                      <a16:creationId xmlns:a16="http://schemas.microsoft.com/office/drawing/2014/main" id="{F174991F-C316-4FEB-8078-3F783E7D134E}"/>
                    </a:ext>
                  </a:extLst>
                </p:cNvPr>
                <p:cNvSpPr/>
                <p:nvPr/>
              </p:nvSpPr>
              <p:spPr>
                <a:xfrm>
                  <a:off x="9286875" y="4067175"/>
                  <a:ext cx="2057400" cy="1704975"/>
                </a:xfrm>
                <a:custGeom>
                  <a:avLst/>
                  <a:gdLst>
                    <a:gd name="connsiteX0" fmla="*/ 0 w 2057400"/>
                    <a:gd name="connsiteY0" fmla="*/ 0 h 1704975"/>
                    <a:gd name="connsiteX1" fmla="*/ 161925 w 2057400"/>
                    <a:gd name="connsiteY1" fmla="*/ 457200 h 1704975"/>
                    <a:gd name="connsiteX2" fmla="*/ 533400 w 2057400"/>
                    <a:gd name="connsiteY2" fmla="*/ 933450 h 1704975"/>
                    <a:gd name="connsiteX3" fmla="*/ 962025 w 2057400"/>
                    <a:gd name="connsiteY3" fmla="*/ 1238250 h 1704975"/>
                    <a:gd name="connsiteX4" fmla="*/ 1533525 w 2057400"/>
                    <a:gd name="connsiteY4" fmla="*/ 1571625 h 1704975"/>
                    <a:gd name="connsiteX5" fmla="*/ 2057400 w 2057400"/>
                    <a:gd name="connsiteY5" fmla="*/ 1704975 h 170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7400" h="1704975">
                      <a:moveTo>
                        <a:pt x="0" y="0"/>
                      </a:moveTo>
                      <a:cubicBezTo>
                        <a:pt x="36512" y="150812"/>
                        <a:pt x="73025" y="301625"/>
                        <a:pt x="161925" y="457200"/>
                      </a:cubicBezTo>
                      <a:cubicBezTo>
                        <a:pt x="250825" y="612775"/>
                        <a:pt x="400050" y="803275"/>
                        <a:pt x="533400" y="933450"/>
                      </a:cubicBezTo>
                      <a:cubicBezTo>
                        <a:pt x="666750" y="1063625"/>
                        <a:pt x="795338" y="1131888"/>
                        <a:pt x="962025" y="1238250"/>
                      </a:cubicBezTo>
                      <a:cubicBezTo>
                        <a:pt x="1128712" y="1344612"/>
                        <a:pt x="1350963" y="1493838"/>
                        <a:pt x="1533525" y="1571625"/>
                      </a:cubicBezTo>
                      <a:cubicBezTo>
                        <a:pt x="1716088" y="1649413"/>
                        <a:pt x="1886744" y="1677194"/>
                        <a:pt x="2057400" y="1704975"/>
                      </a:cubicBezTo>
                    </a:path>
                  </a:pathLst>
                </a:custGeom>
                <a:noFill/>
                <a:ln w="3175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CuadroTexto 41">
                  <a:extLst>
                    <a:ext uri="{FF2B5EF4-FFF2-40B4-BE49-F238E27FC236}">
                      <a16:creationId xmlns:a16="http://schemas.microsoft.com/office/drawing/2014/main" id="{811F5CC5-4B4D-4CD5-9D2B-9FFADA43033B}"/>
                    </a:ext>
                  </a:extLst>
                </p:cNvPr>
                <p:cNvSpPr txBox="1"/>
                <p:nvPr/>
              </p:nvSpPr>
              <p:spPr>
                <a:xfrm>
                  <a:off x="8396928" y="4400198"/>
                  <a:ext cx="61401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𝐵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∝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2" name="CuadroTexto 41">
                  <a:extLst>
                    <a:ext uri="{FF2B5EF4-FFF2-40B4-BE49-F238E27FC236}">
                      <a16:creationId xmlns:a16="http://schemas.microsoft.com/office/drawing/2014/main" id="{811F5CC5-4B4D-4CD5-9D2B-9FFADA4303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96928" y="4400198"/>
                  <a:ext cx="614015" cy="276999"/>
                </a:xfrm>
                <a:prstGeom prst="rect">
                  <a:avLst/>
                </a:prstGeom>
                <a:blipFill>
                  <a:blip r:embed="rId22"/>
                  <a:stretch>
                    <a:fillRect l="-9211" r="-2632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B4F11E9D-7A0E-4A08-A111-2B179D41F4FB}"/>
                    </a:ext>
                  </a:extLst>
                </p:cNvPr>
                <p:cNvSpPr txBox="1"/>
                <p:nvPr/>
              </p:nvSpPr>
              <p:spPr>
                <a:xfrm>
                  <a:off x="10152037" y="4828144"/>
                  <a:ext cx="628207" cy="51860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𝐵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∝</m:t>
                        </m:r>
                        <m:f>
                          <m:fPr>
                            <m:ctrlP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𝑟</m:t>
                            </m:r>
                          </m:den>
                        </m:f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B4F11E9D-7A0E-4A08-A111-2B179D41F4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152037" y="4828144"/>
                  <a:ext cx="628207" cy="518604"/>
                </a:xfrm>
                <a:prstGeom prst="rect">
                  <a:avLst/>
                </a:prstGeom>
                <a:blipFill>
                  <a:blip r:embed="rId23"/>
                  <a:stretch>
                    <a:fillRect l="-9091" t="-1563" r="-9091" b="-937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6877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9" grpId="0"/>
      <p:bldP spid="7" grpId="0"/>
      <p:bldP spid="11" grpId="0"/>
      <p:bldP spid="14" grpId="0"/>
      <p:bldP spid="8" grpId="0"/>
      <p:bldP spid="18" grpId="0"/>
      <p:bldP spid="19" grpId="0"/>
      <p:bldP spid="29" grpId="0"/>
      <p:bldP spid="34" grpId="0"/>
      <p:bldP spid="36" grpId="0"/>
      <p:bldP spid="37" grpId="0"/>
      <p:bldP spid="41" grpId="0"/>
      <p:bldP spid="22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upo 62">
            <a:extLst>
              <a:ext uri="{FF2B5EF4-FFF2-40B4-BE49-F238E27FC236}">
                <a16:creationId xmlns:a16="http://schemas.microsoft.com/office/drawing/2014/main" id="{735B80C3-BD7C-40F7-842B-C4ADD35544AA}"/>
              </a:ext>
            </a:extLst>
          </p:cNvPr>
          <p:cNvGrpSpPr/>
          <p:nvPr/>
        </p:nvGrpSpPr>
        <p:grpSpPr>
          <a:xfrm>
            <a:off x="35952" y="1905034"/>
            <a:ext cx="4343280" cy="1992859"/>
            <a:chOff x="1265116" y="2235792"/>
            <a:chExt cx="6564434" cy="3578637"/>
          </a:xfrm>
        </p:grpSpPr>
        <p:grpSp>
          <p:nvGrpSpPr>
            <p:cNvPr id="64" name="Grupo 63">
              <a:extLst>
                <a:ext uri="{FF2B5EF4-FFF2-40B4-BE49-F238E27FC236}">
                  <a16:creationId xmlns:a16="http://schemas.microsoft.com/office/drawing/2014/main" id="{175CA7EC-590C-4149-ACC4-695545505D7D}"/>
                </a:ext>
              </a:extLst>
            </p:cNvPr>
            <p:cNvGrpSpPr/>
            <p:nvPr/>
          </p:nvGrpSpPr>
          <p:grpSpPr>
            <a:xfrm>
              <a:off x="1265116" y="2771775"/>
              <a:ext cx="6564434" cy="3042654"/>
              <a:chOff x="1265116" y="2771775"/>
              <a:chExt cx="6564434" cy="3042654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669462C3-6A74-45B0-A592-B556403582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65116" y="2771775"/>
                <a:ext cx="6564434" cy="2488714"/>
              </a:xfrm>
              <a:prstGeom prst="rect">
                <a:avLst/>
              </a:prstGeom>
            </p:spPr>
          </p:pic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273E23F9-FC61-4FCE-9068-7047500BF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51415" y="5151209"/>
                <a:ext cx="2425441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9" name="CuadroTexto 78">
                    <a:extLst>
                      <a:ext uri="{FF2B5EF4-FFF2-40B4-BE49-F238E27FC236}">
                        <a16:creationId xmlns:a16="http://schemas.microsoft.com/office/drawing/2014/main" id="{3CCA8B4C-1580-437E-A3BC-FE20E6070341}"/>
                      </a:ext>
                    </a:extLst>
                  </p:cNvPr>
                  <p:cNvSpPr txBox="1"/>
                  <p:nvPr/>
                </p:nvSpPr>
                <p:spPr>
                  <a:xfrm>
                    <a:off x="4352442" y="5151209"/>
                    <a:ext cx="552781" cy="66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 dirty="0">
                              <a:latin typeface="Cambria Math" panose="02040503050406030204" pitchFamily="18" charset="0"/>
                            </a:rPr>
                            <m:t>𝐿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79" name="CuadroTexto 78">
                    <a:extLst>
                      <a:ext uri="{FF2B5EF4-FFF2-40B4-BE49-F238E27FC236}">
                        <a16:creationId xmlns:a16="http://schemas.microsoft.com/office/drawing/2014/main" id="{3CCA8B4C-1580-437E-A3BC-FE20E607034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52442" y="5151209"/>
                    <a:ext cx="552781" cy="66322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0" name="CuadroTexto 79">
                    <a:extLst>
                      <a:ext uri="{FF2B5EF4-FFF2-40B4-BE49-F238E27FC236}">
                        <a16:creationId xmlns:a16="http://schemas.microsoft.com/office/drawing/2014/main" id="{38C86F7F-E68D-4D9C-B5B8-45B9A9C8BC60}"/>
                      </a:ext>
                    </a:extLst>
                  </p:cNvPr>
                  <p:cNvSpPr txBox="1"/>
                  <p:nvPr/>
                </p:nvSpPr>
                <p:spPr>
                  <a:xfrm>
                    <a:off x="2773315" y="3102584"/>
                    <a:ext cx="477965" cy="373061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𝑜𝑢𝑡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0" name="CuadroTexto 79">
                    <a:extLst>
                      <a:ext uri="{FF2B5EF4-FFF2-40B4-BE49-F238E27FC236}">
                        <a16:creationId xmlns:a16="http://schemas.microsoft.com/office/drawing/2014/main" id="{38C86F7F-E68D-4D9C-B5B8-45B9A9C8BC6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3315" y="3102584"/>
                    <a:ext cx="477965" cy="37306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13725" r="-1961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1" name="CuadroTexto 80">
                    <a:extLst>
                      <a:ext uri="{FF2B5EF4-FFF2-40B4-BE49-F238E27FC236}">
                        <a16:creationId xmlns:a16="http://schemas.microsoft.com/office/drawing/2014/main" id="{15958010-325E-41C5-B215-CDBBDD677B4C}"/>
                      </a:ext>
                    </a:extLst>
                  </p:cNvPr>
                  <p:cNvSpPr txBox="1"/>
                  <p:nvPr/>
                </p:nvSpPr>
                <p:spPr>
                  <a:xfrm>
                    <a:off x="2831020" y="4482768"/>
                    <a:ext cx="347717" cy="373061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𝑖𝑛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1" name="CuadroTexto 80">
                    <a:extLst>
                      <a:ext uri="{FF2B5EF4-FFF2-40B4-BE49-F238E27FC236}">
                        <a16:creationId xmlns:a16="http://schemas.microsoft.com/office/drawing/2014/main" id="{15958010-325E-41C5-B215-CDBBDD677B4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831020" y="4482768"/>
                    <a:ext cx="347717" cy="37306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18421" r="-2632" b="-1470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82" name="Rectángulo 81">
                <a:extLst>
                  <a:ext uri="{FF2B5EF4-FFF2-40B4-BE49-F238E27FC236}">
                    <a16:creationId xmlns:a16="http://schemas.microsoft.com/office/drawing/2014/main" id="{06423D9A-5FBA-4F48-B575-12C4C7CA5A5B}"/>
                  </a:ext>
                </a:extLst>
              </p:cNvPr>
              <p:cNvSpPr/>
              <p:nvPr/>
            </p:nvSpPr>
            <p:spPr>
              <a:xfrm>
                <a:off x="6262466" y="2898502"/>
                <a:ext cx="208647" cy="1997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3" name="Rectángulo 82">
                <a:extLst>
                  <a:ext uri="{FF2B5EF4-FFF2-40B4-BE49-F238E27FC236}">
                    <a16:creationId xmlns:a16="http://schemas.microsoft.com/office/drawing/2014/main" id="{8C1B7DE5-34DD-4731-9B7B-758C19B097D4}"/>
                  </a:ext>
                </a:extLst>
              </p:cNvPr>
              <p:cNvSpPr/>
              <p:nvPr/>
            </p:nvSpPr>
            <p:spPr>
              <a:xfrm>
                <a:off x="6980938" y="3036004"/>
                <a:ext cx="208647" cy="1997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4" name="Rectángulo 83">
                <a:extLst>
                  <a:ext uri="{FF2B5EF4-FFF2-40B4-BE49-F238E27FC236}">
                    <a16:creationId xmlns:a16="http://schemas.microsoft.com/office/drawing/2014/main" id="{29220921-AE28-4857-813C-CBE813716980}"/>
                  </a:ext>
                </a:extLst>
              </p:cNvPr>
              <p:cNvSpPr/>
              <p:nvPr/>
            </p:nvSpPr>
            <p:spPr>
              <a:xfrm>
                <a:off x="6980938" y="4762522"/>
                <a:ext cx="398808" cy="27699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5" name="Rectángulo 84">
                <a:extLst>
                  <a:ext uri="{FF2B5EF4-FFF2-40B4-BE49-F238E27FC236}">
                    <a16:creationId xmlns:a16="http://schemas.microsoft.com/office/drawing/2014/main" id="{DC769DD3-B724-488B-85FD-20DF16737F61}"/>
                  </a:ext>
                </a:extLst>
              </p:cNvPr>
              <p:cNvSpPr/>
              <p:nvPr/>
            </p:nvSpPr>
            <p:spPr>
              <a:xfrm>
                <a:off x="6262466" y="4876888"/>
                <a:ext cx="398808" cy="27699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86" name="Rectángulo 85">
                <a:extLst>
                  <a:ext uri="{FF2B5EF4-FFF2-40B4-BE49-F238E27FC236}">
                    <a16:creationId xmlns:a16="http://schemas.microsoft.com/office/drawing/2014/main" id="{4F4548E8-9026-4552-A95F-6443AA598D7A}"/>
                  </a:ext>
                </a:extLst>
              </p:cNvPr>
              <p:cNvSpPr/>
              <p:nvPr/>
            </p:nvSpPr>
            <p:spPr>
              <a:xfrm>
                <a:off x="3048226" y="3041383"/>
                <a:ext cx="208647" cy="1997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7" name="CuadroTexto 86">
                    <a:extLst>
                      <a:ext uri="{FF2B5EF4-FFF2-40B4-BE49-F238E27FC236}">
                        <a16:creationId xmlns:a16="http://schemas.microsoft.com/office/drawing/2014/main" id="{966253BF-D515-4E2D-ABA8-CFA4D83B56E5}"/>
                      </a:ext>
                    </a:extLst>
                  </p:cNvPr>
                  <p:cNvSpPr txBox="1"/>
                  <p:nvPr/>
                </p:nvSpPr>
                <p:spPr>
                  <a:xfrm>
                    <a:off x="4111152" y="4136400"/>
                    <a:ext cx="247123" cy="41842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oMath>
                      </m:oMathPara>
                    </a14:m>
                    <a:endParaRPr lang="es-ES" sz="1350" b="1" dirty="0"/>
                  </a:p>
                </p:txBody>
              </p:sp>
            </mc:Choice>
            <mc:Fallback xmlns="">
              <p:sp>
                <p:nvSpPr>
                  <p:cNvPr id="87" name="CuadroTexto 86">
                    <a:extLst>
                      <a:ext uri="{FF2B5EF4-FFF2-40B4-BE49-F238E27FC236}">
                        <a16:creationId xmlns:a16="http://schemas.microsoft.com/office/drawing/2014/main" id="{966253BF-D515-4E2D-ABA8-CFA4D83B56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111152" y="4136400"/>
                    <a:ext cx="247123" cy="418428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25926" r="-22222" b="-7895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2608B3B6-2CF5-4E16-A23D-23E7FA349A25}"/>
                </a:ext>
              </a:extLst>
            </p:cNvPr>
            <p:cNvGrpSpPr/>
            <p:nvPr/>
          </p:nvGrpSpPr>
          <p:grpSpPr>
            <a:xfrm>
              <a:off x="3643732" y="2235792"/>
              <a:ext cx="1979177" cy="2173148"/>
              <a:chOff x="1882894" y="166957"/>
              <a:chExt cx="2561423" cy="2173148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3DB178BE-9379-4BA6-B94C-637F4B2E5B87}"/>
                  </a:ext>
                </a:extLst>
              </p:cNvPr>
              <p:cNvSpPr/>
              <p:nvPr/>
            </p:nvSpPr>
            <p:spPr>
              <a:xfrm>
                <a:off x="2348753" y="785308"/>
                <a:ext cx="1556273" cy="957431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67" name="Conector recto 66">
                <a:extLst>
                  <a:ext uri="{FF2B5EF4-FFF2-40B4-BE49-F238E27FC236}">
                    <a16:creationId xmlns:a16="http://schemas.microsoft.com/office/drawing/2014/main" id="{782B3160-6D2C-4F21-A3E5-C833F8D6BF91}"/>
                  </a:ext>
                </a:extLst>
              </p:cNvPr>
              <p:cNvCxnSpPr/>
              <p:nvPr/>
            </p:nvCxnSpPr>
            <p:spPr>
              <a:xfrm flipH="1">
                <a:off x="3081553" y="785308"/>
                <a:ext cx="6480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  <a:prstDash val="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Conector recto 67">
                <a:extLst>
                  <a:ext uri="{FF2B5EF4-FFF2-40B4-BE49-F238E27FC236}">
                    <a16:creationId xmlns:a16="http://schemas.microsoft.com/office/drawing/2014/main" id="{C55D63FB-15AB-4F6A-ACAE-CC4F6C863B27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H="1">
                <a:off x="2656836" y="1744531"/>
                <a:ext cx="648001" cy="0"/>
              </a:xfrm>
              <a:prstGeom prst="line">
                <a:avLst/>
              </a:prstGeom>
              <a:ln w="38100">
                <a:solidFill>
                  <a:schemeClr val="tx1"/>
                </a:solidFill>
                <a:prstDash val="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CuadroTexto 68">
                <a:extLst>
                  <a:ext uri="{FF2B5EF4-FFF2-40B4-BE49-F238E27FC236}">
                    <a16:creationId xmlns:a16="http://schemas.microsoft.com/office/drawing/2014/main" id="{86062848-EE95-45AF-B2A1-274217FF6AEF}"/>
                  </a:ext>
                </a:extLst>
              </p:cNvPr>
              <p:cNvSpPr txBox="1"/>
              <p:nvPr/>
            </p:nvSpPr>
            <p:spPr>
              <a:xfrm>
                <a:off x="2213139" y="1742739"/>
                <a:ext cx="539939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a</a:t>
                </a:r>
              </a:p>
            </p:txBody>
          </p:sp>
          <p:sp>
            <p:nvSpPr>
              <p:cNvPr id="70" name="CuadroTexto 69">
                <a:extLst>
                  <a:ext uri="{FF2B5EF4-FFF2-40B4-BE49-F238E27FC236}">
                    <a16:creationId xmlns:a16="http://schemas.microsoft.com/office/drawing/2014/main" id="{5D46DAB3-77C9-447D-B209-58B55BA455FB}"/>
                  </a:ext>
                </a:extLst>
              </p:cNvPr>
              <p:cNvSpPr txBox="1"/>
              <p:nvPr/>
            </p:nvSpPr>
            <p:spPr>
              <a:xfrm>
                <a:off x="3864794" y="1759788"/>
                <a:ext cx="558752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b</a:t>
                </a:r>
              </a:p>
            </p:txBody>
          </p:sp>
          <p:sp>
            <p:nvSpPr>
              <p:cNvPr id="71" name="CuadroTexto 70">
                <a:extLst>
                  <a:ext uri="{FF2B5EF4-FFF2-40B4-BE49-F238E27FC236}">
                    <a16:creationId xmlns:a16="http://schemas.microsoft.com/office/drawing/2014/main" id="{8773577D-E371-42AB-B342-3256ADC4F0CC}"/>
                  </a:ext>
                </a:extLst>
              </p:cNvPr>
              <p:cNvSpPr txBox="1"/>
              <p:nvPr/>
            </p:nvSpPr>
            <p:spPr>
              <a:xfrm>
                <a:off x="3923191" y="531102"/>
                <a:ext cx="521126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c</a:t>
                </a:r>
              </a:p>
            </p:txBody>
          </p:sp>
          <p:sp>
            <p:nvSpPr>
              <p:cNvPr id="72" name="CuadroTexto 71">
                <a:extLst>
                  <a:ext uri="{FF2B5EF4-FFF2-40B4-BE49-F238E27FC236}">
                    <a16:creationId xmlns:a16="http://schemas.microsoft.com/office/drawing/2014/main" id="{CBF382FE-8173-46B4-A128-880190FE382F}"/>
                  </a:ext>
                </a:extLst>
              </p:cNvPr>
              <p:cNvSpPr txBox="1"/>
              <p:nvPr/>
            </p:nvSpPr>
            <p:spPr>
              <a:xfrm>
                <a:off x="1990810" y="451661"/>
                <a:ext cx="558753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d</a:t>
                </a:r>
              </a:p>
            </p:txBody>
          </p:sp>
          <p:cxnSp>
            <p:nvCxnSpPr>
              <p:cNvPr id="73" name="Conector recto de flecha 72">
                <a:extLst>
                  <a:ext uri="{FF2B5EF4-FFF2-40B4-BE49-F238E27FC236}">
                    <a16:creationId xmlns:a16="http://schemas.microsoft.com/office/drawing/2014/main" id="{0A7AD9B7-E898-4D1C-845D-4CDB3596AE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4066" y="640584"/>
                <a:ext cx="1451240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ector recto de flecha 73">
                <a:extLst>
                  <a:ext uri="{FF2B5EF4-FFF2-40B4-BE49-F238E27FC236}">
                    <a16:creationId xmlns:a16="http://schemas.microsoft.com/office/drawing/2014/main" id="{29FD1215-B039-445E-B9F1-50A1B44D54DA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1404572" y="1288481"/>
                <a:ext cx="1122665" cy="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CuadroTexto 74">
                <a:extLst>
                  <a:ext uri="{FF2B5EF4-FFF2-40B4-BE49-F238E27FC236}">
                    <a16:creationId xmlns:a16="http://schemas.microsoft.com/office/drawing/2014/main" id="{111D7220-210C-4F83-B344-DB22E70EF263}"/>
                  </a:ext>
                </a:extLst>
              </p:cNvPr>
              <p:cNvSpPr txBox="1"/>
              <p:nvPr/>
            </p:nvSpPr>
            <p:spPr>
              <a:xfrm>
                <a:off x="1882894" y="1424369"/>
                <a:ext cx="558753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h</a:t>
                </a:r>
              </a:p>
            </p:txBody>
          </p:sp>
          <p:sp>
            <p:nvSpPr>
              <p:cNvPr id="76" name="CuadroTexto 75">
                <a:extLst>
                  <a:ext uri="{FF2B5EF4-FFF2-40B4-BE49-F238E27FC236}">
                    <a16:creationId xmlns:a16="http://schemas.microsoft.com/office/drawing/2014/main" id="{CC480212-7987-4550-8205-652092D968DC}"/>
                  </a:ext>
                </a:extLst>
              </p:cNvPr>
              <p:cNvSpPr txBox="1"/>
              <p:nvPr/>
            </p:nvSpPr>
            <p:spPr>
              <a:xfrm>
                <a:off x="3020869" y="166957"/>
                <a:ext cx="524260" cy="5803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500" dirty="0"/>
                  <a:t>x</a:t>
                </a:r>
              </a:p>
            </p:txBody>
          </p:sp>
        </p:grpSp>
      </p:grpSp>
      <p:pic>
        <p:nvPicPr>
          <p:cNvPr id="35" name="Imagen 34">
            <a:extLst>
              <a:ext uri="{FF2B5EF4-FFF2-40B4-BE49-F238E27FC236}">
                <a16:creationId xmlns:a16="http://schemas.microsoft.com/office/drawing/2014/main" id="{90A12358-14C7-4E87-8C61-BE828A78BEB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52849" y="951761"/>
            <a:ext cx="1826126" cy="85281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8141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5.8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22463" y="751947"/>
                <a:ext cx="4236929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en un solenoide de longitud L y N espiras</a:t>
                </a: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63" y="751947"/>
                <a:ext cx="4236929" cy="402931"/>
              </a:xfrm>
              <a:prstGeom prst="rect">
                <a:avLst/>
              </a:prstGeom>
              <a:blipFill>
                <a:blip r:embed="rId10"/>
                <a:stretch>
                  <a:fillRect r="-432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1190611" y="1173555"/>
                <a:ext cx="2209809" cy="8631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4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0611" y="1173555"/>
                <a:ext cx="2209809" cy="86318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3977450" y="2498049"/>
                <a:ext cx="5238582" cy="124085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b>
                        <m:sup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nary>
                        <m:naryPr>
                          <m:chr m:val="∮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</m:t>
                          </m:r>
                        </m:sub>
                        <m:sup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nary>
                        <m:naryPr>
                          <m:chr m:val="∮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b>
                        <m:sup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nary>
                        <m:naryPr>
                          <m:chr m:val="∮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b>
                        <m:sup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1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  <a:p>
                <a:endParaRPr lang="es-ES" sz="1350" dirty="0"/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7450" y="2498049"/>
                <a:ext cx="5238582" cy="1240853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upo 18"/>
          <p:cNvGrpSpPr/>
          <p:nvPr/>
        </p:nvGrpSpPr>
        <p:grpSpPr>
          <a:xfrm>
            <a:off x="5784199" y="2353763"/>
            <a:ext cx="827382" cy="1127784"/>
            <a:chOff x="7392144" y="4232080"/>
            <a:chExt cx="1103176" cy="150371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CuadroTexto 10"/>
                <p:cNvSpPr txBox="1"/>
                <p:nvPr/>
              </p:nvSpPr>
              <p:spPr>
                <a:xfrm>
                  <a:off x="7392144" y="5417841"/>
                  <a:ext cx="713444" cy="31795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⊥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" name="CuadroTexto 1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2144" y="5417841"/>
                  <a:ext cx="713444" cy="317951"/>
                </a:xfrm>
                <a:prstGeom prst="rect">
                  <a:avLst/>
                </a:prstGeom>
                <a:blipFill>
                  <a:blip r:embed="rId13"/>
                  <a:stretch>
                    <a:fillRect l="-6818" t="-35897" r="-51136" b="-102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" name="Conector recto de flecha 16"/>
            <p:cNvCxnSpPr/>
            <p:nvPr/>
          </p:nvCxnSpPr>
          <p:spPr>
            <a:xfrm flipV="1">
              <a:off x="7536160" y="4424461"/>
              <a:ext cx="576064" cy="811857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CuadroTexto 17"/>
            <p:cNvSpPr txBox="1"/>
            <p:nvPr/>
          </p:nvSpPr>
          <p:spPr>
            <a:xfrm>
              <a:off x="8135280" y="4232080"/>
              <a:ext cx="36004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0</a:t>
              </a:r>
            </a:p>
          </p:txBody>
        </p:sp>
      </p:grpSp>
      <p:grpSp>
        <p:nvGrpSpPr>
          <p:cNvPr id="20" name="Grupo 19"/>
          <p:cNvGrpSpPr/>
          <p:nvPr/>
        </p:nvGrpSpPr>
        <p:grpSpPr>
          <a:xfrm>
            <a:off x="8274669" y="2430296"/>
            <a:ext cx="827382" cy="1127784"/>
            <a:chOff x="7392144" y="4232080"/>
            <a:chExt cx="1103176" cy="150371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/>
                <p:cNvSpPr txBox="1"/>
                <p:nvPr/>
              </p:nvSpPr>
              <p:spPr>
                <a:xfrm>
                  <a:off x="7392144" y="5417841"/>
                  <a:ext cx="713444" cy="31795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⊥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1" name="CuadroTexto 2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2144" y="5417841"/>
                  <a:ext cx="713444" cy="317951"/>
                </a:xfrm>
                <a:prstGeom prst="rect">
                  <a:avLst/>
                </a:prstGeom>
                <a:blipFill>
                  <a:blip r:embed="rId14"/>
                  <a:stretch>
                    <a:fillRect l="-6818" t="-38462" r="-52273" b="-769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2" name="Conector recto de flecha 21"/>
            <p:cNvCxnSpPr/>
            <p:nvPr/>
          </p:nvCxnSpPr>
          <p:spPr>
            <a:xfrm flipV="1">
              <a:off x="7536160" y="4424461"/>
              <a:ext cx="576064" cy="811857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CuadroTexto 22"/>
            <p:cNvSpPr txBox="1"/>
            <p:nvPr/>
          </p:nvSpPr>
          <p:spPr>
            <a:xfrm>
              <a:off x="8135280" y="4232080"/>
              <a:ext cx="36004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0</a:t>
              </a:r>
            </a:p>
          </p:txBody>
        </p:sp>
      </p:grpSp>
      <p:grpSp>
        <p:nvGrpSpPr>
          <p:cNvPr id="25" name="Grupo 24"/>
          <p:cNvGrpSpPr/>
          <p:nvPr/>
        </p:nvGrpSpPr>
        <p:grpSpPr>
          <a:xfrm>
            <a:off x="7132962" y="2353761"/>
            <a:ext cx="827382" cy="1122334"/>
            <a:chOff x="7392144" y="4232080"/>
            <a:chExt cx="1103176" cy="149644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CuadroTexto 25"/>
                <p:cNvSpPr txBox="1"/>
                <p:nvPr/>
              </p:nvSpPr>
              <p:spPr>
                <a:xfrm>
                  <a:off x="7392144" y="5417841"/>
                  <a:ext cx="638893" cy="3106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6" name="CuadroTexto 2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2144" y="5417841"/>
                  <a:ext cx="638893" cy="310684"/>
                </a:xfrm>
                <a:prstGeom prst="rect">
                  <a:avLst/>
                </a:prstGeom>
                <a:blipFill>
                  <a:blip r:embed="rId15"/>
                  <a:stretch>
                    <a:fillRect l="-8861" r="-7595" b="-78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Conector recto de flecha 26"/>
            <p:cNvCxnSpPr/>
            <p:nvPr/>
          </p:nvCxnSpPr>
          <p:spPr>
            <a:xfrm flipV="1">
              <a:off x="7536160" y="4424461"/>
              <a:ext cx="576064" cy="811857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CuadroTexto 27"/>
            <p:cNvSpPr txBox="1"/>
            <p:nvPr/>
          </p:nvSpPr>
          <p:spPr>
            <a:xfrm>
              <a:off x="8135280" y="4232080"/>
              <a:ext cx="360040" cy="400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350" dirty="0"/>
                <a:t>0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132086" y="3835180"/>
                <a:ext cx="3181448" cy="9555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 sz="24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𝐵𝑥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086" y="3835180"/>
                <a:ext cx="3181448" cy="955518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6239950" y="4066396"/>
                <a:ext cx="2051780" cy="5539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  <m:sub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𝒏𝑰</m:t>
                      </m:r>
                    </m:oMath>
                  </m:oMathPara>
                </a14:m>
                <a:endParaRPr lang="es-ES" sz="36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39950" y="4066396"/>
                <a:ext cx="2051780" cy="553998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Flecha derecha 30"/>
          <p:cNvSpPr/>
          <p:nvPr/>
        </p:nvSpPr>
        <p:spPr>
          <a:xfrm>
            <a:off x="5020006" y="4194205"/>
            <a:ext cx="752362" cy="26348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3AE49AD8-F705-4656-AF5A-5747F0D140D2}"/>
                  </a:ext>
                </a:extLst>
              </p:cNvPr>
              <p:cNvSpPr/>
              <p:nvPr/>
            </p:nvSpPr>
            <p:spPr>
              <a:xfrm>
                <a:off x="3092073" y="3946783"/>
                <a:ext cx="1505605" cy="78136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𝑥𝐼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3AE49AD8-F705-4656-AF5A-5747F0D140D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2073" y="3946783"/>
                <a:ext cx="1505605" cy="781368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6" name="Imagen 35">
            <a:extLst>
              <a:ext uri="{FF2B5EF4-FFF2-40B4-BE49-F238E27FC236}">
                <a16:creationId xmlns:a16="http://schemas.microsoft.com/office/drawing/2014/main" id="{2A95B224-4213-4FF5-BC68-864F5601AE3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511136" y="800105"/>
            <a:ext cx="2209809" cy="1253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0908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9" grpId="0"/>
      <p:bldP spid="30" grpId="0"/>
      <p:bldP spid="31" grpId="0" animBg="1"/>
      <p:bldP spid="16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806358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5.8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Ampere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28"/>
              <p:cNvSpPr txBox="1">
                <a:spLocks noChangeArrowheads="1"/>
              </p:cNvSpPr>
              <p:nvPr/>
            </p:nvSpPr>
            <p:spPr bwMode="auto">
              <a:xfrm>
                <a:off x="64193" y="711243"/>
                <a:ext cx="4292212" cy="4029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en el interior de un toroide con </a:t>
                </a:r>
                <a:r>
                  <a:rPr lang="es-ES" i="1" dirty="0"/>
                  <a:t>N</a:t>
                </a:r>
                <a:r>
                  <a:rPr lang="es-ES" dirty="0"/>
                  <a:t> vueltas</a:t>
                </a:r>
              </a:p>
            </p:txBody>
          </p:sp>
        </mc:Choice>
        <mc:Fallback xmlns="">
          <p:sp>
            <p:nvSpPr>
              <p:cNvPr id="5" name="Text 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4193" y="711243"/>
                <a:ext cx="4292212" cy="402931"/>
              </a:xfrm>
              <a:prstGeom prst="rect">
                <a:avLst/>
              </a:prstGeom>
              <a:blipFill>
                <a:blip r:embed="rId4"/>
                <a:stretch>
                  <a:fillRect b="-24242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4824567" y="765283"/>
                <a:ext cx="2178417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</m:nary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e>
                      </m:acc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𝐵</m:t>
                      </m:r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e>
                      </m:nary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4567" y="765283"/>
                <a:ext cx="2178417" cy="73969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>
                <a:off x="634094" y="3850511"/>
                <a:ext cx="137755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𝑎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094" y="3850511"/>
                <a:ext cx="1377557" cy="369332"/>
              </a:xfrm>
              <a:prstGeom prst="rect">
                <a:avLst/>
              </a:prstGeom>
              <a:blipFill>
                <a:blip r:embed="rId6"/>
                <a:stretch>
                  <a:fillRect l="-2212" r="-4425" b="-8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3147411" y="3670887"/>
                <a:ext cx="1403589" cy="69147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𝝁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𝑵𝑰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𝒓</m:t>
                          </m:r>
                        </m:den>
                      </m:f>
                    </m:oMath>
                  </m:oMathPara>
                </a14:m>
                <a:endParaRPr lang="es-ES" sz="1350" b="1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7411" y="3670887"/>
                <a:ext cx="1403589" cy="69147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435277" y="4579361"/>
                <a:ext cx="213449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𝑎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   ;    </m:t>
                      </m:r>
                      <m:r>
                        <a:rPr lang="es-ES" sz="2400" i="1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&gt;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277" y="4579361"/>
                <a:ext cx="2134495" cy="369332"/>
              </a:xfrm>
              <a:prstGeom prst="rect">
                <a:avLst/>
              </a:prstGeom>
              <a:blipFill>
                <a:blip r:embed="rId8"/>
                <a:stretch>
                  <a:fillRect l="-1425" r="-2564" b="-114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3941501" y="1573643"/>
                <a:ext cx="5004960" cy="60016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sz="1500" dirty="0">
                    <a:ea typeface="Cambria Math" panose="02040503050406030204" pitchFamily="18" charset="0"/>
                  </a:rPr>
                  <a:t>Cada espira del toroide atraviesa una vez el camino cerrado C:</a:t>
                </a:r>
              </a:p>
              <a:p>
                <a:pPr algn="ctr"/>
                <a:r>
                  <a:rPr lang="es-ES" sz="15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𝐶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𝑁𝐼</m:t>
                    </m:r>
                  </m:oMath>
                </a14:m>
                <a:endParaRPr lang="es-ES" i="1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1501" y="1573643"/>
                <a:ext cx="5004960" cy="600164"/>
              </a:xfrm>
              <a:prstGeom prst="rect">
                <a:avLst/>
              </a:prstGeom>
              <a:blipFill>
                <a:blip r:embed="rId9"/>
                <a:stretch>
                  <a:fillRect l="-487" t="-202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3" name="Grupo 122">
            <a:extLst>
              <a:ext uri="{FF2B5EF4-FFF2-40B4-BE49-F238E27FC236}">
                <a16:creationId xmlns:a16="http://schemas.microsoft.com/office/drawing/2014/main" id="{4A3E8C88-BA02-42E4-97CF-06868CFCFFD1}"/>
              </a:ext>
            </a:extLst>
          </p:cNvPr>
          <p:cNvGrpSpPr/>
          <p:nvPr/>
        </p:nvGrpSpPr>
        <p:grpSpPr>
          <a:xfrm>
            <a:off x="7629097" y="3394249"/>
            <a:ext cx="354259" cy="962901"/>
            <a:chOff x="10172130" y="4525663"/>
            <a:chExt cx="472345" cy="1283868"/>
          </a:xfrm>
        </p:grpSpPr>
        <p:cxnSp>
          <p:nvCxnSpPr>
            <p:cNvPr id="16" name="Conector recto de flecha 15">
              <a:extLst>
                <a:ext uri="{FF2B5EF4-FFF2-40B4-BE49-F238E27FC236}">
                  <a16:creationId xmlns:a16="http://schemas.microsoft.com/office/drawing/2014/main" id="{85F04730-C984-44F6-BF5F-3C8EFC71C608}"/>
                </a:ext>
              </a:extLst>
            </p:cNvPr>
            <p:cNvCxnSpPr>
              <a:cxnSpLocks/>
            </p:cNvCxnSpPr>
            <p:nvPr/>
          </p:nvCxnSpPr>
          <p:spPr>
            <a:xfrm>
              <a:off x="10501542" y="4826905"/>
              <a:ext cx="2780" cy="981493"/>
            </a:xfrm>
            <a:prstGeom prst="straightConnector1">
              <a:avLst/>
            </a:prstGeom>
            <a:ln w="50800">
              <a:solidFill>
                <a:srgbClr val="00B0F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0D61C507-4B7E-4B31-AC86-DDCE5AE0F9EB}"/>
                </a:ext>
              </a:extLst>
            </p:cNvPr>
            <p:cNvCxnSpPr>
              <a:cxnSpLocks/>
            </p:cNvCxnSpPr>
            <p:nvPr/>
          </p:nvCxnSpPr>
          <p:spPr>
            <a:xfrm>
              <a:off x="10504322" y="4827123"/>
              <a:ext cx="0" cy="432656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F35E4BBA-C731-4D69-A829-EA832A79E25F}"/>
                    </a:ext>
                  </a:extLst>
                </p:cNvPr>
                <p:cNvSpPr/>
                <p:nvPr/>
              </p:nvSpPr>
              <p:spPr>
                <a:xfrm>
                  <a:off x="10172130" y="5375738"/>
                  <a:ext cx="46422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F35E4BBA-C731-4D69-A829-EA832A79E25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172130" y="5375738"/>
                  <a:ext cx="464229" cy="433793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0D890278-4F97-4EAA-9D47-54F75BB87B0E}"/>
                    </a:ext>
                  </a:extLst>
                </p:cNvPr>
                <p:cNvSpPr txBox="1"/>
                <p:nvPr/>
              </p:nvSpPr>
              <p:spPr>
                <a:xfrm>
                  <a:off x="10358073" y="4525663"/>
                  <a:ext cx="286402" cy="31820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𝒍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0D890278-4F97-4EAA-9D47-54F75BB87B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58073" y="4525663"/>
                  <a:ext cx="286402" cy="318207"/>
                </a:xfrm>
                <a:prstGeom prst="rect">
                  <a:avLst/>
                </a:prstGeom>
                <a:blipFill>
                  <a:blip r:embed="rId11"/>
                  <a:stretch>
                    <a:fillRect l="-22222" t="-38462" r="-97222" b="-102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2" name="Grupo 121">
            <a:extLst>
              <a:ext uri="{FF2B5EF4-FFF2-40B4-BE49-F238E27FC236}">
                <a16:creationId xmlns:a16="http://schemas.microsoft.com/office/drawing/2014/main" id="{E1E90D60-DAF1-4333-B946-69D4A2602669}"/>
              </a:ext>
            </a:extLst>
          </p:cNvPr>
          <p:cNvGrpSpPr/>
          <p:nvPr/>
        </p:nvGrpSpPr>
        <p:grpSpPr>
          <a:xfrm>
            <a:off x="5902372" y="2658108"/>
            <a:ext cx="348172" cy="1005928"/>
            <a:chOff x="2831727" y="1097163"/>
            <a:chExt cx="450824" cy="1242143"/>
          </a:xfrm>
        </p:grpSpPr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40C7C8D6-E61C-4015-B1EB-B0D525A6A166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182427" y="1357813"/>
              <a:ext cx="2780" cy="981493"/>
            </a:xfrm>
            <a:prstGeom prst="straightConnector1">
              <a:avLst/>
            </a:prstGeom>
            <a:ln w="50800">
              <a:solidFill>
                <a:srgbClr val="00B0F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165FB2B2-773C-427C-8260-F194089B98B4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185207" y="1870785"/>
              <a:ext cx="0" cy="432656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ectángulo 29">
                  <a:extLst>
                    <a:ext uri="{FF2B5EF4-FFF2-40B4-BE49-F238E27FC236}">
                      <a16:creationId xmlns:a16="http://schemas.microsoft.com/office/drawing/2014/main" id="{234B1719-A4D0-4AE4-A106-278EE3B0A6FD}"/>
                    </a:ext>
                  </a:extLst>
                </p:cNvPr>
                <p:cNvSpPr/>
                <p:nvPr/>
              </p:nvSpPr>
              <p:spPr>
                <a:xfrm>
                  <a:off x="2831727" y="1097163"/>
                  <a:ext cx="450824" cy="4017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30" name="Rectángulo 29">
                  <a:extLst>
                    <a:ext uri="{FF2B5EF4-FFF2-40B4-BE49-F238E27FC236}">
                      <a16:creationId xmlns:a16="http://schemas.microsoft.com/office/drawing/2014/main" id="{234B1719-A4D0-4AE4-A106-278EE3B0A6F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31727" y="1097163"/>
                  <a:ext cx="450824" cy="401743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CuadroTexto 30">
                  <a:extLst>
                    <a:ext uri="{FF2B5EF4-FFF2-40B4-BE49-F238E27FC236}">
                      <a16:creationId xmlns:a16="http://schemas.microsoft.com/office/drawing/2014/main" id="{5BCC0354-8414-451E-85D6-5963A655375A}"/>
                    </a:ext>
                  </a:extLst>
                </p:cNvPr>
                <p:cNvSpPr txBox="1"/>
                <p:nvPr/>
              </p:nvSpPr>
              <p:spPr>
                <a:xfrm>
                  <a:off x="2853664" y="1870785"/>
                  <a:ext cx="278132" cy="29469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𝒍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31" name="CuadroTexto 30">
                  <a:extLst>
                    <a:ext uri="{FF2B5EF4-FFF2-40B4-BE49-F238E27FC236}">
                      <a16:creationId xmlns:a16="http://schemas.microsoft.com/office/drawing/2014/main" id="{5BCC0354-8414-451E-85D6-5963A65537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53664" y="1870785"/>
                  <a:ext cx="278132" cy="294697"/>
                </a:xfrm>
                <a:prstGeom prst="rect">
                  <a:avLst/>
                </a:prstGeom>
                <a:blipFill>
                  <a:blip r:embed="rId11"/>
                  <a:stretch>
                    <a:fillRect l="-22857" t="-38462" r="-102857" b="-102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9462E694-1016-41FB-8B31-6695BC7932FA}"/>
              </a:ext>
            </a:extLst>
          </p:cNvPr>
          <p:cNvGrpSpPr/>
          <p:nvPr/>
        </p:nvGrpSpPr>
        <p:grpSpPr>
          <a:xfrm>
            <a:off x="5871462" y="2510267"/>
            <a:ext cx="2294336" cy="2289242"/>
            <a:chOff x="7828616" y="3347023"/>
            <a:chExt cx="3059114" cy="3052322"/>
          </a:xfrm>
        </p:grpSpPr>
        <p:grpSp>
          <p:nvGrpSpPr>
            <p:cNvPr id="72" name="Grupo 71">
              <a:extLst>
                <a:ext uri="{FF2B5EF4-FFF2-40B4-BE49-F238E27FC236}">
                  <a16:creationId xmlns:a16="http://schemas.microsoft.com/office/drawing/2014/main" id="{C83683EF-F597-4AA4-81C3-779A9997746D}"/>
                </a:ext>
              </a:extLst>
            </p:cNvPr>
            <p:cNvGrpSpPr/>
            <p:nvPr/>
          </p:nvGrpSpPr>
          <p:grpSpPr>
            <a:xfrm>
              <a:off x="7828616" y="3347023"/>
              <a:ext cx="3059114" cy="3052322"/>
              <a:chOff x="7286798" y="2428694"/>
              <a:chExt cx="3059114" cy="3052322"/>
            </a:xfrm>
          </p:grpSpPr>
          <p:grpSp>
            <p:nvGrpSpPr>
              <p:cNvPr id="38" name="Grupo 37">
                <a:extLst>
                  <a:ext uri="{FF2B5EF4-FFF2-40B4-BE49-F238E27FC236}">
                    <a16:creationId xmlns:a16="http://schemas.microsoft.com/office/drawing/2014/main" id="{ACE13D4C-CA5B-4D44-B67F-DE836046108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697881" y="2428694"/>
                <a:ext cx="216000" cy="216000"/>
                <a:chOff x="10800133" y="3220360"/>
                <a:chExt cx="360000" cy="360000"/>
              </a:xfrm>
            </p:grpSpPr>
            <p:sp>
              <p:nvSpPr>
                <p:cNvPr id="36" name="Elipse 35">
                  <a:extLst>
                    <a:ext uri="{FF2B5EF4-FFF2-40B4-BE49-F238E27FC236}">
                      <a16:creationId xmlns:a16="http://schemas.microsoft.com/office/drawing/2014/main" id="{EAB14244-A017-48B9-9A9B-824E66AEC7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7" name="Elipse 36">
                  <a:extLst>
                    <a:ext uri="{FF2B5EF4-FFF2-40B4-BE49-F238E27FC236}">
                      <a16:creationId xmlns:a16="http://schemas.microsoft.com/office/drawing/2014/main" id="{C0C390E2-9190-4D0D-8910-55434DB0A9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7033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39" name="Grupo 38">
                <a:extLst>
                  <a:ext uri="{FF2B5EF4-FFF2-40B4-BE49-F238E27FC236}">
                    <a16:creationId xmlns:a16="http://schemas.microsoft.com/office/drawing/2014/main" id="{6D0F0ED0-C222-4521-B64D-9CA40CFBFB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921396" y="3108664"/>
                <a:ext cx="216000" cy="216000"/>
                <a:chOff x="10800133" y="3220360"/>
                <a:chExt cx="360000" cy="360000"/>
              </a:xfrm>
            </p:grpSpPr>
            <p:sp>
              <p:nvSpPr>
                <p:cNvPr id="40" name="Elipse 39">
                  <a:extLst>
                    <a:ext uri="{FF2B5EF4-FFF2-40B4-BE49-F238E27FC236}">
                      <a16:creationId xmlns:a16="http://schemas.microsoft.com/office/drawing/2014/main" id="{108F336C-67C0-4F09-A154-EE96DBFCF7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41" name="Elipse 40">
                  <a:extLst>
                    <a:ext uri="{FF2B5EF4-FFF2-40B4-BE49-F238E27FC236}">
                      <a16:creationId xmlns:a16="http://schemas.microsoft.com/office/drawing/2014/main" id="{33897897-4D1F-4EAE-A144-F8B39DF452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42" name="Grupo 41">
                <a:extLst>
                  <a:ext uri="{FF2B5EF4-FFF2-40B4-BE49-F238E27FC236}">
                    <a16:creationId xmlns:a16="http://schemas.microsoft.com/office/drawing/2014/main" id="{BC97497A-A353-4977-8796-417ADA36F32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523483" y="3108664"/>
                <a:ext cx="216000" cy="216000"/>
                <a:chOff x="10800133" y="3220360"/>
                <a:chExt cx="360000" cy="360000"/>
              </a:xfrm>
            </p:grpSpPr>
            <p:sp>
              <p:nvSpPr>
                <p:cNvPr id="43" name="Elipse 42">
                  <a:extLst>
                    <a:ext uri="{FF2B5EF4-FFF2-40B4-BE49-F238E27FC236}">
                      <a16:creationId xmlns:a16="http://schemas.microsoft.com/office/drawing/2014/main" id="{C632E2D2-A8B1-4E3C-9E4F-8EA6BD88AA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44" name="Elipse 43">
                  <a:extLst>
                    <a:ext uri="{FF2B5EF4-FFF2-40B4-BE49-F238E27FC236}">
                      <a16:creationId xmlns:a16="http://schemas.microsoft.com/office/drawing/2014/main" id="{5611BF11-A79F-4353-92E8-A7ED55903A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45" name="Grupo 44">
                <a:extLst>
                  <a:ext uri="{FF2B5EF4-FFF2-40B4-BE49-F238E27FC236}">
                    <a16:creationId xmlns:a16="http://schemas.microsoft.com/office/drawing/2014/main" id="{4996166D-D962-472D-8A69-1504704474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86798" y="3765162"/>
                <a:ext cx="216000" cy="216000"/>
                <a:chOff x="10802196" y="3124490"/>
                <a:chExt cx="360000" cy="360000"/>
              </a:xfrm>
            </p:grpSpPr>
            <p:sp>
              <p:nvSpPr>
                <p:cNvPr id="46" name="Elipse 45">
                  <a:extLst>
                    <a:ext uri="{FF2B5EF4-FFF2-40B4-BE49-F238E27FC236}">
                      <a16:creationId xmlns:a16="http://schemas.microsoft.com/office/drawing/2014/main" id="{6C557F46-00B4-4DFC-9E2F-6E474B4043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2196" y="312449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47" name="Elipse 46">
                  <a:extLst>
                    <a:ext uri="{FF2B5EF4-FFF2-40B4-BE49-F238E27FC236}">
                      <a16:creationId xmlns:a16="http://schemas.microsoft.com/office/drawing/2014/main" id="{D7A86475-D892-45FE-88EF-45D9E3D190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2271" y="322760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48" name="Grupo 47">
                <a:extLst>
                  <a:ext uri="{FF2B5EF4-FFF2-40B4-BE49-F238E27FC236}">
                    <a16:creationId xmlns:a16="http://schemas.microsoft.com/office/drawing/2014/main" id="{029D241A-CA58-4D96-9CBC-B3A2A0F98C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475607" y="4492129"/>
                <a:ext cx="216000" cy="216000"/>
                <a:chOff x="10802201" y="3078823"/>
                <a:chExt cx="360000" cy="360000"/>
              </a:xfrm>
            </p:grpSpPr>
            <p:sp>
              <p:nvSpPr>
                <p:cNvPr id="49" name="Elipse 48">
                  <a:extLst>
                    <a:ext uri="{FF2B5EF4-FFF2-40B4-BE49-F238E27FC236}">
                      <a16:creationId xmlns:a16="http://schemas.microsoft.com/office/drawing/2014/main" id="{E278FD36-3E5D-418C-AD8D-6BBA96D2E3F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2201" y="3078823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0" name="Elipse 49">
                  <a:extLst>
                    <a:ext uri="{FF2B5EF4-FFF2-40B4-BE49-F238E27FC236}">
                      <a16:creationId xmlns:a16="http://schemas.microsoft.com/office/drawing/2014/main" id="{46FA5208-2AEA-4AC6-9079-37B24DD8EA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2276" y="3181936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51" name="Grupo 50">
                <a:extLst>
                  <a:ext uri="{FF2B5EF4-FFF2-40B4-BE49-F238E27FC236}">
                    <a16:creationId xmlns:a16="http://schemas.microsoft.com/office/drawing/2014/main" id="{877DC0A4-2456-49C5-B815-D9864788C89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7881" y="2649755"/>
                <a:ext cx="216000" cy="216000"/>
                <a:chOff x="10800133" y="3220360"/>
                <a:chExt cx="360000" cy="360000"/>
              </a:xfrm>
            </p:grpSpPr>
            <p:sp>
              <p:nvSpPr>
                <p:cNvPr id="52" name="Elipse 51">
                  <a:extLst>
                    <a:ext uri="{FF2B5EF4-FFF2-40B4-BE49-F238E27FC236}">
                      <a16:creationId xmlns:a16="http://schemas.microsoft.com/office/drawing/2014/main" id="{D01242B1-7F55-4725-BBA0-5A1B9AC17B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3" name="Elipse 52">
                  <a:extLst>
                    <a:ext uri="{FF2B5EF4-FFF2-40B4-BE49-F238E27FC236}">
                      <a16:creationId xmlns:a16="http://schemas.microsoft.com/office/drawing/2014/main" id="{2B76F3F6-5E8E-42BE-9067-34BB026745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54" name="Grupo 53">
                <a:extLst>
                  <a:ext uri="{FF2B5EF4-FFF2-40B4-BE49-F238E27FC236}">
                    <a16:creationId xmlns:a16="http://schemas.microsoft.com/office/drawing/2014/main" id="{853FC4FD-50FA-4407-8AC3-C3BEE84385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390675" y="5088245"/>
                <a:ext cx="216000" cy="216000"/>
                <a:chOff x="10800133" y="3220360"/>
                <a:chExt cx="360000" cy="360000"/>
              </a:xfrm>
            </p:grpSpPr>
            <p:sp>
              <p:nvSpPr>
                <p:cNvPr id="55" name="Elipse 54">
                  <a:extLst>
                    <a:ext uri="{FF2B5EF4-FFF2-40B4-BE49-F238E27FC236}">
                      <a16:creationId xmlns:a16="http://schemas.microsoft.com/office/drawing/2014/main" id="{0D115B6A-185B-4F9D-BCCB-D6596C86B9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6" name="Elipse 55">
                  <a:extLst>
                    <a:ext uri="{FF2B5EF4-FFF2-40B4-BE49-F238E27FC236}">
                      <a16:creationId xmlns:a16="http://schemas.microsoft.com/office/drawing/2014/main" id="{48CE6305-4F06-4C6F-9BBA-D7FD061BEF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57" name="Grupo 56">
                <a:extLst>
                  <a:ext uri="{FF2B5EF4-FFF2-40B4-BE49-F238E27FC236}">
                    <a16:creationId xmlns:a16="http://schemas.microsoft.com/office/drawing/2014/main" id="{B6A3E657-1191-4CCD-A5CE-59AF7D6005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933312" y="4543318"/>
                <a:ext cx="216000" cy="216000"/>
                <a:chOff x="10800133" y="3220360"/>
                <a:chExt cx="360000" cy="360000"/>
              </a:xfrm>
            </p:grpSpPr>
            <p:sp>
              <p:nvSpPr>
                <p:cNvPr id="58" name="Elipse 57">
                  <a:extLst>
                    <a:ext uri="{FF2B5EF4-FFF2-40B4-BE49-F238E27FC236}">
                      <a16:creationId xmlns:a16="http://schemas.microsoft.com/office/drawing/2014/main" id="{0943FC0A-29D7-4372-BEEE-792984E47C6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59" name="Elipse 58">
                  <a:extLst>
                    <a:ext uri="{FF2B5EF4-FFF2-40B4-BE49-F238E27FC236}">
                      <a16:creationId xmlns:a16="http://schemas.microsoft.com/office/drawing/2014/main" id="{CFEB85D8-D143-421D-93C6-8F85C13C7E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60" name="Grupo 59">
                <a:extLst>
                  <a:ext uri="{FF2B5EF4-FFF2-40B4-BE49-F238E27FC236}">
                    <a16:creationId xmlns:a16="http://schemas.microsoft.com/office/drawing/2014/main" id="{743BECB5-FC8F-4486-9D6C-E96008C1904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23996" y="5041888"/>
                <a:ext cx="216000" cy="216000"/>
                <a:chOff x="10659743" y="3143098"/>
                <a:chExt cx="360000" cy="360000"/>
              </a:xfrm>
            </p:grpSpPr>
            <p:sp>
              <p:nvSpPr>
                <p:cNvPr id="61" name="Elipse 60">
                  <a:extLst>
                    <a:ext uri="{FF2B5EF4-FFF2-40B4-BE49-F238E27FC236}">
                      <a16:creationId xmlns:a16="http://schemas.microsoft.com/office/drawing/2014/main" id="{BF2443A2-2FE7-4DF5-8465-CFB5712D22C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659743" y="3143098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62" name="Elipse 61">
                  <a:extLst>
                    <a:ext uri="{FF2B5EF4-FFF2-40B4-BE49-F238E27FC236}">
                      <a16:creationId xmlns:a16="http://schemas.microsoft.com/office/drawing/2014/main" id="{476DE2F6-B933-49A5-9FEF-BA04704218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779818" y="3246208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63" name="Grupo 62">
                <a:extLst>
                  <a:ext uri="{FF2B5EF4-FFF2-40B4-BE49-F238E27FC236}">
                    <a16:creationId xmlns:a16="http://schemas.microsoft.com/office/drawing/2014/main" id="{D083B93A-9873-4E9B-8209-0D218691AF0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697881" y="5265016"/>
                <a:ext cx="216000" cy="216000"/>
                <a:chOff x="10800133" y="3220360"/>
                <a:chExt cx="360000" cy="360000"/>
              </a:xfrm>
            </p:grpSpPr>
            <p:sp>
              <p:nvSpPr>
                <p:cNvPr id="64" name="Elipse 63">
                  <a:extLst>
                    <a:ext uri="{FF2B5EF4-FFF2-40B4-BE49-F238E27FC236}">
                      <a16:creationId xmlns:a16="http://schemas.microsoft.com/office/drawing/2014/main" id="{8594710C-B64B-4628-A1BE-8251CB7A34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65" name="Elipse 64">
                  <a:extLst>
                    <a:ext uri="{FF2B5EF4-FFF2-40B4-BE49-F238E27FC236}">
                      <a16:creationId xmlns:a16="http://schemas.microsoft.com/office/drawing/2014/main" id="{59E66815-ADCC-4371-82AA-00C8DB358C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66" name="Grupo 65">
                <a:extLst>
                  <a:ext uri="{FF2B5EF4-FFF2-40B4-BE49-F238E27FC236}">
                    <a16:creationId xmlns:a16="http://schemas.microsoft.com/office/drawing/2014/main" id="{18F9D3A1-1622-41B9-B42F-22475E6C6BE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129912" y="3806840"/>
                <a:ext cx="216000" cy="216000"/>
                <a:chOff x="10800133" y="3067019"/>
                <a:chExt cx="360000" cy="360000"/>
              </a:xfrm>
            </p:grpSpPr>
            <p:sp>
              <p:nvSpPr>
                <p:cNvPr id="67" name="Elipse 66">
                  <a:extLst>
                    <a:ext uri="{FF2B5EF4-FFF2-40B4-BE49-F238E27FC236}">
                      <a16:creationId xmlns:a16="http://schemas.microsoft.com/office/drawing/2014/main" id="{DC72C552-B3D9-49FF-9BD2-77EFB23856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067019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68" name="Elipse 67">
                  <a:extLst>
                    <a:ext uri="{FF2B5EF4-FFF2-40B4-BE49-F238E27FC236}">
                      <a16:creationId xmlns:a16="http://schemas.microsoft.com/office/drawing/2014/main" id="{5204B74B-E592-4E84-A4A2-B174A39166D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170133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  <p:grpSp>
            <p:nvGrpSpPr>
              <p:cNvPr id="69" name="Grupo 68">
                <a:extLst>
                  <a:ext uri="{FF2B5EF4-FFF2-40B4-BE49-F238E27FC236}">
                    <a16:creationId xmlns:a16="http://schemas.microsoft.com/office/drawing/2014/main" id="{3986FA2A-3CA0-439F-B906-A647207310A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40757" y="2590313"/>
                <a:ext cx="216000" cy="216000"/>
                <a:chOff x="10800133" y="3220360"/>
                <a:chExt cx="360000" cy="360000"/>
              </a:xfrm>
            </p:grpSpPr>
            <p:sp>
              <p:nvSpPr>
                <p:cNvPr id="70" name="Elipse 69">
                  <a:extLst>
                    <a:ext uri="{FF2B5EF4-FFF2-40B4-BE49-F238E27FC236}">
                      <a16:creationId xmlns:a16="http://schemas.microsoft.com/office/drawing/2014/main" id="{7E084158-3B7D-495D-BDB7-070250CDB66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00133" y="3220360"/>
                  <a:ext cx="360000" cy="360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1" name="Elipse 70">
                  <a:extLst>
                    <a:ext uri="{FF2B5EF4-FFF2-40B4-BE49-F238E27FC236}">
                      <a16:creationId xmlns:a16="http://schemas.microsoft.com/office/drawing/2014/main" id="{001429E7-BC0F-4CCC-8720-D5AA4D1D37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20208" y="3323470"/>
                  <a:ext cx="144000" cy="1440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</p:grpSp>
        </p:grpSp>
        <p:grpSp>
          <p:nvGrpSpPr>
            <p:cNvPr id="109" name="Grupo 108">
              <a:extLst>
                <a:ext uri="{FF2B5EF4-FFF2-40B4-BE49-F238E27FC236}">
                  <a16:creationId xmlns:a16="http://schemas.microsoft.com/office/drawing/2014/main" id="{2F846237-3766-4098-99FC-A8C4AAFAC6EA}"/>
                </a:ext>
              </a:extLst>
            </p:cNvPr>
            <p:cNvGrpSpPr/>
            <p:nvPr/>
          </p:nvGrpSpPr>
          <p:grpSpPr>
            <a:xfrm>
              <a:off x="8319970" y="3687744"/>
              <a:ext cx="2186532" cy="2209015"/>
              <a:chOff x="7753659" y="2783448"/>
              <a:chExt cx="2186532" cy="2209015"/>
            </a:xfrm>
          </p:grpSpPr>
          <p:grpSp>
            <p:nvGrpSpPr>
              <p:cNvPr id="75" name="Grupo 74">
                <a:extLst>
                  <a:ext uri="{FF2B5EF4-FFF2-40B4-BE49-F238E27FC236}">
                    <a16:creationId xmlns:a16="http://schemas.microsoft.com/office/drawing/2014/main" id="{A8E3D864-16AA-44AA-ADEC-18559B0372C1}"/>
                  </a:ext>
                </a:extLst>
              </p:cNvPr>
              <p:cNvGrpSpPr/>
              <p:nvPr/>
            </p:nvGrpSpPr>
            <p:grpSpPr>
              <a:xfrm>
                <a:off x="8664154" y="2783448"/>
                <a:ext cx="361637" cy="400109"/>
                <a:chOff x="11170264" y="2782817"/>
                <a:chExt cx="361637" cy="400109"/>
              </a:xfrm>
            </p:grpSpPr>
            <p:sp>
              <p:nvSpPr>
                <p:cNvPr id="73" name="Elipse 72">
                  <a:extLst>
                    <a:ext uri="{FF2B5EF4-FFF2-40B4-BE49-F238E27FC236}">
                      <a16:creationId xmlns:a16="http://schemas.microsoft.com/office/drawing/2014/main" id="{F4191025-04A7-48FE-A9C1-83704C9302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4" name="CuadroTexto 73">
                  <a:extLst>
                    <a:ext uri="{FF2B5EF4-FFF2-40B4-BE49-F238E27FC236}">
                      <a16:creationId xmlns:a16="http://schemas.microsoft.com/office/drawing/2014/main" id="{A6161B50-EEDD-47C0-AE83-E3217E4AB95B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76" name="Grupo 75">
                <a:extLst>
                  <a:ext uri="{FF2B5EF4-FFF2-40B4-BE49-F238E27FC236}">
                    <a16:creationId xmlns:a16="http://schemas.microsoft.com/office/drawing/2014/main" id="{4F198521-0C17-4321-AA2F-B0D3F1287B9F}"/>
                  </a:ext>
                </a:extLst>
              </p:cNvPr>
              <p:cNvGrpSpPr/>
              <p:nvPr/>
            </p:nvGrpSpPr>
            <p:grpSpPr>
              <a:xfrm>
                <a:off x="7881840" y="3191810"/>
                <a:ext cx="361637" cy="400109"/>
                <a:chOff x="11170264" y="2782817"/>
                <a:chExt cx="361637" cy="400109"/>
              </a:xfrm>
            </p:grpSpPr>
            <p:sp>
              <p:nvSpPr>
                <p:cNvPr id="77" name="Elipse 76">
                  <a:extLst>
                    <a:ext uri="{FF2B5EF4-FFF2-40B4-BE49-F238E27FC236}">
                      <a16:creationId xmlns:a16="http://schemas.microsoft.com/office/drawing/2014/main" id="{C834FFE8-1871-4E6C-888E-B02CEB1D6D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0D6E6A21-2B79-4762-B360-8591F9A1905D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79" name="Grupo 78">
                <a:extLst>
                  <a:ext uri="{FF2B5EF4-FFF2-40B4-BE49-F238E27FC236}">
                    <a16:creationId xmlns:a16="http://schemas.microsoft.com/office/drawing/2014/main" id="{5C42DA38-3436-46A4-BBE3-CA6A1A66FDD1}"/>
                  </a:ext>
                </a:extLst>
              </p:cNvPr>
              <p:cNvGrpSpPr/>
              <p:nvPr/>
            </p:nvGrpSpPr>
            <p:grpSpPr>
              <a:xfrm>
                <a:off x="8215358" y="2867652"/>
                <a:ext cx="361637" cy="400109"/>
                <a:chOff x="11170264" y="2782817"/>
                <a:chExt cx="361637" cy="400109"/>
              </a:xfrm>
            </p:grpSpPr>
            <p:sp>
              <p:nvSpPr>
                <p:cNvPr id="80" name="Elipse 79">
                  <a:extLst>
                    <a:ext uri="{FF2B5EF4-FFF2-40B4-BE49-F238E27FC236}">
                      <a16:creationId xmlns:a16="http://schemas.microsoft.com/office/drawing/2014/main" id="{C0B6C05C-C758-479E-982F-A7E9424E9E6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81" name="CuadroTexto 80">
                  <a:extLst>
                    <a:ext uri="{FF2B5EF4-FFF2-40B4-BE49-F238E27FC236}">
                      <a16:creationId xmlns:a16="http://schemas.microsoft.com/office/drawing/2014/main" id="{E3735B51-BD97-4418-8FE9-A793155F4CCA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82" name="Grupo 81">
                <a:extLst>
                  <a:ext uri="{FF2B5EF4-FFF2-40B4-BE49-F238E27FC236}">
                    <a16:creationId xmlns:a16="http://schemas.microsoft.com/office/drawing/2014/main" id="{BF307282-1319-4BED-B8D0-EDF4005B8646}"/>
                  </a:ext>
                </a:extLst>
              </p:cNvPr>
              <p:cNvGrpSpPr/>
              <p:nvPr/>
            </p:nvGrpSpPr>
            <p:grpSpPr>
              <a:xfrm>
                <a:off x="9139721" y="2924489"/>
                <a:ext cx="361637" cy="400109"/>
                <a:chOff x="11170264" y="2782817"/>
                <a:chExt cx="361637" cy="400109"/>
              </a:xfrm>
            </p:grpSpPr>
            <p:sp>
              <p:nvSpPr>
                <p:cNvPr id="83" name="Elipse 82">
                  <a:extLst>
                    <a:ext uri="{FF2B5EF4-FFF2-40B4-BE49-F238E27FC236}">
                      <a16:creationId xmlns:a16="http://schemas.microsoft.com/office/drawing/2014/main" id="{E364F42A-FB5C-40F0-BE11-D4EA526EF5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84" name="CuadroTexto 83">
                  <a:extLst>
                    <a:ext uri="{FF2B5EF4-FFF2-40B4-BE49-F238E27FC236}">
                      <a16:creationId xmlns:a16="http://schemas.microsoft.com/office/drawing/2014/main" id="{D63DD912-BFBB-4ACB-B0C7-DA4674B6DB00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85" name="Grupo 84">
                <a:extLst>
                  <a:ext uri="{FF2B5EF4-FFF2-40B4-BE49-F238E27FC236}">
                    <a16:creationId xmlns:a16="http://schemas.microsoft.com/office/drawing/2014/main" id="{471918A4-E2A5-4E06-82E4-CE5315DFFAE6}"/>
                  </a:ext>
                </a:extLst>
              </p:cNvPr>
              <p:cNvGrpSpPr/>
              <p:nvPr/>
            </p:nvGrpSpPr>
            <p:grpSpPr>
              <a:xfrm>
                <a:off x="9436898" y="4117041"/>
                <a:ext cx="361637" cy="400109"/>
                <a:chOff x="11170264" y="2782817"/>
                <a:chExt cx="361637" cy="400109"/>
              </a:xfrm>
            </p:grpSpPr>
            <p:sp>
              <p:nvSpPr>
                <p:cNvPr id="86" name="Elipse 85">
                  <a:extLst>
                    <a:ext uri="{FF2B5EF4-FFF2-40B4-BE49-F238E27FC236}">
                      <a16:creationId xmlns:a16="http://schemas.microsoft.com/office/drawing/2014/main" id="{CB090D05-D0A8-4A66-A3D5-DD39FC66B1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87" name="CuadroTexto 86">
                  <a:extLst>
                    <a:ext uri="{FF2B5EF4-FFF2-40B4-BE49-F238E27FC236}">
                      <a16:creationId xmlns:a16="http://schemas.microsoft.com/office/drawing/2014/main" id="{16F55FB1-8E3D-4214-98A1-76D5743CFE5E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88" name="Grupo 87">
                <a:extLst>
                  <a:ext uri="{FF2B5EF4-FFF2-40B4-BE49-F238E27FC236}">
                    <a16:creationId xmlns:a16="http://schemas.microsoft.com/office/drawing/2014/main" id="{8F323284-193F-41E6-9709-E3589F03BC0F}"/>
                  </a:ext>
                </a:extLst>
              </p:cNvPr>
              <p:cNvGrpSpPr/>
              <p:nvPr/>
            </p:nvGrpSpPr>
            <p:grpSpPr>
              <a:xfrm>
                <a:off x="9417784" y="3223634"/>
                <a:ext cx="361637" cy="400109"/>
                <a:chOff x="11170264" y="2782817"/>
                <a:chExt cx="361637" cy="400109"/>
              </a:xfrm>
            </p:grpSpPr>
            <p:sp>
              <p:nvSpPr>
                <p:cNvPr id="89" name="Elipse 88">
                  <a:extLst>
                    <a:ext uri="{FF2B5EF4-FFF2-40B4-BE49-F238E27FC236}">
                      <a16:creationId xmlns:a16="http://schemas.microsoft.com/office/drawing/2014/main" id="{EA051F8E-2D09-4E41-948B-8E20E27B9B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90" name="CuadroTexto 89">
                  <a:extLst>
                    <a:ext uri="{FF2B5EF4-FFF2-40B4-BE49-F238E27FC236}">
                      <a16:creationId xmlns:a16="http://schemas.microsoft.com/office/drawing/2014/main" id="{C546C82A-9C98-4733-8E08-248B97C71136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91" name="Grupo 90">
                <a:extLst>
                  <a:ext uri="{FF2B5EF4-FFF2-40B4-BE49-F238E27FC236}">
                    <a16:creationId xmlns:a16="http://schemas.microsoft.com/office/drawing/2014/main" id="{B86DC98E-5FD5-469F-B3F7-F01A31C4804E}"/>
                  </a:ext>
                </a:extLst>
              </p:cNvPr>
              <p:cNvGrpSpPr/>
              <p:nvPr/>
            </p:nvGrpSpPr>
            <p:grpSpPr>
              <a:xfrm>
                <a:off x="9578554" y="3697848"/>
                <a:ext cx="361637" cy="400109"/>
                <a:chOff x="11170264" y="2782817"/>
                <a:chExt cx="361637" cy="400109"/>
              </a:xfrm>
            </p:grpSpPr>
            <p:sp>
              <p:nvSpPr>
                <p:cNvPr id="92" name="Elipse 91">
                  <a:extLst>
                    <a:ext uri="{FF2B5EF4-FFF2-40B4-BE49-F238E27FC236}">
                      <a16:creationId xmlns:a16="http://schemas.microsoft.com/office/drawing/2014/main" id="{3290047B-9169-4309-89D3-BAC418A590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93" name="CuadroTexto 92">
                  <a:extLst>
                    <a:ext uri="{FF2B5EF4-FFF2-40B4-BE49-F238E27FC236}">
                      <a16:creationId xmlns:a16="http://schemas.microsoft.com/office/drawing/2014/main" id="{1F7E09C9-4F55-4051-BB10-707D6F9E634F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94" name="Grupo 93">
                <a:extLst>
                  <a:ext uri="{FF2B5EF4-FFF2-40B4-BE49-F238E27FC236}">
                    <a16:creationId xmlns:a16="http://schemas.microsoft.com/office/drawing/2014/main" id="{871440DA-4303-415B-B523-C041DE4A452E}"/>
                  </a:ext>
                </a:extLst>
              </p:cNvPr>
              <p:cNvGrpSpPr/>
              <p:nvPr/>
            </p:nvGrpSpPr>
            <p:grpSpPr>
              <a:xfrm>
                <a:off x="7866987" y="4103268"/>
                <a:ext cx="361637" cy="400109"/>
                <a:chOff x="11170264" y="2782817"/>
                <a:chExt cx="361637" cy="400109"/>
              </a:xfrm>
            </p:grpSpPr>
            <p:sp>
              <p:nvSpPr>
                <p:cNvPr id="95" name="Elipse 94">
                  <a:extLst>
                    <a:ext uri="{FF2B5EF4-FFF2-40B4-BE49-F238E27FC236}">
                      <a16:creationId xmlns:a16="http://schemas.microsoft.com/office/drawing/2014/main" id="{BF0DC873-9699-4071-BC6D-CAB7F8AA8F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96" name="CuadroTexto 95">
                  <a:extLst>
                    <a:ext uri="{FF2B5EF4-FFF2-40B4-BE49-F238E27FC236}">
                      <a16:creationId xmlns:a16="http://schemas.microsoft.com/office/drawing/2014/main" id="{A4EFDC0C-72C1-4EC8-A389-F5DD89027FF3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97" name="Grupo 96">
                <a:extLst>
                  <a:ext uri="{FF2B5EF4-FFF2-40B4-BE49-F238E27FC236}">
                    <a16:creationId xmlns:a16="http://schemas.microsoft.com/office/drawing/2014/main" id="{F0E081CA-412D-4AE8-AF1E-406D58C6F423}"/>
                  </a:ext>
                </a:extLst>
              </p:cNvPr>
              <p:cNvGrpSpPr/>
              <p:nvPr/>
            </p:nvGrpSpPr>
            <p:grpSpPr>
              <a:xfrm>
                <a:off x="9182931" y="4431540"/>
                <a:ext cx="361637" cy="400109"/>
                <a:chOff x="11170264" y="2782817"/>
                <a:chExt cx="361637" cy="400109"/>
              </a:xfrm>
            </p:grpSpPr>
            <p:sp>
              <p:nvSpPr>
                <p:cNvPr id="98" name="Elipse 97">
                  <a:extLst>
                    <a:ext uri="{FF2B5EF4-FFF2-40B4-BE49-F238E27FC236}">
                      <a16:creationId xmlns:a16="http://schemas.microsoft.com/office/drawing/2014/main" id="{103256A9-9447-4E06-B629-8CB50E554F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99" name="CuadroTexto 98">
                  <a:extLst>
                    <a:ext uri="{FF2B5EF4-FFF2-40B4-BE49-F238E27FC236}">
                      <a16:creationId xmlns:a16="http://schemas.microsoft.com/office/drawing/2014/main" id="{C82C5DD9-AF3B-47A3-B822-EB08A4AB55AB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100" name="Grupo 99">
                <a:extLst>
                  <a:ext uri="{FF2B5EF4-FFF2-40B4-BE49-F238E27FC236}">
                    <a16:creationId xmlns:a16="http://schemas.microsoft.com/office/drawing/2014/main" id="{1CB79F60-9C29-4B41-88B9-BBF483DEBC19}"/>
                  </a:ext>
                </a:extLst>
              </p:cNvPr>
              <p:cNvGrpSpPr/>
              <p:nvPr/>
            </p:nvGrpSpPr>
            <p:grpSpPr>
              <a:xfrm>
                <a:off x="7753659" y="3677560"/>
                <a:ext cx="361637" cy="400109"/>
                <a:chOff x="11170264" y="2782817"/>
                <a:chExt cx="361637" cy="400109"/>
              </a:xfrm>
            </p:grpSpPr>
            <p:sp>
              <p:nvSpPr>
                <p:cNvPr id="101" name="Elipse 100">
                  <a:extLst>
                    <a:ext uri="{FF2B5EF4-FFF2-40B4-BE49-F238E27FC236}">
                      <a16:creationId xmlns:a16="http://schemas.microsoft.com/office/drawing/2014/main" id="{C026620F-1C2A-4463-A5FB-E731D8794E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02" name="CuadroTexto 101">
                  <a:extLst>
                    <a:ext uri="{FF2B5EF4-FFF2-40B4-BE49-F238E27FC236}">
                      <a16:creationId xmlns:a16="http://schemas.microsoft.com/office/drawing/2014/main" id="{6AD1B4D5-942E-400F-A0B5-8F6276F06FEF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103" name="Grupo 102">
                <a:extLst>
                  <a:ext uri="{FF2B5EF4-FFF2-40B4-BE49-F238E27FC236}">
                    <a16:creationId xmlns:a16="http://schemas.microsoft.com/office/drawing/2014/main" id="{078EAE4C-A0C9-4BA7-A66A-74D081FE74F7}"/>
                  </a:ext>
                </a:extLst>
              </p:cNvPr>
              <p:cNvGrpSpPr/>
              <p:nvPr/>
            </p:nvGrpSpPr>
            <p:grpSpPr>
              <a:xfrm>
                <a:off x="8152713" y="4419219"/>
                <a:ext cx="361637" cy="400109"/>
                <a:chOff x="11170264" y="2782817"/>
                <a:chExt cx="361637" cy="400109"/>
              </a:xfrm>
            </p:grpSpPr>
            <p:sp>
              <p:nvSpPr>
                <p:cNvPr id="104" name="Elipse 103">
                  <a:extLst>
                    <a:ext uri="{FF2B5EF4-FFF2-40B4-BE49-F238E27FC236}">
                      <a16:creationId xmlns:a16="http://schemas.microsoft.com/office/drawing/2014/main" id="{9591F2FE-8FDD-4233-86FB-1C5570B5CF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05" name="CuadroTexto 104">
                  <a:extLst>
                    <a:ext uri="{FF2B5EF4-FFF2-40B4-BE49-F238E27FC236}">
                      <a16:creationId xmlns:a16="http://schemas.microsoft.com/office/drawing/2014/main" id="{247D2BED-5E11-4E86-81F3-8E009206ACC2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  <p:grpSp>
            <p:nvGrpSpPr>
              <p:cNvPr id="106" name="Grupo 105">
                <a:extLst>
                  <a:ext uri="{FF2B5EF4-FFF2-40B4-BE49-F238E27FC236}">
                    <a16:creationId xmlns:a16="http://schemas.microsoft.com/office/drawing/2014/main" id="{614354B1-6347-407B-8248-F53E4F54780C}"/>
                  </a:ext>
                </a:extLst>
              </p:cNvPr>
              <p:cNvGrpSpPr/>
              <p:nvPr/>
            </p:nvGrpSpPr>
            <p:grpSpPr>
              <a:xfrm>
                <a:off x="8664154" y="4592354"/>
                <a:ext cx="361637" cy="400109"/>
                <a:chOff x="11170264" y="2782817"/>
                <a:chExt cx="361637" cy="400109"/>
              </a:xfrm>
            </p:grpSpPr>
            <p:sp>
              <p:nvSpPr>
                <p:cNvPr id="107" name="Elipse 106">
                  <a:extLst>
                    <a:ext uri="{FF2B5EF4-FFF2-40B4-BE49-F238E27FC236}">
                      <a16:creationId xmlns:a16="http://schemas.microsoft.com/office/drawing/2014/main" id="{96514AEC-86C0-4BB4-8327-C94422AD2C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02780" y="2890141"/>
                  <a:ext cx="216000" cy="216000"/>
                </a:xfrm>
                <a:prstGeom prst="ellipse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108" name="CuadroTexto 107">
                  <a:extLst>
                    <a:ext uri="{FF2B5EF4-FFF2-40B4-BE49-F238E27FC236}">
                      <a16:creationId xmlns:a16="http://schemas.microsoft.com/office/drawing/2014/main" id="{84F55F0E-5FF0-4B07-88CE-A3E289D99358}"/>
                    </a:ext>
                  </a:extLst>
                </p:cNvPr>
                <p:cNvSpPr txBox="1"/>
                <p:nvPr/>
              </p:nvSpPr>
              <p:spPr>
                <a:xfrm>
                  <a:off x="11170264" y="2782817"/>
                  <a:ext cx="36163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</a:p>
              </p:txBody>
            </p:sp>
          </p:grpSp>
        </p:grpSp>
      </p:grpSp>
      <p:grpSp>
        <p:nvGrpSpPr>
          <p:cNvPr id="116" name="Grupo 115">
            <a:extLst>
              <a:ext uri="{FF2B5EF4-FFF2-40B4-BE49-F238E27FC236}">
                <a16:creationId xmlns:a16="http://schemas.microsoft.com/office/drawing/2014/main" id="{1025732B-4AAE-4786-813B-F6D2B2C636D5}"/>
              </a:ext>
            </a:extLst>
          </p:cNvPr>
          <p:cNvGrpSpPr/>
          <p:nvPr/>
        </p:nvGrpSpPr>
        <p:grpSpPr>
          <a:xfrm>
            <a:off x="5868144" y="2493888"/>
            <a:ext cx="2322000" cy="2547826"/>
            <a:chOff x="7257881" y="2420888"/>
            <a:chExt cx="3096000" cy="3397100"/>
          </a:xfrm>
        </p:grpSpPr>
        <p:grpSp>
          <p:nvGrpSpPr>
            <p:cNvPr id="35" name="Grupo 34">
              <a:extLst>
                <a:ext uri="{FF2B5EF4-FFF2-40B4-BE49-F238E27FC236}">
                  <a16:creationId xmlns:a16="http://schemas.microsoft.com/office/drawing/2014/main" id="{124364D0-6770-4281-81A0-A2AB6D1B8A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7881" y="2420888"/>
              <a:ext cx="3096000" cy="3096000"/>
              <a:chOff x="8400256" y="3814248"/>
              <a:chExt cx="2160000" cy="2160000"/>
            </a:xfrm>
          </p:grpSpPr>
          <p:sp>
            <p:nvSpPr>
              <p:cNvPr id="21" name="Elipse 20">
                <a:extLst>
                  <a:ext uri="{FF2B5EF4-FFF2-40B4-BE49-F238E27FC236}">
                    <a16:creationId xmlns:a16="http://schemas.microsoft.com/office/drawing/2014/main" id="{48B757EE-9532-4917-BAF9-721CBE68EB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400256" y="3814248"/>
                <a:ext cx="2160000" cy="216000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34" name="Elipse 33">
                <a:extLst>
                  <a:ext uri="{FF2B5EF4-FFF2-40B4-BE49-F238E27FC236}">
                    <a16:creationId xmlns:a16="http://schemas.microsoft.com/office/drawing/2014/main" id="{C866E385-5A35-458C-9BCD-BF95DEE86A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940256" y="4300236"/>
                <a:ext cx="1080000" cy="108000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cxnSp>
          <p:nvCxnSpPr>
            <p:cNvPr id="110" name="Conector recto de flecha 109">
              <a:extLst>
                <a:ext uri="{FF2B5EF4-FFF2-40B4-BE49-F238E27FC236}">
                  <a16:creationId xmlns:a16="http://schemas.microsoft.com/office/drawing/2014/main" id="{DCAAF2AC-B041-43A9-AB7C-8102D43C09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683725" y="3152781"/>
              <a:ext cx="146707" cy="7240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1" name="Rectángulo 110">
                  <a:extLst>
                    <a:ext uri="{FF2B5EF4-FFF2-40B4-BE49-F238E27FC236}">
                      <a16:creationId xmlns:a16="http://schemas.microsoft.com/office/drawing/2014/main" id="{E2260961-E597-493E-8990-575CB355CAD9}"/>
                    </a:ext>
                  </a:extLst>
                </p:cNvPr>
                <p:cNvSpPr/>
                <p:nvPr/>
              </p:nvSpPr>
              <p:spPr>
                <a:xfrm>
                  <a:off x="8456293" y="3151839"/>
                  <a:ext cx="431400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𝑎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1" name="Rectángulo 110">
                  <a:extLst>
                    <a:ext uri="{FF2B5EF4-FFF2-40B4-BE49-F238E27FC236}">
                      <a16:creationId xmlns:a16="http://schemas.microsoft.com/office/drawing/2014/main" id="{E2260961-E597-493E-8990-575CB355CAD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456293" y="3151839"/>
                  <a:ext cx="431400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3" name="Conector recto de flecha 112">
              <a:extLst>
                <a:ext uri="{FF2B5EF4-FFF2-40B4-BE49-F238E27FC236}">
                  <a16:creationId xmlns:a16="http://schemas.microsoft.com/office/drawing/2014/main" id="{91C79A80-BB83-40F0-A196-0FF2F20934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36077" y="3885038"/>
              <a:ext cx="401991" cy="15743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" name="Rectángulo 113">
                  <a:extLst>
                    <a:ext uri="{FF2B5EF4-FFF2-40B4-BE49-F238E27FC236}">
                      <a16:creationId xmlns:a16="http://schemas.microsoft.com/office/drawing/2014/main" id="{0DDF4F4D-D225-4038-961E-B8B7F6320E2E}"/>
                    </a:ext>
                  </a:extLst>
                </p:cNvPr>
                <p:cNvSpPr/>
                <p:nvPr/>
              </p:nvSpPr>
              <p:spPr>
                <a:xfrm>
                  <a:off x="8107020" y="5417879"/>
                  <a:ext cx="426528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14" name="Rectángulo 113">
                  <a:extLst>
                    <a:ext uri="{FF2B5EF4-FFF2-40B4-BE49-F238E27FC236}">
                      <a16:creationId xmlns:a16="http://schemas.microsoft.com/office/drawing/2014/main" id="{0DDF4F4D-D225-4038-961E-B8B7F6320E2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07020" y="5417879"/>
                  <a:ext cx="426528" cy="400109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Rectángulo 116">
                <a:extLst>
                  <a:ext uri="{FF2B5EF4-FFF2-40B4-BE49-F238E27FC236}">
                    <a16:creationId xmlns:a16="http://schemas.microsoft.com/office/drawing/2014/main" id="{BBF7ED47-9CC1-40F3-8881-B3C77152CCAF}"/>
                  </a:ext>
                </a:extLst>
              </p:cNvPr>
              <p:cNvSpPr/>
              <p:nvPr/>
            </p:nvSpPr>
            <p:spPr>
              <a:xfrm>
                <a:off x="6899233" y="976719"/>
                <a:ext cx="173515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𝐵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7" name="Rectángulo 116">
                <a:extLst>
                  <a:ext uri="{FF2B5EF4-FFF2-40B4-BE49-F238E27FC236}">
                    <a16:creationId xmlns:a16="http://schemas.microsoft.com/office/drawing/2014/main" id="{BBF7ED47-9CC1-40F3-8881-B3C77152CCA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99233" y="976719"/>
                <a:ext cx="1735155" cy="369332"/>
              </a:xfrm>
              <a:prstGeom prst="rect">
                <a:avLst/>
              </a:prstGeom>
              <a:blipFill>
                <a:blip r:embed="rId15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0" name="Grupo 119">
            <a:extLst>
              <a:ext uri="{FF2B5EF4-FFF2-40B4-BE49-F238E27FC236}">
                <a16:creationId xmlns:a16="http://schemas.microsoft.com/office/drawing/2014/main" id="{9B4FEFA9-4C13-4CE6-8C6A-25283701C019}"/>
              </a:ext>
            </a:extLst>
          </p:cNvPr>
          <p:cNvGrpSpPr/>
          <p:nvPr/>
        </p:nvGrpSpPr>
        <p:grpSpPr>
          <a:xfrm>
            <a:off x="6992314" y="2464237"/>
            <a:ext cx="767417" cy="325345"/>
            <a:chOff x="9760977" y="2876060"/>
            <a:chExt cx="1023222" cy="433794"/>
          </a:xfrm>
        </p:grpSpPr>
        <p:cxnSp>
          <p:nvCxnSpPr>
            <p:cNvPr id="118" name="Conector recto de flecha 117">
              <a:extLst>
                <a:ext uri="{FF2B5EF4-FFF2-40B4-BE49-F238E27FC236}">
                  <a16:creationId xmlns:a16="http://schemas.microsoft.com/office/drawing/2014/main" id="{5FE7AAD0-61BB-4D75-AC5B-F2A07E6015EB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250334" y="2754706"/>
              <a:ext cx="2780" cy="981493"/>
            </a:xfrm>
            <a:prstGeom prst="straightConnector1">
              <a:avLst/>
            </a:prstGeom>
            <a:ln w="50800">
              <a:solidFill>
                <a:srgbClr val="00B0F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9" name="Rectángulo 118">
                  <a:extLst>
                    <a:ext uri="{FF2B5EF4-FFF2-40B4-BE49-F238E27FC236}">
                      <a16:creationId xmlns:a16="http://schemas.microsoft.com/office/drawing/2014/main" id="{7359119D-D6AF-4310-AE96-222C12789A0F}"/>
                    </a:ext>
                  </a:extLst>
                </p:cNvPr>
                <p:cNvSpPr/>
                <p:nvPr/>
              </p:nvSpPr>
              <p:spPr>
                <a:xfrm>
                  <a:off x="10319970" y="2876060"/>
                  <a:ext cx="464229" cy="43379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119" name="Rectángulo 118">
                  <a:extLst>
                    <a:ext uri="{FF2B5EF4-FFF2-40B4-BE49-F238E27FC236}">
                      <a16:creationId xmlns:a16="http://schemas.microsoft.com/office/drawing/2014/main" id="{7359119D-D6AF-4310-AE96-222C12789A0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19970" y="2876060"/>
                  <a:ext cx="464229" cy="433794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1" name="Grupo 120">
            <a:extLst>
              <a:ext uri="{FF2B5EF4-FFF2-40B4-BE49-F238E27FC236}">
                <a16:creationId xmlns:a16="http://schemas.microsoft.com/office/drawing/2014/main" id="{8BDD207E-8DE6-4601-B912-1339055202E8}"/>
              </a:ext>
            </a:extLst>
          </p:cNvPr>
          <p:cNvGrpSpPr/>
          <p:nvPr/>
        </p:nvGrpSpPr>
        <p:grpSpPr>
          <a:xfrm>
            <a:off x="7007763" y="2752279"/>
            <a:ext cx="427514" cy="238655"/>
            <a:chOff x="9351476" y="2831865"/>
            <a:chExt cx="570019" cy="318207"/>
          </a:xfrm>
        </p:grpSpPr>
        <p:cxnSp>
          <p:nvCxnSpPr>
            <p:cNvPr id="13" name="Conector recto de flecha 12"/>
            <p:cNvCxnSpPr/>
            <p:nvPr/>
          </p:nvCxnSpPr>
          <p:spPr>
            <a:xfrm>
              <a:off x="9351476" y="2839207"/>
              <a:ext cx="570019" cy="0"/>
            </a:xfrm>
            <a:prstGeom prst="straightConnector1">
              <a:avLst/>
            </a:prstGeom>
            <a:ln w="412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uadroTexto 13"/>
                <p:cNvSpPr txBox="1"/>
                <p:nvPr/>
              </p:nvSpPr>
              <p:spPr>
                <a:xfrm>
                  <a:off x="9505068" y="2831865"/>
                  <a:ext cx="286403" cy="31820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𝒍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14" name="CuadroTexto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05068" y="2831865"/>
                  <a:ext cx="286403" cy="318207"/>
                </a:xfrm>
                <a:prstGeom prst="rect">
                  <a:avLst/>
                </a:prstGeom>
                <a:blipFill>
                  <a:blip r:embed="rId17"/>
                  <a:stretch>
                    <a:fillRect l="-22222" t="-35000" r="-97222" b="-75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4" name="Grupo 123">
            <a:extLst>
              <a:ext uri="{FF2B5EF4-FFF2-40B4-BE49-F238E27FC236}">
                <a16:creationId xmlns:a16="http://schemas.microsoft.com/office/drawing/2014/main" id="{5CF60EEA-84D6-4ACF-AA52-9D5D50EE2E55}"/>
              </a:ext>
            </a:extLst>
          </p:cNvPr>
          <p:cNvGrpSpPr/>
          <p:nvPr/>
        </p:nvGrpSpPr>
        <p:grpSpPr>
          <a:xfrm rot="5400000">
            <a:off x="6617542" y="3919805"/>
            <a:ext cx="365899" cy="949942"/>
            <a:chOff x="10172803" y="4541810"/>
            <a:chExt cx="487865" cy="1266588"/>
          </a:xfrm>
        </p:grpSpPr>
        <p:cxnSp>
          <p:nvCxnSpPr>
            <p:cNvPr id="125" name="Conector recto de flecha 124">
              <a:extLst>
                <a:ext uri="{FF2B5EF4-FFF2-40B4-BE49-F238E27FC236}">
                  <a16:creationId xmlns:a16="http://schemas.microsoft.com/office/drawing/2014/main" id="{8CD818DE-8BD8-43E6-8C83-F4E69F0725CB}"/>
                </a:ext>
              </a:extLst>
            </p:cNvPr>
            <p:cNvCxnSpPr>
              <a:cxnSpLocks/>
            </p:cNvCxnSpPr>
            <p:nvPr/>
          </p:nvCxnSpPr>
          <p:spPr>
            <a:xfrm>
              <a:off x="10501542" y="4826905"/>
              <a:ext cx="2780" cy="981493"/>
            </a:xfrm>
            <a:prstGeom prst="straightConnector1">
              <a:avLst/>
            </a:prstGeom>
            <a:ln w="50800">
              <a:solidFill>
                <a:srgbClr val="00B0F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Conector recto de flecha 125">
              <a:extLst>
                <a:ext uri="{FF2B5EF4-FFF2-40B4-BE49-F238E27FC236}">
                  <a16:creationId xmlns:a16="http://schemas.microsoft.com/office/drawing/2014/main" id="{3227E7E7-726F-4BC0-B877-5D8FDBF74E69}"/>
                </a:ext>
              </a:extLst>
            </p:cNvPr>
            <p:cNvCxnSpPr>
              <a:cxnSpLocks/>
            </p:cNvCxnSpPr>
            <p:nvPr/>
          </p:nvCxnSpPr>
          <p:spPr>
            <a:xfrm>
              <a:off x="10504322" y="4827123"/>
              <a:ext cx="0" cy="432656"/>
            </a:xfrm>
            <a:prstGeom prst="straightConnector1">
              <a:avLst/>
            </a:pr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7" name="Rectángulo 126">
                  <a:extLst>
                    <a:ext uri="{FF2B5EF4-FFF2-40B4-BE49-F238E27FC236}">
                      <a16:creationId xmlns:a16="http://schemas.microsoft.com/office/drawing/2014/main" id="{62A3D316-758C-4557-B6A3-80B8D4216256}"/>
                    </a:ext>
                  </a:extLst>
                </p:cNvPr>
                <p:cNvSpPr/>
                <p:nvPr/>
              </p:nvSpPr>
              <p:spPr>
                <a:xfrm rot="16200000">
                  <a:off x="10157585" y="5330331"/>
                  <a:ext cx="464229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127" name="Rectángulo 126">
                  <a:extLst>
                    <a:ext uri="{FF2B5EF4-FFF2-40B4-BE49-F238E27FC236}">
                      <a16:creationId xmlns:a16="http://schemas.microsoft.com/office/drawing/2014/main" id="{62A3D316-758C-4557-B6A3-80B8D421625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10157585" y="5330331"/>
                  <a:ext cx="464229" cy="433793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8" name="CuadroTexto 127">
                  <a:extLst>
                    <a:ext uri="{FF2B5EF4-FFF2-40B4-BE49-F238E27FC236}">
                      <a16:creationId xmlns:a16="http://schemas.microsoft.com/office/drawing/2014/main" id="{3505C539-2529-4BED-81A2-4D334E6FAE83}"/>
                    </a:ext>
                  </a:extLst>
                </p:cNvPr>
                <p:cNvSpPr txBox="1"/>
                <p:nvPr/>
              </p:nvSpPr>
              <p:spPr>
                <a:xfrm rot="16200000">
                  <a:off x="10358363" y="4525909"/>
                  <a:ext cx="286403" cy="3182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</m:t>
                        </m:r>
                        <m:acc>
                          <m:accPr>
                            <m:chr m:val="⃗"/>
                            <m:ctrlP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𝒍</m:t>
                            </m:r>
                          </m:e>
                        </m:acc>
                      </m:oMath>
                    </m:oMathPara>
                  </a14:m>
                  <a:endParaRPr lang="es-ES" sz="1350" b="1" dirty="0"/>
                </a:p>
              </p:txBody>
            </p:sp>
          </mc:Choice>
          <mc:Fallback xmlns="">
            <p:sp>
              <p:nvSpPr>
                <p:cNvPr id="128" name="CuadroTexto 127">
                  <a:extLst>
                    <a:ext uri="{FF2B5EF4-FFF2-40B4-BE49-F238E27FC236}">
                      <a16:creationId xmlns:a16="http://schemas.microsoft.com/office/drawing/2014/main" id="{3505C539-2529-4BED-81A2-4D334E6FAE8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10358363" y="4525909"/>
                  <a:ext cx="286403" cy="318206"/>
                </a:xfrm>
                <a:prstGeom prst="rect">
                  <a:avLst/>
                </a:prstGeom>
                <a:blipFill>
                  <a:blip r:embed="rId11"/>
                  <a:stretch>
                    <a:fillRect l="-22857" t="-38462" r="-102857" b="-102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4" name="Grupo 133">
            <a:extLst>
              <a:ext uri="{FF2B5EF4-FFF2-40B4-BE49-F238E27FC236}">
                <a16:creationId xmlns:a16="http://schemas.microsoft.com/office/drawing/2014/main" id="{C09B523C-3A50-41E1-8B59-EDFAD14E9EB3}"/>
              </a:ext>
            </a:extLst>
          </p:cNvPr>
          <p:cNvGrpSpPr/>
          <p:nvPr/>
        </p:nvGrpSpPr>
        <p:grpSpPr>
          <a:xfrm>
            <a:off x="6199949" y="2766608"/>
            <a:ext cx="1647000" cy="1647000"/>
            <a:chOff x="8266599" y="3688810"/>
            <a:chExt cx="2196000" cy="2196000"/>
          </a:xfrm>
        </p:grpSpPr>
        <p:sp>
          <p:nvSpPr>
            <p:cNvPr id="129" name="Elipse 128">
              <a:extLst>
                <a:ext uri="{FF2B5EF4-FFF2-40B4-BE49-F238E27FC236}">
                  <a16:creationId xmlns:a16="http://schemas.microsoft.com/office/drawing/2014/main" id="{0C9DED6B-ED89-4FC9-AC7E-5A34542AA3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66599" y="3688810"/>
              <a:ext cx="2196000" cy="2196000"/>
            </a:xfrm>
            <a:prstGeom prst="ellipse">
              <a:avLst/>
            </a:prstGeom>
            <a:noFill/>
            <a:ln w="53975">
              <a:solidFill>
                <a:srgbClr val="FFC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130" name="Conector recto de flecha 129">
              <a:extLst>
                <a:ext uri="{FF2B5EF4-FFF2-40B4-BE49-F238E27FC236}">
                  <a16:creationId xmlns:a16="http://schemas.microsoft.com/office/drawing/2014/main" id="{1A99CDC1-A7D8-49DB-8855-68EC3B59C656}"/>
                </a:ext>
              </a:extLst>
            </p:cNvPr>
            <p:cNvCxnSpPr>
              <a:cxnSpLocks/>
            </p:cNvCxnSpPr>
            <p:nvPr/>
          </p:nvCxnSpPr>
          <p:spPr>
            <a:xfrm>
              <a:off x="9436895" y="4812640"/>
              <a:ext cx="748240" cy="618199"/>
            </a:xfrm>
            <a:prstGeom prst="straightConnector1">
              <a:avLst/>
            </a:prstGeom>
            <a:ln w="38100">
              <a:solidFill>
                <a:srgbClr val="FFC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3" name="Rectángulo 132">
                  <a:extLst>
                    <a:ext uri="{FF2B5EF4-FFF2-40B4-BE49-F238E27FC236}">
                      <a16:creationId xmlns:a16="http://schemas.microsoft.com/office/drawing/2014/main" id="{3CF6D85E-AD84-4DC6-8331-47D45D812CDE}"/>
                    </a:ext>
                  </a:extLst>
                </p:cNvPr>
                <p:cNvSpPr/>
                <p:nvPr/>
              </p:nvSpPr>
              <p:spPr>
                <a:xfrm>
                  <a:off x="9554420" y="4634701"/>
                  <a:ext cx="41156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sz="135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133" name="Rectángulo 132">
                  <a:extLst>
                    <a:ext uri="{FF2B5EF4-FFF2-40B4-BE49-F238E27FC236}">
                      <a16:creationId xmlns:a16="http://schemas.microsoft.com/office/drawing/2014/main" id="{3CF6D85E-AD84-4DC6-8331-47D45D812CD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54420" y="4634701"/>
                  <a:ext cx="411565" cy="400109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8" name="Imagen 7">
            <a:extLst>
              <a:ext uri="{FF2B5EF4-FFF2-40B4-BE49-F238E27FC236}">
                <a16:creationId xmlns:a16="http://schemas.microsoft.com/office/drawing/2014/main" id="{6498AAD5-703A-4B07-B0B3-9F5D96F762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132221" y="2140856"/>
            <a:ext cx="1573016" cy="117824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3541693" y="4579361"/>
                <a:ext cx="8762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1693" y="4579361"/>
                <a:ext cx="876266" cy="369332"/>
              </a:xfrm>
              <a:prstGeom prst="rect">
                <a:avLst/>
              </a:prstGeom>
              <a:blipFill>
                <a:blip r:embed="rId21"/>
                <a:stretch>
                  <a:fillRect l="-8333" r="-6944"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1" name="Grupo 160">
            <a:extLst>
              <a:ext uri="{FF2B5EF4-FFF2-40B4-BE49-F238E27FC236}">
                <a16:creationId xmlns:a16="http://schemas.microsoft.com/office/drawing/2014/main" id="{43A17FB4-9FB1-48E1-9A53-54283817BAFA}"/>
              </a:ext>
            </a:extLst>
          </p:cNvPr>
          <p:cNvGrpSpPr/>
          <p:nvPr/>
        </p:nvGrpSpPr>
        <p:grpSpPr>
          <a:xfrm>
            <a:off x="488150" y="1336534"/>
            <a:ext cx="2134484" cy="2191593"/>
            <a:chOff x="4285358" y="1967935"/>
            <a:chExt cx="2845978" cy="2922124"/>
          </a:xfrm>
        </p:grpSpPr>
        <p:grpSp>
          <p:nvGrpSpPr>
            <p:cNvPr id="152" name="Grupo 151">
              <a:extLst>
                <a:ext uri="{FF2B5EF4-FFF2-40B4-BE49-F238E27FC236}">
                  <a16:creationId xmlns:a16="http://schemas.microsoft.com/office/drawing/2014/main" id="{913E883C-F098-4C37-B8F1-0A2914F2DE83}"/>
                </a:ext>
              </a:extLst>
            </p:cNvPr>
            <p:cNvGrpSpPr/>
            <p:nvPr/>
          </p:nvGrpSpPr>
          <p:grpSpPr>
            <a:xfrm>
              <a:off x="4285358" y="1967935"/>
              <a:ext cx="2845978" cy="2922124"/>
              <a:chOff x="4285358" y="1967935"/>
              <a:chExt cx="2845978" cy="2922124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11" name="Modelo 3D 10" descr="Anillo de color gris claro">
                    <a:extLst>
                      <a:ext uri="{FF2B5EF4-FFF2-40B4-BE49-F238E27FC236}">
                        <a16:creationId xmlns:a16="http://schemas.microsoft.com/office/drawing/2014/main" id="{334B6C65-3313-473B-A6EE-C0BB80185C71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4285358" y="1967935"/>
                  <a:ext cx="2845978" cy="2922124"/>
                </p:xfrm>
                <a:graphic>
                  <a:graphicData uri="http://schemas.microsoft.com/office/drawing/2017/model3d">
                    <am3d:model3d r:embed="rId22">
                      <am3d:spPr>
                        <a:xfrm>
                          <a:off x="0" y="0"/>
                          <a:ext cx="2845978" cy="2922124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67469092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6999400" d="1000000"/>
                        <am3d:preTrans dx="-3" dy="-4317043" dz="-4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 ax="5245293" ay="-947815" az="-4835949"/>
                        <am3d:postTrans dx="0" dy="0" dz="0"/>
                      </am3d:trans>
                      <am3d:raster rName="Office3DRenderer" rVer="16.0.8326">
                        <am3d:blip r:embed="rId23"/>
                      </am3d:raster>
                      <am3d:objViewport viewportSz="3129173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11" name="Modelo 3D 10" descr="Anillo de color gris claro">
                    <a:extLst>
                      <a:ext uri="{FF2B5EF4-FFF2-40B4-BE49-F238E27FC236}">
                        <a16:creationId xmlns:a16="http://schemas.microsoft.com/office/drawing/2014/main" id="{334B6C65-3313-473B-A6EE-C0BB80185C71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33"/>
                  <a:stretch>
                    <a:fillRect/>
                  </a:stretch>
                </p:blipFill>
                <p:spPr>
                  <a:xfrm>
                    <a:off x="650867" y="1782045"/>
                    <a:ext cx="2845978" cy="2922124"/>
                  </a:xfrm>
                  <a:prstGeom prst="rect">
                    <a:avLst/>
                  </a:prstGeom>
                </p:spPr>
              </p:pic>
            </mc:Fallback>
          </mc:AlternateContent>
          <p:sp>
            <p:nvSpPr>
              <p:cNvPr id="33" name="Forma libre: forma 32">
                <a:extLst>
                  <a:ext uri="{FF2B5EF4-FFF2-40B4-BE49-F238E27FC236}">
                    <a16:creationId xmlns:a16="http://schemas.microsoft.com/office/drawing/2014/main" id="{8B6D726E-F295-4ACC-A918-76C21A2F726D}"/>
                  </a:ext>
                </a:extLst>
              </p:cNvPr>
              <p:cNvSpPr/>
              <p:nvPr/>
            </p:nvSpPr>
            <p:spPr>
              <a:xfrm>
                <a:off x="5555848" y="4143737"/>
                <a:ext cx="173620" cy="659757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1" name="Forma libre: forma 130">
                <a:extLst>
                  <a:ext uri="{FF2B5EF4-FFF2-40B4-BE49-F238E27FC236}">
                    <a16:creationId xmlns:a16="http://schemas.microsoft.com/office/drawing/2014/main" id="{73E5733D-0541-4CD6-B758-030D2116EF26}"/>
                  </a:ext>
                </a:extLst>
              </p:cNvPr>
              <p:cNvSpPr/>
              <p:nvPr/>
            </p:nvSpPr>
            <p:spPr>
              <a:xfrm rot="520468">
                <a:off x="5107428" y="4009895"/>
                <a:ext cx="173620" cy="659757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2" name="Forma libre: forma 131">
                <a:extLst>
                  <a:ext uri="{FF2B5EF4-FFF2-40B4-BE49-F238E27FC236}">
                    <a16:creationId xmlns:a16="http://schemas.microsoft.com/office/drawing/2014/main" id="{4C78D10D-10C0-49FB-8A7F-2E6B1901F5B4}"/>
                  </a:ext>
                </a:extLst>
              </p:cNvPr>
              <p:cNvSpPr/>
              <p:nvPr/>
            </p:nvSpPr>
            <p:spPr>
              <a:xfrm rot="950757">
                <a:off x="4764185" y="3780329"/>
                <a:ext cx="173620" cy="659757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5" name="Forma libre: forma 134">
                <a:extLst>
                  <a:ext uri="{FF2B5EF4-FFF2-40B4-BE49-F238E27FC236}">
                    <a16:creationId xmlns:a16="http://schemas.microsoft.com/office/drawing/2014/main" id="{177C5201-FA73-49D2-A183-D4D02A79AB8B}"/>
                  </a:ext>
                </a:extLst>
              </p:cNvPr>
              <p:cNvSpPr/>
              <p:nvPr/>
            </p:nvSpPr>
            <p:spPr>
              <a:xfrm rot="2163990">
                <a:off x="4567167" y="3351691"/>
                <a:ext cx="208154" cy="697888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6" name="Forma libre: forma 135">
                <a:extLst>
                  <a:ext uri="{FF2B5EF4-FFF2-40B4-BE49-F238E27FC236}">
                    <a16:creationId xmlns:a16="http://schemas.microsoft.com/office/drawing/2014/main" id="{90FD76B0-60AD-4C63-8A87-AFBF61234945}"/>
                  </a:ext>
                </a:extLst>
              </p:cNvPr>
              <p:cNvSpPr/>
              <p:nvPr/>
            </p:nvSpPr>
            <p:spPr>
              <a:xfrm rot="4116489">
                <a:off x="4581376" y="2958904"/>
                <a:ext cx="208154" cy="697888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7" name="Forma libre: forma 136">
                <a:extLst>
                  <a:ext uri="{FF2B5EF4-FFF2-40B4-BE49-F238E27FC236}">
                    <a16:creationId xmlns:a16="http://schemas.microsoft.com/office/drawing/2014/main" id="{A4E4DFFD-FB66-4C69-9619-75E24E0AFECC}"/>
                  </a:ext>
                </a:extLst>
              </p:cNvPr>
              <p:cNvSpPr/>
              <p:nvPr/>
            </p:nvSpPr>
            <p:spPr>
              <a:xfrm rot="5400000">
                <a:off x="4680386" y="2660318"/>
                <a:ext cx="208154" cy="697888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8" name="Forma libre: forma 137">
                <a:extLst>
                  <a:ext uri="{FF2B5EF4-FFF2-40B4-BE49-F238E27FC236}">
                    <a16:creationId xmlns:a16="http://schemas.microsoft.com/office/drawing/2014/main" id="{137F1F03-9BF4-479E-8DE1-5EBE6B45D870}"/>
                  </a:ext>
                </a:extLst>
              </p:cNvPr>
              <p:cNvSpPr/>
              <p:nvPr/>
            </p:nvSpPr>
            <p:spPr>
              <a:xfrm rot="6493579">
                <a:off x="4944755" y="2348094"/>
                <a:ext cx="208154" cy="697888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9" name="Forma libre: forma 138">
                <a:extLst>
                  <a:ext uri="{FF2B5EF4-FFF2-40B4-BE49-F238E27FC236}">
                    <a16:creationId xmlns:a16="http://schemas.microsoft.com/office/drawing/2014/main" id="{B4D8FAD5-2408-47B0-86EE-3E17A64AAD86}"/>
                  </a:ext>
                </a:extLst>
              </p:cNvPr>
              <p:cNvSpPr/>
              <p:nvPr/>
            </p:nvSpPr>
            <p:spPr>
              <a:xfrm rot="8555947">
                <a:off x="5320656" y="2200281"/>
                <a:ext cx="244090" cy="623890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0" name="Forma libre: forma 139">
                <a:extLst>
                  <a:ext uri="{FF2B5EF4-FFF2-40B4-BE49-F238E27FC236}">
                    <a16:creationId xmlns:a16="http://schemas.microsoft.com/office/drawing/2014/main" id="{33C03B44-A762-4FC7-9B1F-B8650C562DDC}"/>
                  </a:ext>
                </a:extLst>
              </p:cNvPr>
              <p:cNvSpPr/>
              <p:nvPr/>
            </p:nvSpPr>
            <p:spPr>
              <a:xfrm rot="10199591">
                <a:off x="5788519" y="2090458"/>
                <a:ext cx="208154" cy="697888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1" name="Forma libre: forma 140">
                <a:extLst>
                  <a:ext uri="{FF2B5EF4-FFF2-40B4-BE49-F238E27FC236}">
                    <a16:creationId xmlns:a16="http://schemas.microsoft.com/office/drawing/2014/main" id="{884AAC41-E138-4A73-BD9F-92FDDA3DAF3E}"/>
                  </a:ext>
                </a:extLst>
              </p:cNvPr>
              <p:cNvSpPr/>
              <p:nvPr/>
            </p:nvSpPr>
            <p:spPr>
              <a:xfrm rot="11700879">
                <a:off x="6211558" y="2352197"/>
                <a:ext cx="177828" cy="604612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2" name="Forma libre: forma 141">
                <a:extLst>
                  <a:ext uri="{FF2B5EF4-FFF2-40B4-BE49-F238E27FC236}">
                    <a16:creationId xmlns:a16="http://schemas.microsoft.com/office/drawing/2014/main" id="{B1216EC6-F394-48F2-8CC1-6D3149747F55}"/>
                  </a:ext>
                </a:extLst>
              </p:cNvPr>
              <p:cNvSpPr/>
              <p:nvPr/>
            </p:nvSpPr>
            <p:spPr>
              <a:xfrm rot="12668329">
                <a:off x="6484957" y="2619161"/>
                <a:ext cx="242661" cy="660459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3" name="Forma libre: forma 142">
                <a:extLst>
                  <a:ext uri="{FF2B5EF4-FFF2-40B4-BE49-F238E27FC236}">
                    <a16:creationId xmlns:a16="http://schemas.microsoft.com/office/drawing/2014/main" id="{2087B5AA-9566-47B9-9AAC-9FA6F6263BEC}"/>
                  </a:ext>
                </a:extLst>
              </p:cNvPr>
              <p:cNvSpPr/>
              <p:nvPr/>
            </p:nvSpPr>
            <p:spPr>
              <a:xfrm rot="12668329">
                <a:off x="6522099" y="3199965"/>
                <a:ext cx="515921" cy="497554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4" name="Forma libre: forma 143">
                <a:extLst>
                  <a:ext uri="{FF2B5EF4-FFF2-40B4-BE49-F238E27FC236}">
                    <a16:creationId xmlns:a16="http://schemas.microsoft.com/office/drawing/2014/main" id="{7B29F191-F475-4D72-972F-3671E7BC84D5}"/>
                  </a:ext>
                </a:extLst>
              </p:cNvPr>
              <p:cNvSpPr/>
              <p:nvPr/>
            </p:nvSpPr>
            <p:spPr>
              <a:xfrm rot="12668329">
                <a:off x="6352082" y="3788051"/>
                <a:ext cx="605133" cy="304985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5" name="Forma libre: forma 144">
                <a:extLst>
                  <a:ext uri="{FF2B5EF4-FFF2-40B4-BE49-F238E27FC236}">
                    <a16:creationId xmlns:a16="http://schemas.microsoft.com/office/drawing/2014/main" id="{16D6095C-D698-40EF-9BEF-7CD3733B2A48}"/>
                  </a:ext>
                </a:extLst>
              </p:cNvPr>
              <p:cNvSpPr/>
              <p:nvPr/>
            </p:nvSpPr>
            <p:spPr>
              <a:xfrm rot="12668329" flipV="1">
                <a:off x="5905997" y="4229430"/>
                <a:ext cx="532225" cy="287657"/>
              </a:xfrm>
              <a:custGeom>
                <a:avLst/>
                <a:gdLst>
                  <a:gd name="connsiteX0" fmla="*/ 173620 w 173620"/>
                  <a:gd name="connsiteY0" fmla="*/ 0 h 659757"/>
                  <a:gd name="connsiteX1" fmla="*/ 46299 w 173620"/>
                  <a:gd name="connsiteY1" fmla="*/ 254643 h 659757"/>
                  <a:gd name="connsiteX2" fmla="*/ 0 w 173620"/>
                  <a:gd name="connsiteY2" fmla="*/ 659757 h 65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620" h="659757">
                    <a:moveTo>
                      <a:pt x="173620" y="0"/>
                    </a:moveTo>
                    <a:cubicBezTo>
                      <a:pt x="124428" y="72342"/>
                      <a:pt x="75236" y="144684"/>
                      <a:pt x="46299" y="254643"/>
                    </a:cubicBezTo>
                    <a:cubicBezTo>
                      <a:pt x="17362" y="364603"/>
                      <a:pt x="8681" y="512180"/>
                      <a:pt x="0" y="65975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15" name="Conector recto de flecha 114">
                <a:extLst>
                  <a:ext uri="{FF2B5EF4-FFF2-40B4-BE49-F238E27FC236}">
                    <a16:creationId xmlns:a16="http://schemas.microsoft.com/office/drawing/2014/main" id="{DD3F266D-3004-453B-9534-8F90213B3D20}"/>
                  </a:ext>
                </a:extLst>
              </p:cNvPr>
              <p:cNvCxnSpPr/>
              <p:nvPr/>
            </p:nvCxnSpPr>
            <p:spPr>
              <a:xfrm flipH="1">
                <a:off x="5942872" y="2375854"/>
                <a:ext cx="29363" cy="185004"/>
              </a:xfrm>
              <a:prstGeom prst="straightConnector1">
                <a:avLst/>
              </a:prstGeom>
              <a:ln w="66675"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Conector recto de flecha 145">
                <a:extLst>
                  <a:ext uri="{FF2B5EF4-FFF2-40B4-BE49-F238E27FC236}">
                    <a16:creationId xmlns:a16="http://schemas.microsoft.com/office/drawing/2014/main" id="{AFBE2D3C-D097-4830-B34E-DD1207C0D62D}"/>
                  </a:ext>
                </a:extLst>
              </p:cNvPr>
              <p:cNvCxnSpPr>
                <a:cxnSpLocks/>
              </p:cNvCxnSpPr>
              <p:nvPr/>
            </p:nvCxnSpPr>
            <p:spPr>
              <a:xfrm rot="4560000" flipH="1">
                <a:off x="6714709" y="3475626"/>
                <a:ext cx="29363" cy="185004"/>
              </a:xfrm>
              <a:prstGeom prst="straightConnector1">
                <a:avLst/>
              </a:prstGeom>
              <a:ln w="66675"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Conector recto de flecha 146">
                <a:extLst>
                  <a:ext uri="{FF2B5EF4-FFF2-40B4-BE49-F238E27FC236}">
                    <a16:creationId xmlns:a16="http://schemas.microsoft.com/office/drawing/2014/main" id="{79C4D640-9B43-4B5A-AAB3-6D4882516186}"/>
                  </a:ext>
                </a:extLst>
              </p:cNvPr>
              <p:cNvCxnSpPr>
                <a:cxnSpLocks/>
              </p:cNvCxnSpPr>
              <p:nvPr/>
            </p:nvCxnSpPr>
            <p:spPr>
              <a:xfrm rot="10560000" flipH="1">
                <a:off x="5590889" y="4379994"/>
                <a:ext cx="29363" cy="185004"/>
              </a:xfrm>
              <a:prstGeom prst="straightConnector1">
                <a:avLst/>
              </a:prstGeom>
              <a:ln w="66675"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Conector recto de flecha 147">
                <a:extLst>
                  <a:ext uri="{FF2B5EF4-FFF2-40B4-BE49-F238E27FC236}">
                    <a16:creationId xmlns:a16="http://schemas.microsoft.com/office/drawing/2014/main" id="{C21067EC-BE0F-4D38-9312-101D959A3AED}"/>
                  </a:ext>
                </a:extLst>
              </p:cNvPr>
              <p:cNvCxnSpPr>
                <a:cxnSpLocks/>
              </p:cNvCxnSpPr>
              <p:nvPr/>
            </p:nvCxnSpPr>
            <p:spPr>
              <a:xfrm rot="15240000" flipH="1">
                <a:off x="4662257" y="3141297"/>
                <a:ext cx="29363" cy="185004"/>
              </a:xfrm>
              <a:prstGeom prst="straightConnector1">
                <a:avLst/>
              </a:prstGeom>
              <a:ln w="66675">
                <a:solidFill>
                  <a:srgbClr val="FFC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Rectángulo 150">
                    <a:extLst>
                      <a:ext uri="{FF2B5EF4-FFF2-40B4-BE49-F238E27FC236}">
                        <a16:creationId xmlns:a16="http://schemas.microsoft.com/office/drawing/2014/main" id="{4BD56F89-F7F2-4817-89DF-9A11B1EE7492}"/>
                      </a:ext>
                    </a:extLst>
                  </p:cNvPr>
                  <p:cNvSpPr/>
                  <p:nvPr/>
                </p:nvSpPr>
                <p:spPr>
                  <a:xfrm>
                    <a:off x="5280924" y="4459032"/>
                    <a:ext cx="392501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151" name="Rectángulo 150">
                    <a:extLst>
                      <a:ext uri="{FF2B5EF4-FFF2-40B4-BE49-F238E27FC236}">
                        <a16:creationId xmlns:a16="http://schemas.microsoft.com/office/drawing/2014/main" id="{4BD56F89-F7F2-4817-89DF-9A11B1EE749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280924" y="4459032"/>
                    <a:ext cx="392501" cy="400109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53" name="Conector recto de flecha 152">
              <a:extLst>
                <a:ext uri="{FF2B5EF4-FFF2-40B4-BE49-F238E27FC236}">
                  <a16:creationId xmlns:a16="http://schemas.microsoft.com/office/drawing/2014/main" id="{8BDB252D-2B30-430E-8AC6-204EFD2C519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32901" y="2758489"/>
              <a:ext cx="135558" cy="69067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cto de flecha 153">
              <a:extLst>
                <a:ext uri="{FF2B5EF4-FFF2-40B4-BE49-F238E27FC236}">
                  <a16:creationId xmlns:a16="http://schemas.microsoft.com/office/drawing/2014/main" id="{6948BA5D-1D88-47A6-9C2D-8267E4DDB2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73295" y="3417355"/>
              <a:ext cx="595164" cy="132800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5" name="Rectángulo 154">
                  <a:extLst>
                    <a:ext uri="{FF2B5EF4-FFF2-40B4-BE49-F238E27FC236}">
                      <a16:creationId xmlns:a16="http://schemas.microsoft.com/office/drawing/2014/main" id="{B87BEBF8-C353-4AA8-8857-9674520BD1A0}"/>
                    </a:ext>
                  </a:extLst>
                </p:cNvPr>
                <p:cNvSpPr/>
                <p:nvPr/>
              </p:nvSpPr>
              <p:spPr>
                <a:xfrm>
                  <a:off x="5397011" y="2847706"/>
                  <a:ext cx="431400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𝑎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55" name="Rectángulo 154">
                  <a:extLst>
                    <a:ext uri="{FF2B5EF4-FFF2-40B4-BE49-F238E27FC236}">
                      <a16:creationId xmlns:a16="http://schemas.microsoft.com/office/drawing/2014/main" id="{B87BEBF8-C353-4AA8-8857-9674520BD1A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97011" y="2847706"/>
                  <a:ext cx="431400" cy="400109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Rectángulo 155">
                  <a:extLst>
                    <a:ext uri="{FF2B5EF4-FFF2-40B4-BE49-F238E27FC236}">
                      <a16:creationId xmlns:a16="http://schemas.microsoft.com/office/drawing/2014/main" id="{9D347102-54BB-4D7A-82AD-B3204575EE41}"/>
                    </a:ext>
                  </a:extLst>
                </p:cNvPr>
                <p:cNvSpPr/>
                <p:nvPr/>
              </p:nvSpPr>
              <p:spPr>
                <a:xfrm>
                  <a:off x="5624443" y="3452134"/>
                  <a:ext cx="426528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56" name="Rectángulo 155">
                  <a:extLst>
                    <a:ext uri="{FF2B5EF4-FFF2-40B4-BE49-F238E27FC236}">
                      <a16:creationId xmlns:a16="http://schemas.microsoft.com/office/drawing/2014/main" id="{9D347102-54BB-4D7A-82AD-B3204575EE4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24443" y="3452134"/>
                  <a:ext cx="426528" cy="400109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251590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5" grpId="0"/>
      <p:bldP spid="26" grpId="0"/>
      <p:bldP spid="28" grpId="0"/>
      <p:bldP spid="29" grpId="0"/>
      <p:bldP spid="117" grpId="0"/>
      <p:bldP spid="2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uadroTexto 3"/>
          <p:cNvSpPr txBox="1"/>
          <p:nvPr/>
        </p:nvSpPr>
        <p:spPr>
          <a:xfrm>
            <a:off x="0" y="670876"/>
            <a:ext cx="9105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i="1" dirty="0"/>
              <a:t>Dieléctrico</a:t>
            </a:r>
            <a:r>
              <a:rPr lang="es-ES" sz="2000" dirty="0"/>
              <a:t>: material con las cargas ligadas a los átomos o moléculas que lo forman.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262759" y="1072892"/>
                <a:ext cx="8765627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El efecto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dirty="0"/>
                  <a:t> es el desplazamiento microscópico dentro del átomo o molécula (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polarizada</a:t>
                </a:r>
                <a:r>
                  <a:rPr lang="es-ES" dirty="0"/>
                  <a:t>) </a:t>
                </a: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759" y="1072892"/>
                <a:ext cx="8765627" cy="402931"/>
              </a:xfrm>
              <a:prstGeom prst="rect">
                <a:avLst/>
              </a:prstGeom>
              <a:blipFill rotWithShape="0">
                <a:blip r:embed="rId4"/>
                <a:stretch>
                  <a:fillRect l="-556" r="-209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CuadroTexto 75"/>
              <p:cNvSpPr txBox="1"/>
              <p:nvPr/>
            </p:nvSpPr>
            <p:spPr>
              <a:xfrm>
                <a:off x="2368976" y="2179479"/>
                <a:ext cx="2826299" cy="6147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1600" dirty="0"/>
                  <a:t>Núcleo se desplaza en dirección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1600" dirty="0"/>
                  <a:t> y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s-ES" sz="16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16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s-ES" sz="1600" i="1">
                            <a:latin typeface="Cambria Math" panose="02040503050406030204" pitchFamily="18" charset="0"/>
                          </a:rPr>
                          <m:t>−</m:t>
                        </m:r>
                      </m:sup>
                    </m:sSup>
                  </m:oMath>
                </a14:m>
                <a:r>
                  <a:rPr lang="es-ES" sz="1600" dirty="0"/>
                  <a:t> sentido opuesto </a:t>
                </a:r>
              </a:p>
            </p:txBody>
          </p:sp>
        </mc:Choice>
        <mc:Fallback xmlns="">
          <p:sp>
            <p:nvSpPr>
              <p:cNvPr id="76" name="CuadroTexto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8976" y="2179479"/>
                <a:ext cx="2826299" cy="614720"/>
              </a:xfrm>
              <a:prstGeom prst="rect">
                <a:avLst/>
              </a:prstGeom>
              <a:blipFill rotWithShape="0">
                <a:blip r:embed="rId5"/>
                <a:stretch>
                  <a:fillRect l="-864" t="-3000" r="-2376" b="-13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upo 13">
            <a:extLst>
              <a:ext uri="{FF2B5EF4-FFF2-40B4-BE49-F238E27FC236}">
                <a16:creationId xmlns:a16="http://schemas.microsoft.com/office/drawing/2014/main" id="{F43C3344-E59E-4F9B-BDE7-5A818DDE2D42}"/>
              </a:ext>
            </a:extLst>
          </p:cNvPr>
          <p:cNvGrpSpPr/>
          <p:nvPr/>
        </p:nvGrpSpPr>
        <p:grpSpPr>
          <a:xfrm>
            <a:off x="411022" y="1423374"/>
            <a:ext cx="2113383" cy="1660081"/>
            <a:chOff x="411022" y="1423374"/>
            <a:chExt cx="2113383" cy="1660081"/>
          </a:xfrm>
        </p:grpSpPr>
        <p:sp>
          <p:nvSpPr>
            <p:cNvPr id="9" name="Elipse 8"/>
            <p:cNvSpPr/>
            <p:nvPr/>
          </p:nvSpPr>
          <p:spPr>
            <a:xfrm>
              <a:off x="411022" y="1857770"/>
              <a:ext cx="1488332" cy="1225685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0" name="CuadroTexto 9"/>
            <p:cNvSpPr txBox="1"/>
            <p:nvPr/>
          </p:nvSpPr>
          <p:spPr>
            <a:xfrm>
              <a:off x="746235" y="2218140"/>
              <a:ext cx="7882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+</a:t>
              </a:r>
            </a:p>
          </p:txBody>
        </p:sp>
        <p:sp>
          <p:nvSpPr>
            <p:cNvPr id="50" name="Elipse 49"/>
            <p:cNvSpPr/>
            <p:nvPr/>
          </p:nvSpPr>
          <p:spPr>
            <a:xfrm>
              <a:off x="1605581" y="1548053"/>
              <a:ext cx="287916" cy="281990"/>
            </a:xfrm>
            <a:prstGeom prst="ellipse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3" name="CuadroTexto 62"/>
            <p:cNvSpPr txBox="1"/>
            <p:nvPr/>
          </p:nvSpPr>
          <p:spPr>
            <a:xfrm>
              <a:off x="1354260" y="1423374"/>
              <a:ext cx="7882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-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Rectángulo 20"/>
                <p:cNvSpPr/>
                <p:nvPr/>
              </p:nvSpPr>
              <p:spPr>
                <a:xfrm>
                  <a:off x="2029269" y="1472464"/>
                  <a:ext cx="49513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1" name="Rectángulo 2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29269" y="1472464"/>
                  <a:ext cx="495136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Rectángulo 77"/>
                <p:cNvSpPr/>
                <p:nvPr/>
              </p:nvSpPr>
              <p:spPr>
                <a:xfrm>
                  <a:off x="1853408" y="2381879"/>
                  <a:ext cx="505971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  <m:sup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sup>
                        </m:sSup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8" name="Rectángulo 77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3408" y="2381879"/>
                  <a:ext cx="505971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CuadroTexto 79"/>
              <p:cNvSpPr txBox="1"/>
              <p:nvPr/>
            </p:nvSpPr>
            <p:spPr>
              <a:xfrm>
                <a:off x="169886" y="3154569"/>
                <a:ext cx="876562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400" dirty="0"/>
                  <a:t>Se genera un </a:t>
                </a:r>
                <a:r>
                  <a:rPr lang="es-ES" sz="2400" i="1" dirty="0">
                    <a:solidFill>
                      <a:srgbClr val="0070C0"/>
                    </a:solidFill>
                  </a:rPr>
                  <a:t>dipolo eléctrico</a:t>
                </a:r>
                <a:r>
                  <a:rPr lang="es-ES" sz="2400" dirty="0"/>
                  <a:t>: </a:t>
                </a:r>
                <a:r>
                  <a:rPr lang="es-ES" sz="2400" b="1" i="1" dirty="0"/>
                  <a:t>sistema formado por dos cargas de la misma magnitud y signo opuesto, separadas una cierta distancia, </a:t>
                </a:r>
                <a14:m>
                  <m:oMath xmlns:m="http://schemas.openxmlformats.org/officeDocument/2006/math">
                    <m:r>
                      <a:rPr lang="es-ES" sz="2400" b="1" i="1" smtClean="0">
                        <a:latin typeface="Cambria Math" panose="02040503050406030204" pitchFamily="18" charset="0"/>
                      </a:rPr>
                      <m:t>𝑳</m:t>
                    </m:r>
                  </m:oMath>
                </a14:m>
                <a:r>
                  <a:rPr lang="es-ES" sz="2400" dirty="0"/>
                  <a:t>. </a:t>
                </a:r>
                <a:endParaRPr lang="es-ES" sz="2400" b="1" i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80" name="CuadroTexto 7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886" y="3154569"/>
                <a:ext cx="8765627" cy="830997"/>
              </a:xfrm>
              <a:prstGeom prst="rect">
                <a:avLst/>
              </a:prstGeom>
              <a:blipFill rotWithShape="0">
                <a:blip r:embed="rId11"/>
                <a:stretch>
                  <a:fillRect l="-974" t="-5839" r="-1599" b="-153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Conductores y aislantes. Dipolo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341550" y="4404080"/>
                <a:ext cx="4453976" cy="4374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sz="2000" dirty="0"/>
                  <a:t>Caracterizado por el </a:t>
                </a:r>
                <a:r>
                  <a:rPr lang="es-ES" sz="2000" b="1" i="1" dirty="0">
                    <a:solidFill>
                      <a:srgbClr val="00B050"/>
                    </a:solidFill>
                  </a:rPr>
                  <a:t>momento dipolar,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𝑷</m:t>
                        </m:r>
                      </m:e>
                    </m:acc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550" y="4404080"/>
                <a:ext cx="4453976" cy="437492"/>
              </a:xfrm>
              <a:prstGeom prst="rect">
                <a:avLst/>
              </a:prstGeom>
              <a:blipFill rotWithShape="0">
                <a:blip r:embed="rId13"/>
                <a:stretch>
                  <a:fillRect l="-1368"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" name="Grupo 12">
            <a:extLst>
              <a:ext uri="{FF2B5EF4-FFF2-40B4-BE49-F238E27FC236}">
                <a16:creationId xmlns:a16="http://schemas.microsoft.com/office/drawing/2014/main" id="{D3B70DD8-3239-469F-B2DE-731F5D2B9478}"/>
              </a:ext>
            </a:extLst>
          </p:cNvPr>
          <p:cNvGrpSpPr/>
          <p:nvPr/>
        </p:nvGrpSpPr>
        <p:grpSpPr>
          <a:xfrm>
            <a:off x="5204872" y="1430571"/>
            <a:ext cx="3580331" cy="1637828"/>
            <a:chOff x="5204872" y="1430571"/>
            <a:chExt cx="3580331" cy="163782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Rectángulo 2"/>
                <p:cNvSpPr/>
                <p:nvPr/>
              </p:nvSpPr>
              <p:spPr>
                <a:xfrm>
                  <a:off x="8092554" y="2248424"/>
                  <a:ext cx="388247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1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𝑬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" name="Rectángulo 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92554" y="2248424"/>
                  <a:ext cx="388247" cy="402931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9" name="Elipse 68"/>
            <p:cNvSpPr/>
            <p:nvPr/>
          </p:nvSpPr>
          <p:spPr>
            <a:xfrm>
              <a:off x="5734511" y="1842714"/>
              <a:ext cx="1488332" cy="1225685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0" name="CuadroTexto 69"/>
            <p:cNvSpPr txBox="1"/>
            <p:nvPr/>
          </p:nvSpPr>
          <p:spPr>
            <a:xfrm>
              <a:off x="6069724" y="2203084"/>
              <a:ext cx="7882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+</a:t>
              </a:r>
            </a:p>
          </p:txBody>
        </p:sp>
        <p:sp>
          <p:nvSpPr>
            <p:cNvPr id="72" name="Elipse 71"/>
            <p:cNvSpPr/>
            <p:nvPr/>
          </p:nvSpPr>
          <p:spPr>
            <a:xfrm>
              <a:off x="7998762" y="1548971"/>
              <a:ext cx="287916" cy="281990"/>
            </a:xfrm>
            <a:prstGeom prst="ellipse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3" name="CuadroTexto 72"/>
            <p:cNvSpPr txBox="1"/>
            <p:nvPr/>
          </p:nvSpPr>
          <p:spPr>
            <a:xfrm>
              <a:off x="7755580" y="1430571"/>
              <a:ext cx="7882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-</a:t>
              </a:r>
            </a:p>
          </p:txBody>
        </p:sp>
        <p:cxnSp>
          <p:nvCxnSpPr>
            <p:cNvPr id="74" name="Conector recto de flecha 73"/>
            <p:cNvCxnSpPr/>
            <p:nvPr/>
          </p:nvCxnSpPr>
          <p:spPr>
            <a:xfrm flipH="1">
              <a:off x="5227506" y="2125999"/>
              <a:ext cx="507005" cy="0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recto de flecha 16"/>
            <p:cNvCxnSpPr/>
            <p:nvPr/>
          </p:nvCxnSpPr>
          <p:spPr>
            <a:xfrm rot="10800000">
              <a:off x="7755580" y="2245124"/>
              <a:ext cx="102962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recto de flecha 19"/>
            <p:cNvCxnSpPr/>
            <p:nvPr/>
          </p:nvCxnSpPr>
          <p:spPr>
            <a:xfrm>
              <a:off x="8286678" y="1459133"/>
              <a:ext cx="257178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Rectángulo 76"/>
                <p:cNvSpPr/>
                <p:nvPr/>
              </p:nvSpPr>
              <p:spPr>
                <a:xfrm>
                  <a:off x="7597418" y="1489356"/>
                  <a:ext cx="49513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7" name="Rectángulo 7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97418" y="1489356"/>
                  <a:ext cx="495136" cy="369332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Rectángulo 78"/>
                <p:cNvSpPr/>
                <p:nvPr/>
              </p:nvSpPr>
              <p:spPr>
                <a:xfrm>
                  <a:off x="5204872" y="2409135"/>
                  <a:ext cx="505971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  <m:sup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</m:sup>
                        </m:sSup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9" name="Rectángulo 7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04872" y="2409135"/>
                  <a:ext cx="505971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Conector recto de flecha 39"/>
            <p:cNvCxnSpPr/>
            <p:nvPr/>
          </p:nvCxnSpPr>
          <p:spPr>
            <a:xfrm rot="10800000" flipV="1">
              <a:off x="7147034" y="1849454"/>
              <a:ext cx="835280" cy="231418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Rectángulo 40"/>
                <p:cNvSpPr/>
                <p:nvPr/>
              </p:nvSpPr>
              <p:spPr>
                <a:xfrm>
                  <a:off x="7304279" y="1577024"/>
                  <a:ext cx="396262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1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𝑷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1" name="Rectángulo 4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04279" y="1577024"/>
                  <a:ext cx="396262" cy="402931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upo 34">
            <a:extLst>
              <a:ext uri="{FF2B5EF4-FFF2-40B4-BE49-F238E27FC236}">
                <a16:creationId xmlns:a16="http://schemas.microsoft.com/office/drawing/2014/main" id="{9635AF9E-05E2-417F-A1B7-489FD4C57B54}"/>
              </a:ext>
            </a:extLst>
          </p:cNvPr>
          <p:cNvGrpSpPr/>
          <p:nvPr/>
        </p:nvGrpSpPr>
        <p:grpSpPr>
          <a:xfrm>
            <a:off x="6020834" y="4290097"/>
            <a:ext cx="288000" cy="369332"/>
            <a:chOff x="4680225" y="4561979"/>
            <a:chExt cx="288000" cy="369332"/>
          </a:xfrm>
        </p:grpSpPr>
        <p:sp>
          <p:nvSpPr>
            <p:cNvPr id="37" name="Elipse 36">
              <a:extLst>
                <a:ext uri="{FF2B5EF4-FFF2-40B4-BE49-F238E27FC236}">
                  <a16:creationId xmlns:a16="http://schemas.microsoft.com/office/drawing/2014/main" id="{7AA29793-A499-46EA-8328-E07E10D34B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80225" y="4639612"/>
              <a:ext cx="288000" cy="2880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2" name="CuadroTexto 41">
              <a:extLst>
                <a:ext uri="{FF2B5EF4-FFF2-40B4-BE49-F238E27FC236}">
                  <a16:creationId xmlns:a16="http://schemas.microsoft.com/office/drawing/2014/main" id="{D9CCCC2B-BA0F-4357-A7FF-9F4823D773F2}"/>
                </a:ext>
              </a:extLst>
            </p:cNvPr>
            <p:cNvSpPr txBox="1"/>
            <p:nvPr/>
          </p:nvSpPr>
          <p:spPr>
            <a:xfrm>
              <a:off x="4696626" y="456197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s-ES" dirty="0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43" name="Grupo 42">
            <a:extLst>
              <a:ext uri="{FF2B5EF4-FFF2-40B4-BE49-F238E27FC236}">
                <a16:creationId xmlns:a16="http://schemas.microsoft.com/office/drawing/2014/main" id="{B90563C9-CCBC-461E-8521-4B9263A458B9}"/>
              </a:ext>
            </a:extLst>
          </p:cNvPr>
          <p:cNvGrpSpPr/>
          <p:nvPr/>
        </p:nvGrpSpPr>
        <p:grpSpPr>
          <a:xfrm>
            <a:off x="7317981" y="4323501"/>
            <a:ext cx="300082" cy="369332"/>
            <a:chOff x="2398226" y="4459382"/>
            <a:chExt cx="300082" cy="369332"/>
          </a:xfrm>
        </p:grpSpPr>
        <p:sp>
          <p:nvSpPr>
            <p:cNvPr id="44" name="Elipse 43">
              <a:extLst>
                <a:ext uri="{FF2B5EF4-FFF2-40B4-BE49-F238E27FC236}">
                  <a16:creationId xmlns:a16="http://schemas.microsoft.com/office/drawing/2014/main" id="{52A2A563-F708-4DE9-A3E4-3AD727967F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8226" y="4516709"/>
              <a:ext cx="288000" cy="288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5" name="CuadroTexto 44">
              <a:extLst>
                <a:ext uri="{FF2B5EF4-FFF2-40B4-BE49-F238E27FC236}">
                  <a16:creationId xmlns:a16="http://schemas.microsoft.com/office/drawing/2014/main" id="{963B2414-D3E0-47BA-B33B-A1F4123FAD43}"/>
                </a:ext>
              </a:extLst>
            </p:cNvPr>
            <p:cNvSpPr txBox="1"/>
            <p:nvPr/>
          </p:nvSpPr>
          <p:spPr>
            <a:xfrm>
              <a:off x="2398226" y="44593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+</a:t>
              </a:r>
            </a:p>
          </p:txBody>
        </p:sp>
      </p:grpSp>
      <p:cxnSp>
        <p:nvCxnSpPr>
          <p:cNvPr id="47" name="Conector recto de flecha 46">
            <a:extLst>
              <a:ext uri="{FF2B5EF4-FFF2-40B4-BE49-F238E27FC236}">
                <a16:creationId xmlns:a16="http://schemas.microsoft.com/office/drawing/2014/main" id="{09377720-59DE-49C3-9CC0-32F5337BE9F9}"/>
              </a:ext>
            </a:extLst>
          </p:cNvPr>
          <p:cNvCxnSpPr>
            <a:cxnSpLocks/>
          </p:cNvCxnSpPr>
          <p:nvPr/>
        </p:nvCxnSpPr>
        <p:spPr>
          <a:xfrm>
            <a:off x="6344201" y="4508167"/>
            <a:ext cx="947512" cy="0"/>
          </a:xfrm>
          <a:prstGeom prst="straightConnector1">
            <a:avLst/>
          </a:prstGeom>
          <a:ln w="1905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>
                <a:extLst>
                  <a:ext uri="{FF2B5EF4-FFF2-40B4-BE49-F238E27FC236}">
                    <a16:creationId xmlns:a16="http://schemas.microsoft.com/office/drawing/2014/main" id="{E6611CB5-9AAE-45B2-8298-0AEE45A00352}"/>
                  </a:ext>
                </a:extLst>
              </p:cNvPr>
              <p:cNvSpPr/>
              <p:nvPr/>
            </p:nvSpPr>
            <p:spPr>
              <a:xfrm>
                <a:off x="6642423" y="4534819"/>
                <a:ext cx="367408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b="1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Rectángulo 47">
                <a:extLst>
                  <a:ext uri="{FF2B5EF4-FFF2-40B4-BE49-F238E27FC236}">
                    <a16:creationId xmlns:a16="http://schemas.microsoft.com/office/drawing/2014/main" id="{E6611CB5-9AAE-45B2-8298-0AEE45A0035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42423" y="4534819"/>
                <a:ext cx="367408" cy="402931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51203C1C-485E-40B3-8177-12F93D961CB5}"/>
                  </a:ext>
                </a:extLst>
              </p:cNvPr>
              <p:cNvSpPr txBox="1"/>
              <p:nvPr/>
            </p:nvSpPr>
            <p:spPr>
              <a:xfrm>
                <a:off x="7366480" y="4655730"/>
                <a:ext cx="145089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es-E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51203C1C-485E-40B3-8177-12F93D961C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6480" y="4655730"/>
                <a:ext cx="145089" cy="276999"/>
              </a:xfrm>
              <a:prstGeom prst="rect">
                <a:avLst/>
              </a:prstGeom>
              <a:blipFill>
                <a:blip r:embed="rId19"/>
                <a:stretch>
                  <a:fillRect l="-54167" r="-45833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CuadroTexto 48">
                <a:extLst>
                  <a:ext uri="{FF2B5EF4-FFF2-40B4-BE49-F238E27FC236}">
                    <a16:creationId xmlns:a16="http://schemas.microsoft.com/office/drawing/2014/main" id="{AC5CBB97-1035-498A-AE57-8A4606D2FA5D}"/>
                  </a:ext>
                </a:extLst>
              </p:cNvPr>
              <p:cNvSpPr txBox="1"/>
              <p:nvPr/>
            </p:nvSpPr>
            <p:spPr>
              <a:xfrm>
                <a:off x="6053327" y="4641295"/>
                <a:ext cx="209439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s-ES" dirty="0">
                    <a:solidFill>
                      <a:srgbClr val="00B05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s-E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49" name="CuadroTexto 48">
                <a:extLst>
                  <a:ext uri="{FF2B5EF4-FFF2-40B4-BE49-F238E27FC236}">
                    <a16:creationId xmlns:a16="http://schemas.microsoft.com/office/drawing/2014/main" id="{AC5CBB97-1035-498A-AE57-8A4606D2FA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53327" y="4641295"/>
                <a:ext cx="209439" cy="276999"/>
              </a:xfrm>
              <a:prstGeom prst="rect">
                <a:avLst/>
              </a:prstGeom>
              <a:blipFill>
                <a:blip r:embed="rId20"/>
                <a:stretch>
                  <a:fillRect l="-67647" t="-28261" r="-35294" b="-5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28F63AF5-9625-4C25-A4BA-396C7F5BCD89}"/>
                  </a:ext>
                </a:extLst>
              </p:cNvPr>
              <p:cNvSpPr/>
              <p:nvPr/>
            </p:nvSpPr>
            <p:spPr>
              <a:xfrm>
                <a:off x="6374535" y="3989803"/>
                <a:ext cx="966931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𝑷</m:t>
                          </m:r>
                        </m:e>
                      </m:acc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𝒒</m:t>
                      </m:r>
                      <m:acc>
                        <m:accPr>
                          <m:chr m:val="⃗"/>
                          <m:ctrlPr>
                            <a:rPr lang="es-ES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𝑳</m:t>
                          </m:r>
                        </m:e>
                      </m:acc>
                    </m:oMath>
                  </m:oMathPara>
                </a14:m>
                <a:endParaRPr lang="es-E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28F63AF5-9625-4C25-A4BA-396C7F5BCD8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4535" y="3989803"/>
                <a:ext cx="966931" cy="402931"/>
              </a:xfrm>
              <a:prstGeom prst="rect">
                <a:avLst/>
              </a:prstGeom>
              <a:blipFill>
                <a:blip r:embed="rId21"/>
                <a:stretch>
                  <a:fillRect b="-59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67330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6" grpId="0"/>
      <p:bldP spid="80" grpId="0"/>
      <p:bldP spid="2" grpId="0"/>
      <p:bldP spid="48" grpId="0"/>
      <p:bldP spid="7" grpId="0"/>
      <p:bldP spid="49" grpId="0"/>
      <p:bldP spid="8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1655676" y="897564"/>
            <a:ext cx="5829300" cy="1748768"/>
          </a:xfrm>
        </p:spPr>
        <p:txBody>
          <a:bodyPr>
            <a:normAutofit/>
          </a:bodyPr>
          <a:lstStyle/>
          <a:p>
            <a:r>
              <a:rPr lang="es-ES" sz="1800" dirty="0"/>
              <a:t>Tema 6</a:t>
            </a:r>
            <a:br>
              <a:rPr lang="es-ES" dirty="0"/>
            </a:br>
            <a:r>
              <a:rPr lang="es-ES" dirty="0"/>
              <a:t>Inducción magnética</a:t>
            </a:r>
          </a:p>
        </p:txBody>
      </p:sp>
      <p:sp>
        <p:nvSpPr>
          <p:cNvPr id="7" name="2 Subtítulo"/>
          <p:cNvSpPr>
            <a:spLocks noGrp="1"/>
          </p:cNvSpPr>
          <p:nvPr>
            <p:ph type="subTitle" idx="1"/>
          </p:nvPr>
        </p:nvSpPr>
        <p:spPr>
          <a:xfrm>
            <a:off x="1871700" y="2733768"/>
            <a:ext cx="5670630" cy="1620180"/>
          </a:xfrm>
        </p:spPr>
        <p:txBody>
          <a:bodyPr>
            <a:normAutofit/>
          </a:bodyPr>
          <a:lstStyle/>
          <a:p>
            <a:pPr lvl="0">
              <a:defRPr/>
            </a:pPr>
            <a:r>
              <a:rPr lang="es-ES" dirty="0">
                <a:solidFill>
                  <a:sysClr val="windowText" lastClr="000000">
                    <a:tint val="75000"/>
                  </a:sysClr>
                </a:solidFill>
              </a:rPr>
              <a:t>Ampliación de Física</a:t>
            </a:r>
          </a:p>
          <a:p>
            <a:pPr lvl="0">
              <a:defRPr/>
            </a:pPr>
            <a:endParaRPr lang="es-ES" dirty="0">
              <a:solidFill>
                <a:sysClr val="windowText" lastClr="000000">
                  <a:tint val="75000"/>
                </a:sysClr>
              </a:solidFill>
            </a:endParaRPr>
          </a:p>
          <a:p>
            <a:pPr lvl="0">
              <a:defRPr/>
            </a:pPr>
            <a:r>
              <a:rPr lang="es-ES" dirty="0">
                <a:solidFill>
                  <a:sysClr val="windowText" lastClr="000000">
                    <a:tint val="75000"/>
                  </a:sysClr>
                </a:solidFill>
              </a:rPr>
              <a:t>Departamento de Ciencias</a:t>
            </a:r>
          </a:p>
          <a:p>
            <a:endParaRPr lang="es-ES" sz="1500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9952" y="4356073"/>
            <a:ext cx="1080120" cy="567934"/>
          </a:xfrm>
          <a:prstGeom prst="rect">
            <a:avLst/>
          </a:prstGeom>
        </p:spPr>
      </p:pic>
      <p:pic>
        <p:nvPicPr>
          <p:cNvPr id="6" name="Imagen 5">
            <a:hlinkClick r:id="rId4"/>
            <a:extLst>
              <a:ext uri="{FF2B5EF4-FFF2-40B4-BE49-F238E27FC236}">
                <a16:creationId xmlns:a16="http://schemas.microsoft.com/office/drawing/2014/main" id="{5DADA7DE-6B08-4D57-801C-90E13959190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492011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40" y="34096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5"/>
            <a:ext cx="511253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ES" sz="1500" b="1" dirty="0"/>
              <a:t>Tema 6. Corriente eléctrica y circuitos de corriente continua</a:t>
            </a:r>
            <a:endParaRPr lang="es-ES" altLang="es-ES" sz="1200" b="1" dirty="0"/>
          </a:p>
          <a:p>
            <a:pPr algn="ctr"/>
            <a:endParaRPr lang="es-ES" altLang="es-ES" sz="1500" b="1" dirty="0"/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3" y="1505680"/>
            <a:ext cx="5044742" cy="3093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6.0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Introducción.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6.1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Flujo magnético.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6.2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s-ES" altLang="es-ES" sz="15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Faraday.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6.3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Ley de Lenz.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6.4 </a:t>
            </a:r>
            <a:r>
              <a:rPr lang="es-ES" altLang="es-ES" sz="15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de movimiento.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6.5 Inductancia.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6.6 Energía magnética.</a:t>
            </a:r>
          </a:p>
          <a:p>
            <a:pPr>
              <a:spcBef>
                <a:spcPct val="50000"/>
              </a:spcBef>
            </a:pP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6.7 Ecuaciones de Maxwell.</a:t>
            </a:r>
          </a:p>
          <a:p>
            <a:pPr>
              <a:spcBef>
                <a:spcPct val="50000"/>
              </a:spcBef>
            </a:pPr>
            <a:endParaRPr lang="es-ES" altLang="es-ES" sz="15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7B988-EF5D-41C5-B1EC-A881FB09FCD9}" type="slidenum">
              <a:rPr lang="es-ES" altLang="es-ES" smtClean="0"/>
              <a:pPr/>
              <a:t>211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2087712754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Introducción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6.0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Introducción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483846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Introducción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F5289E45-D67A-43A0-B2AB-C1D3FC9361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766" y="1113588"/>
            <a:ext cx="4050450" cy="3575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99221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Flujo magnético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6.1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Flujo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804109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Flujo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380373" y="3111810"/>
                <a:ext cx="3420488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s-ES" sz="2100" dirty="0"/>
                  <a:t>=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acc>
                    <m:r>
                      <a:rPr lang="es-ES" sz="21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·</m:t>
                    </m:r>
                    <m:acc>
                      <m:accPr>
                        <m:chr m:val="̂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𝒏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𝐵𝑆𝑐𝑜𝑠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373" y="3111810"/>
                <a:ext cx="3420488" cy="454676"/>
              </a:xfrm>
              <a:prstGeom prst="rect">
                <a:avLst/>
              </a:prstGeom>
              <a:blipFill>
                <a:blip r:embed="rId4"/>
                <a:stretch>
                  <a:fillRect l="-89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5328084" y="3111143"/>
                <a:ext cx="3026470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s-ES" sz="2100" dirty="0"/>
                  <a:t>=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</m:t>
                    </m:r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acc>
                    <m:r>
                      <a:rPr lang="es-ES" sz="21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·</m:t>
                    </m:r>
                    <m:acc>
                      <m:accPr>
                        <m:chr m:val="̂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𝒏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𝑁𝐵𝑆𝑐𝑜𝑠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28084" y="3111143"/>
                <a:ext cx="3026470" cy="454676"/>
              </a:xfrm>
              <a:prstGeom prst="rect">
                <a:avLst/>
              </a:prstGeom>
              <a:blipFill>
                <a:blip r:embed="rId5"/>
                <a:stretch>
                  <a:fillRect l="-1008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870206" y="4286485"/>
                <a:ext cx="2231316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s-ES" sz="2100">
                        <a:latin typeface="Cambria Math" panose="02040503050406030204" pitchFamily="18" charset="0"/>
                      </a:rPr>
                      <m:t>&gt;0</m:t>
                    </m:r>
                  </m:oMath>
                </a14:m>
                <a:r>
                  <a:rPr lang="es-ES" sz="2100" dirty="0"/>
                  <a:t> si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s-ES" sz="2100" dirty="0"/>
                  <a:t> &gt;0</a:t>
                </a: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0206" y="4286485"/>
                <a:ext cx="2231316" cy="415498"/>
              </a:xfrm>
              <a:prstGeom prst="rect">
                <a:avLst/>
              </a:prstGeom>
              <a:blipFill>
                <a:blip r:embed="rId6"/>
                <a:stretch>
                  <a:fillRect l="-1366" t="-8824" r="-2459" b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5011643" y="4293844"/>
                <a:ext cx="2231316" cy="62324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s-ES" sz="2100">
                        <a:latin typeface="Cambria Math" panose="02040503050406030204" pitchFamily="18" charset="0"/>
                      </a:rPr>
                      <m:t>&lt;0</m:t>
                    </m:r>
                  </m:oMath>
                </a14:m>
                <a:r>
                  <a:rPr lang="es-ES" sz="2100" dirty="0"/>
                  <a:t> si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s-ES" sz="2100" dirty="0"/>
                  <a:t> &lt;0</a:t>
                </a: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1643" y="4293844"/>
                <a:ext cx="2231316" cy="623248"/>
              </a:xfrm>
              <a:prstGeom prst="rect">
                <a:avLst/>
              </a:prstGeom>
              <a:blipFill>
                <a:blip r:embed="rId7"/>
                <a:stretch>
                  <a:fillRect l="-1366" t="-5825" r="-245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ángulo 12"/>
              <p:cNvSpPr/>
              <p:nvPr/>
            </p:nvSpPr>
            <p:spPr>
              <a:xfrm>
                <a:off x="3467624" y="3866789"/>
                <a:ext cx="1611018" cy="5078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35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𝒏</m:t>
                        </m:r>
                      </m:e>
                    </m:acc>
                  </m:oMath>
                </a14:m>
                <a:r>
                  <a:rPr lang="es-ES" sz="1350" dirty="0"/>
                  <a:t>: sentido arbitrario</a:t>
                </a: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13" name="Rectángulo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7624" y="3866789"/>
                <a:ext cx="1611018" cy="507831"/>
              </a:xfrm>
              <a:prstGeom prst="rect">
                <a:avLst/>
              </a:prstGeom>
              <a:blipFill>
                <a:blip r:embed="rId8"/>
                <a:stretch>
                  <a:fillRect t="-11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3637623" y="906759"/>
                <a:ext cx="1437830" cy="55829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7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𝑩</m:t>
                          </m:r>
                        </m:e>
                      </m:acc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𝑐𝑡𝑒</m:t>
                      </m:r>
                    </m:oMath>
                  </m:oMathPara>
                </a14:m>
                <a:endParaRPr lang="es-ES" sz="2700" i="1" dirty="0"/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7623" y="906759"/>
                <a:ext cx="1437830" cy="55829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" name="Grupo 24">
            <a:extLst>
              <a:ext uri="{FF2B5EF4-FFF2-40B4-BE49-F238E27FC236}">
                <a16:creationId xmlns:a16="http://schemas.microsoft.com/office/drawing/2014/main" id="{6E36794A-EB2F-4338-849D-3CEC100BC96E}"/>
              </a:ext>
            </a:extLst>
          </p:cNvPr>
          <p:cNvGrpSpPr/>
          <p:nvPr/>
        </p:nvGrpSpPr>
        <p:grpSpPr>
          <a:xfrm>
            <a:off x="870206" y="1239814"/>
            <a:ext cx="1775863" cy="1583753"/>
            <a:chOff x="983432" y="1747057"/>
            <a:chExt cx="2367817" cy="2111671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2A3A05A0-CF18-4A9C-AE6D-FF3BED887EB0}"/>
                </a:ext>
              </a:extLst>
            </p:cNvPr>
            <p:cNvSpPr/>
            <p:nvPr/>
          </p:nvSpPr>
          <p:spPr>
            <a:xfrm>
              <a:off x="1673365" y="2060848"/>
              <a:ext cx="741780" cy="17978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16" name="Forma libre: forma 15">
              <a:extLst>
                <a:ext uri="{FF2B5EF4-FFF2-40B4-BE49-F238E27FC236}">
                  <a16:creationId xmlns:a16="http://schemas.microsoft.com/office/drawing/2014/main" id="{9D24A1FE-1B47-4DD7-BDEE-D67115E3D0DC}"/>
                </a:ext>
              </a:extLst>
            </p:cNvPr>
            <p:cNvSpPr/>
            <p:nvPr/>
          </p:nvSpPr>
          <p:spPr>
            <a:xfrm>
              <a:off x="1644180" y="1747057"/>
              <a:ext cx="406721" cy="338649"/>
            </a:xfrm>
            <a:custGeom>
              <a:avLst/>
              <a:gdLst>
                <a:gd name="connsiteX0" fmla="*/ 0 w 270588"/>
                <a:gd name="connsiteY0" fmla="*/ 0 h 177281"/>
                <a:gd name="connsiteX1" fmla="*/ 167951 w 270588"/>
                <a:gd name="connsiteY1" fmla="*/ 55983 h 177281"/>
                <a:gd name="connsiteX2" fmla="*/ 270588 w 270588"/>
                <a:gd name="connsiteY2" fmla="*/ 177281 h 1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0588" h="177281">
                  <a:moveTo>
                    <a:pt x="0" y="0"/>
                  </a:moveTo>
                  <a:cubicBezTo>
                    <a:pt x="61426" y="13218"/>
                    <a:pt x="122853" y="26436"/>
                    <a:pt x="167951" y="55983"/>
                  </a:cubicBezTo>
                  <a:cubicBezTo>
                    <a:pt x="213049" y="85530"/>
                    <a:pt x="241818" y="131405"/>
                    <a:pt x="270588" y="17728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18" name="Forma libre: forma 17">
              <a:extLst>
                <a:ext uri="{FF2B5EF4-FFF2-40B4-BE49-F238E27FC236}">
                  <a16:creationId xmlns:a16="http://schemas.microsoft.com/office/drawing/2014/main" id="{3F09CBA2-C91A-4B93-9D91-84468F3E7DFA}"/>
                </a:ext>
              </a:extLst>
            </p:cNvPr>
            <p:cNvSpPr/>
            <p:nvPr/>
          </p:nvSpPr>
          <p:spPr>
            <a:xfrm flipH="1">
              <a:off x="2003480" y="1750123"/>
              <a:ext cx="353161" cy="314501"/>
            </a:xfrm>
            <a:custGeom>
              <a:avLst/>
              <a:gdLst>
                <a:gd name="connsiteX0" fmla="*/ 0 w 270588"/>
                <a:gd name="connsiteY0" fmla="*/ 0 h 177281"/>
                <a:gd name="connsiteX1" fmla="*/ 167951 w 270588"/>
                <a:gd name="connsiteY1" fmla="*/ 55983 h 177281"/>
                <a:gd name="connsiteX2" fmla="*/ 270588 w 270588"/>
                <a:gd name="connsiteY2" fmla="*/ 177281 h 1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0588" h="177281">
                  <a:moveTo>
                    <a:pt x="0" y="0"/>
                  </a:moveTo>
                  <a:cubicBezTo>
                    <a:pt x="61426" y="13218"/>
                    <a:pt x="122853" y="26436"/>
                    <a:pt x="167951" y="55983"/>
                  </a:cubicBezTo>
                  <a:cubicBezTo>
                    <a:pt x="213049" y="85530"/>
                    <a:pt x="241818" y="131405"/>
                    <a:pt x="270588" y="17728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id="{E08F8CAD-E117-4A54-A316-B436F5DC1686}"/>
                </a:ext>
              </a:extLst>
            </p:cNvPr>
            <p:cNvCxnSpPr/>
            <p:nvPr/>
          </p:nvCxnSpPr>
          <p:spPr>
            <a:xfrm>
              <a:off x="1243956" y="2521382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recto 20">
              <a:extLst>
                <a:ext uri="{FF2B5EF4-FFF2-40B4-BE49-F238E27FC236}">
                  <a16:creationId xmlns:a16="http://schemas.microsoft.com/office/drawing/2014/main" id="{264E14C7-26C9-4685-9257-F43D48BF41FF}"/>
                </a:ext>
              </a:extLst>
            </p:cNvPr>
            <p:cNvCxnSpPr/>
            <p:nvPr/>
          </p:nvCxnSpPr>
          <p:spPr>
            <a:xfrm>
              <a:off x="983432" y="3328956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cto 21">
              <a:extLst>
                <a:ext uri="{FF2B5EF4-FFF2-40B4-BE49-F238E27FC236}">
                  <a16:creationId xmlns:a16="http://schemas.microsoft.com/office/drawing/2014/main" id="{C18F0606-2860-4248-BD34-50F256BDD186}"/>
                </a:ext>
              </a:extLst>
            </p:cNvPr>
            <p:cNvCxnSpPr/>
            <p:nvPr/>
          </p:nvCxnSpPr>
          <p:spPr>
            <a:xfrm>
              <a:off x="2415145" y="3328956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ector recto 22">
              <a:extLst>
                <a:ext uri="{FF2B5EF4-FFF2-40B4-BE49-F238E27FC236}">
                  <a16:creationId xmlns:a16="http://schemas.microsoft.com/office/drawing/2014/main" id="{03BFC24B-032F-4839-9CEF-EE8671AA36B7}"/>
                </a:ext>
              </a:extLst>
            </p:cNvPr>
            <p:cNvCxnSpPr/>
            <p:nvPr/>
          </p:nvCxnSpPr>
          <p:spPr>
            <a:xfrm>
              <a:off x="2366369" y="2521382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uadroTexto 13"/>
                <p:cNvSpPr txBox="1"/>
                <p:nvPr/>
              </p:nvSpPr>
              <p:spPr>
                <a:xfrm>
                  <a:off x="1831901" y="3388351"/>
                  <a:ext cx="576064" cy="4001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14" name="CuadroTexto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31901" y="3388351"/>
                  <a:ext cx="576064" cy="400109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uadroTexto 23">
                  <a:extLst>
                    <a:ext uri="{FF2B5EF4-FFF2-40B4-BE49-F238E27FC236}">
                      <a16:creationId xmlns:a16="http://schemas.microsoft.com/office/drawing/2014/main" id="{9E0729C5-C873-4409-8CBE-8E6B1599A169}"/>
                    </a:ext>
                  </a:extLst>
                </p:cNvPr>
                <p:cNvSpPr txBox="1"/>
                <p:nvPr/>
              </p:nvSpPr>
              <p:spPr>
                <a:xfrm>
                  <a:off x="2590502" y="2960671"/>
                  <a:ext cx="281872" cy="41413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4" name="CuadroTexto 23">
                  <a:extLst>
                    <a:ext uri="{FF2B5EF4-FFF2-40B4-BE49-F238E27FC236}">
                      <a16:creationId xmlns:a16="http://schemas.microsoft.com/office/drawing/2014/main" id="{9E0729C5-C873-4409-8CBE-8E6B1599A1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90502" y="2960671"/>
                  <a:ext cx="281872" cy="414131"/>
                </a:xfrm>
                <a:prstGeom prst="rect">
                  <a:avLst/>
                </a:prstGeom>
                <a:blipFill>
                  <a:blip r:embed="rId11"/>
                  <a:stretch>
                    <a:fillRect l="-25714" r="-22857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1" name="Grupo 70">
            <a:extLst>
              <a:ext uri="{FF2B5EF4-FFF2-40B4-BE49-F238E27FC236}">
                <a16:creationId xmlns:a16="http://schemas.microsoft.com/office/drawing/2014/main" id="{603AFE84-46D0-440A-A238-FDF49A502728}"/>
              </a:ext>
            </a:extLst>
          </p:cNvPr>
          <p:cNvGrpSpPr/>
          <p:nvPr/>
        </p:nvGrpSpPr>
        <p:grpSpPr>
          <a:xfrm>
            <a:off x="5294663" y="1340752"/>
            <a:ext cx="3405218" cy="1617219"/>
            <a:chOff x="4816452" y="3138102"/>
            <a:chExt cx="4540291" cy="2156292"/>
          </a:xfrm>
        </p:grpSpPr>
        <p:cxnSp>
          <p:nvCxnSpPr>
            <p:cNvPr id="31" name="Conector recto 30">
              <a:extLst>
                <a:ext uri="{FF2B5EF4-FFF2-40B4-BE49-F238E27FC236}">
                  <a16:creationId xmlns:a16="http://schemas.microsoft.com/office/drawing/2014/main" id="{D1CCC36A-9CEB-4F32-9022-0F3E9A428234}"/>
                </a:ext>
              </a:extLst>
            </p:cNvPr>
            <p:cNvCxnSpPr/>
            <p:nvPr/>
          </p:nvCxnSpPr>
          <p:spPr>
            <a:xfrm>
              <a:off x="4816452" y="4723670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A6A5F3CB-D079-4611-9301-6BD1A0924C05}"/>
                    </a:ext>
                  </a:extLst>
                </p:cNvPr>
                <p:cNvSpPr txBox="1"/>
                <p:nvPr/>
              </p:nvSpPr>
              <p:spPr>
                <a:xfrm>
                  <a:off x="8971342" y="3665715"/>
                  <a:ext cx="281872" cy="41413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A6A5F3CB-D079-4611-9301-6BD1A0924C0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71342" y="3665715"/>
                  <a:ext cx="281872" cy="414131"/>
                </a:xfrm>
                <a:prstGeom prst="rect">
                  <a:avLst/>
                </a:prstGeom>
                <a:blipFill>
                  <a:blip r:embed="rId12"/>
                  <a:stretch>
                    <a:fillRect l="-29412" r="-23529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B81A95F4-A6A3-4E4F-A11E-6A4C9916765B}"/>
                </a:ext>
              </a:extLst>
            </p:cNvPr>
            <p:cNvGrpSpPr/>
            <p:nvPr/>
          </p:nvGrpSpPr>
          <p:grpSpPr>
            <a:xfrm>
              <a:off x="5375920" y="3138102"/>
              <a:ext cx="864095" cy="2143157"/>
              <a:chOff x="4059002" y="2005034"/>
              <a:chExt cx="864095" cy="2143157"/>
            </a:xfrm>
          </p:grpSpPr>
          <p:sp>
            <p:nvSpPr>
              <p:cNvPr id="27" name="Elipse 26">
                <a:extLst>
                  <a:ext uri="{FF2B5EF4-FFF2-40B4-BE49-F238E27FC236}">
                    <a16:creationId xmlns:a16="http://schemas.microsoft.com/office/drawing/2014/main" id="{0F295EC3-A5DB-4B5E-9736-D4A2E1D27FEB}"/>
                  </a:ext>
                </a:extLst>
              </p:cNvPr>
              <p:cNvSpPr/>
              <p:nvPr/>
            </p:nvSpPr>
            <p:spPr>
              <a:xfrm>
                <a:off x="4088187" y="2350311"/>
                <a:ext cx="741780" cy="17978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8" name="Forma libre: forma 27">
                <a:extLst>
                  <a:ext uri="{FF2B5EF4-FFF2-40B4-BE49-F238E27FC236}">
                    <a16:creationId xmlns:a16="http://schemas.microsoft.com/office/drawing/2014/main" id="{51D9512C-00BA-42C4-BC1B-C6A857327CC3}"/>
                  </a:ext>
                </a:extLst>
              </p:cNvPr>
              <p:cNvSpPr/>
              <p:nvPr/>
            </p:nvSpPr>
            <p:spPr>
              <a:xfrm>
                <a:off x="4059002" y="2036520"/>
                <a:ext cx="406721" cy="338649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29" name="Forma libre: forma 28">
                <a:extLst>
                  <a:ext uri="{FF2B5EF4-FFF2-40B4-BE49-F238E27FC236}">
                    <a16:creationId xmlns:a16="http://schemas.microsoft.com/office/drawing/2014/main" id="{EFFA21D3-32AE-4C6A-85AB-0C780C9F0BA8}"/>
                  </a:ext>
                </a:extLst>
              </p:cNvPr>
              <p:cNvSpPr/>
              <p:nvPr/>
            </p:nvSpPr>
            <p:spPr>
              <a:xfrm flipH="1">
                <a:off x="4418300" y="2005034"/>
                <a:ext cx="504797" cy="349053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0C86F4DD-F435-4068-B2FF-142DE33932E8}"/>
                </a:ext>
              </a:extLst>
            </p:cNvPr>
            <p:cNvGrpSpPr/>
            <p:nvPr/>
          </p:nvGrpSpPr>
          <p:grpSpPr>
            <a:xfrm>
              <a:off x="6205756" y="3138102"/>
              <a:ext cx="945551" cy="2143157"/>
              <a:chOff x="3948741" y="2005034"/>
              <a:chExt cx="945551" cy="2143157"/>
            </a:xfrm>
          </p:grpSpPr>
          <p:sp>
            <p:nvSpPr>
              <p:cNvPr id="38" name="Elipse 37">
                <a:extLst>
                  <a:ext uri="{FF2B5EF4-FFF2-40B4-BE49-F238E27FC236}">
                    <a16:creationId xmlns:a16="http://schemas.microsoft.com/office/drawing/2014/main" id="{206974CC-E810-4A2F-A53C-6BA23E614E0B}"/>
                  </a:ext>
                </a:extLst>
              </p:cNvPr>
              <p:cNvSpPr/>
              <p:nvPr/>
            </p:nvSpPr>
            <p:spPr>
              <a:xfrm>
                <a:off x="4088187" y="2350311"/>
                <a:ext cx="741780" cy="17978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39" name="Forma libre: forma 38">
                <a:extLst>
                  <a:ext uri="{FF2B5EF4-FFF2-40B4-BE49-F238E27FC236}">
                    <a16:creationId xmlns:a16="http://schemas.microsoft.com/office/drawing/2014/main" id="{E1B8A961-E413-49A9-9188-03C7940F4B28}"/>
                  </a:ext>
                </a:extLst>
              </p:cNvPr>
              <p:cNvSpPr/>
              <p:nvPr/>
            </p:nvSpPr>
            <p:spPr>
              <a:xfrm>
                <a:off x="3948741" y="2005034"/>
                <a:ext cx="516983" cy="370135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0" name="Forma libre: forma 39">
                <a:extLst>
                  <a:ext uri="{FF2B5EF4-FFF2-40B4-BE49-F238E27FC236}">
                    <a16:creationId xmlns:a16="http://schemas.microsoft.com/office/drawing/2014/main" id="{0C59EAFC-0A98-4D2D-836D-78F57238BB98}"/>
                  </a:ext>
                </a:extLst>
              </p:cNvPr>
              <p:cNvSpPr/>
              <p:nvPr/>
            </p:nvSpPr>
            <p:spPr>
              <a:xfrm flipH="1">
                <a:off x="4418301" y="2013302"/>
                <a:ext cx="475991" cy="340786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grpSp>
          <p:nvGrpSpPr>
            <p:cNvPr id="41" name="Grupo 40">
              <a:extLst>
                <a:ext uri="{FF2B5EF4-FFF2-40B4-BE49-F238E27FC236}">
                  <a16:creationId xmlns:a16="http://schemas.microsoft.com/office/drawing/2014/main" id="{BE3B1FF1-A64A-4757-9AC9-C90C2FA1D24D}"/>
                </a:ext>
              </a:extLst>
            </p:cNvPr>
            <p:cNvGrpSpPr/>
            <p:nvPr/>
          </p:nvGrpSpPr>
          <p:grpSpPr>
            <a:xfrm>
              <a:off x="7145855" y="3146370"/>
              <a:ext cx="881225" cy="2134889"/>
              <a:chOff x="4007614" y="2013302"/>
              <a:chExt cx="881225" cy="2134889"/>
            </a:xfrm>
          </p:grpSpPr>
          <p:sp>
            <p:nvSpPr>
              <p:cNvPr id="42" name="Elipse 41">
                <a:extLst>
                  <a:ext uri="{FF2B5EF4-FFF2-40B4-BE49-F238E27FC236}">
                    <a16:creationId xmlns:a16="http://schemas.microsoft.com/office/drawing/2014/main" id="{E15DF208-FE40-4856-A6B0-2E18AC88BDBA}"/>
                  </a:ext>
                </a:extLst>
              </p:cNvPr>
              <p:cNvSpPr/>
              <p:nvPr/>
            </p:nvSpPr>
            <p:spPr>
              <a:xfrm>
                <a:off x="4088187" y="2350311"/>
                <a:ext cx="741780" cy="17978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3" name="Forma libre: forma 42">
                <a:extLst>
                  <a:ext uri="{FF2B5EF4-FFF2-40B4-BE49-F238E27FC236}">
                    <a16:creationId xmlns:a16="http://schemas.microsoft.com/office/drawing/2014/main" id="{DC5A81E3-AB56-41C0-958C-DC7FEC3AD964}"/>
                  </a:ext>
                </a:extLst>
              </p:cNvPr>
              <p:cNvSpPr/>
              <p:nvPr/>
            </p:nvSpPr>
            <p:spPr>
              <a:xfrm>
                <a:off x="4007614" y="2021936"/>
                <a:ext cx="458110" cy="353233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4" name="Forma libre: forma 43">
                <a:extLst>
                  <a:ext uri="{FF2B5EF4-FFF2-40B4-BE49-F238E27FC236}">
                    <a16:creationId xmlns:a16="http://schemas.microsoft.com/office/drawing/2014/main" id="{75095F65-D3ED-4306-99D1-49C29C21B611}"/>
                  </a:ext>
                </a:extLst>
              </p:cNvPr>
              <p:cNvSpPr/>
              <p:nvPr/>
            </p:nvSpPr>
            <p:spPr>
              <a:xfrm flipH="1">
                <a:off x="4418301" y="2013302"/>
                <a:ext cx="470538" cy="340786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grpSp>
          <p:nvGrpSpPr>
            <p:cNvPr id="45" name="Grupo 44">
              <a:extLst>
                <a:ext uri="{FF2B5EF4-FFF2-40B4-BE49-F238E27FC236}">
                  <a16:creationId xmlns:a16="http://schemas.microsoft.com/office/drawing/2014/main" id="{B80E630E-53D2-4BD1-90DA-ACE7ABA9D5C3}"/>
                </a:ext>
              </a:extLst>
            </p:cNvPr>
            <p:cNvGrpSpPr/>
            <p:nvPr/>
          </p:nvGrpSpPr>
          <p:grpSpPr>
            <a:xfrm>
              <a:off x="7968209" y="3138103"/>
              <a:ext cx="864095" cy="2156291"/>
              <a:chOff x="3965872" y="1991900"/>
              <a:chExt cx="864095" cy="2156291"/>
            </a:xfrm>
          </p:grpSpPr>
          <p:sp>
            <p:nvSpPr>
              <p:cNvPr id="46" name="Elipse 45">
                <a:extLst>
                  <a:ext uri="{FF2B5EF4-FFF2-40B4-BE49-F238E27FC236}">
                    <a16:creationId xmlns:a16="http://schemas.microsoft.com/office/drawing/2014/main" id="{8109C86B-3F95-4BF1-B652-98DBF65A0893}"/>
                  </a:ext>
                </a:extLst>
              </p:cNvPr>
              <p:cNvSpPr/>
              <p:nvPr/>
            </p:nvSpPr>
            <p:spPr>
              <a:xfrm>
                <a:off x="4088187" y="2350311"/>
                <a:ext cx="741780" cy="17978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7" name="Forma libre: forma 46">
                <a:extLst>
                  <a:ext uri="{FF2B5EF4-FFF2-40B4-BE49-F238E27FC236}">
                    <a16:creationId xmlns:a16="http://schemas.microsoft.com/office/drawing/2014/main" id="{11CB6436-0C94-408A-B15C-318ABF5AA6E1}"/>
                  </a:ext>
                </a:extLst>
              </p:cNvPr>
              <p:cNvSpPr/>
              <p:nvPr/>
            </p:nvSpPr>
            <p:spPr>
              <a:xfrm>
                <a:off x="3965872" y="1991900"/>
                <a:ext cx="499852" cy="383270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8" name="Forma libre: forma 47">
                <a:extLst>
                  <a:ext uri="{FF2B5EF4-FFF2-40B4-BE49-F238E27FC236}">
                    <a16:creationId xmlns:a16="http://schemas.microsoft.com/office/drawing/2014/main" id="{D0D64841-885A-44D6-898F-081519248358}"/>
                  </a:ext>
                </a:extLst>
              </p:cNvPr>
              <p:cNvSpPr/>
              <p:nvPr/>
            </p:nvSpPr>
            <p:spPr>
              <a:xfrm flipH="1">
                <a:off x="4418302" y="2039586"/>
                <a:ext cx="353161" cy="314501"/>
              </a:xfrm>
              <a:custGeom>
                <a:avLst/>
                <a:gdLst>
                  <a:gd name="connsiteX0" fmla="*/ 0 w 270588"/>
                  <a:gd name="connsiteY0" fmla="*/ 0 h 177281"/>
                  <a:gd name="connsiteX1" fmla="*/ 167951 w 270588"/>
                  <a:gd name="connsiteY1" fmla="*/ 55983 h 177281"/>
                  <a:gd name="connsiteX2" fmla="*/ 270588 w 270588"/>
                  <a:gd name="connsiteY2" fmla="*/ 177281 h 17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88" h="177281">
                    <a:moveTo>
                      <a:pt x="0" y="0"/>
                    </a:moveTo>
                    <a:cubicBezTo>
                      <a:pt x="61426" y="13218"/>
                      <a:pt x="122853" y="26436"/>
                      <a:pt x="167951" y="55983"/>
                    </a:cubicBezTo>
                    <a:cubicBezTo>
                      <a:pt x="213049" y="85530"/>
                      <a:pt x="241818" y="131405"/>
                      <a:pt x="270588" y="1772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cxnSp>
          <p:nvCxnSpPr>
            <p:cNvPr id="32" name="Conector recto 31">
              <a:extLst>
                <a:ext uri="{FF2B5EF4-FFF2-40B4-BE49-F238E27FC236}">
                  <a16:creationId xmlns:a16="http://schemas.microsoft.com/office/drawing/2014/main" id="{1D44E429-F0DF-4CA1-A576-4091A4F46B55}"/>
                </a:ext>
              </a:extLst>
            </p:cNvPr>
            <p:cNvCxnSpPr/>
            <p:nvPr/>
          </p:nvCxnSpPr>
          <p:spPr>
            <a:xfrm>
              <a:off x="8364252" y="4731937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recto 50">
              <a:extLst>
                <a:ext uri="{FF2B5EF4-FFF2-40B4-BE49-F238E27FC236}">
                  <a16:creationId xmlns:a16="http://schemas.microsoft.com/office/drawing/2014/main" id="{995298BD-0F3C-43E6-87D4-AC1EA003E51A}"/>
                </a:ext>
              </a:extLst>
            </p:cNvPr>
            <p:cNvCxnSpPr>
              <a:cxnSpLocks/>
            </p:cNvCxnSpPr>
            <p:nvPr/>
          </p:nvCxnSpPr>
          <p:spPr>
            <a:xfrm>
              <a:off x="5943538" y="4731937"/>
              <a:ext cx="401664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cto 53">
              <a:extLst>
                <a:ext uri="{FF2B5EF4-FFF2-40B4-BE49-F238E27FC236}">
                  <a16:creationId xmlns:a16="http://schemas.microsoft.com/office/drawing/2014/main" id="{972C027C-75C7-45BC-9283-F540EE12932F}"/>
                </a:ext>
              </a:extLst>
            </p:cNvPr>
            <p:cNvCxnSpPr>
              <a:cxnSpLocks/>
            </p:cNvCxnSpPr>
            <p:nvPr/>
          </p:nvCxnSpPr>
          <p:spPr>
            <a:xfrm>
              <a:off x="6722739" y="4723670"/>
              <a:ext cx="503689" cy="8267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recto 55">
              <a:extLst>
                <a:ext uri="{FF2B5EF4-FFF2-40B4-BE49-F238E27FC236}">
                  <a16:creationId xmlns:a16="http://schemas.microsoft.com/office/drawing/2014/main" id="{AE06F250-4C63-4921-B975-4C7D38EDCFDB}"/>
                </a:ext>
              </a:extLst>
            </p:cNvPr>
            <p:cNvCxnSpPr>
              <a:cxnSpLocks/>
            </p:cNvCxnSpPr>
            <p:nvPr/>
          </p:nvCxnSpPr>
          <p:spPr>
            <a:xfrm>
              <a:off x="7603965" y="4731937"/>
              <a:ext cx="486559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59">
              <a:extLst>
                <a:ext uri="{FF2B5EF4-FFF2-40B4-BE49-F238E27FC236}">
                  <a16:creationId xmlns:a16="http://schemas.microsoft.com/office/drawing/2014/main" id="{C4D217C6-9EA3-4706-8194-DA90522035B5}"/>
                </a:ext>
              </a:extLst>
            </p:cNvPr>
            <p:cNvCxnSpPr>
              <a:cxnSpLocks/>
            </p:cNvCxnSpPr>
            <p:nvPr/>
          </p:nvCxnSpPr>
          <p:spPr>
            <a:xfrm>
              <a:off x="4850164" y="4140976"/>
              <a:ext cx="565220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ector recto 60">
              <a:extLst>
                <a:ext uri="{FF2B5EF4-FFF2-40B4-BE49-F238E27FC236}">
                  <a16:creationId xmlns:a16="http://schemas.microsoft.com/office/drawing/2014/main" id="{885041AA-E763-4A89-A43C-55EA111A88BD}"/>
                </a:ext>
              </a:extLst>
            </p:cNvPr>
            <p:cNvCxnSpPr/>
            <p:nvPr/>
          </p:nvCxnSpPr>
          <p:spPr>
            <a:xfrm>
              <a:off x="8420639" y="4155964"/>
              <a:ext cx="936104" cy="0"/>
            </a:xfrm>
            <a:prstGeom prst="line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C861C92C-BFE4-4A7C-81CF-CE04828E2AE2}"/>
                </a:ext>
              </a:extLst>
            </p:cNvPr>
            <p:cNvCxnSpPr>
              <a:cxnSpLocks/>
            </p:cNvCxnSpPr>
            <p:nvPr/>
          </p:nvCxnSpPr>
          <p:spPr>
            <a:xfrm>
              <a:off x="5752556" y="4149243"/>
              <a:ext cx="575516" cy="6721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ector recto 62">
              <a:extLst>
                <a:ext uri="{FF2B5EF4-FFF2-40B4-BE49-F238E27FC236}">
                  <a16:creationId xmlns:a16="http://schemas.microsoft.com/office/drawing/2014/main" id="{11C7C4B6-AE1F-4352-8DB3-F0E68B6F65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86198" y="4140976"/>
              <a:ext cx="640230" cy="7215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ector recto 63">
              <a:extLst>
                <a:ext uri="{FF2B5EF4-FFF2-40B4-BE49-F238E27FC236}">
                  <a16:creationId xmlns:a16="http://schemas.microsoft.com/office/drawing/2014/main" id="{43CEE0B3-FC71-4E50-BFF9-8B0315F22F60}"/>
                </a:ext>
              </a:extLst>
            </p:cNvPr>
            <p:cNvCxnSpPr>
              <a:cxnSpLocks/>
            </p:cNvCxnSpPr>
            <p:nvPr/>
          </p:nvCxnSpPr>
          <p:spPr>
            <a:xfrm>
              <a:off x="7426917" y="4148191"/>
              <a:ext cx="66360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70755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  <p:bldP spid="7" grpId="0"/>
      <p:bldP spid="11" grpId="0"/>
      <p:bldP spid="13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6.1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Flujo magnético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6925" y="3274842"/>
            <a:ext cx="1698780" cy="186865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0" y="811367"/>
                <a:ext cx="6019481" cy="118699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33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3300" i="1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r>
                        <a:rPr lang="es-ES" sz="33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33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33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nary>
                      <m:r>
                        <a:rPr lang="es-ES" sz="33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acc>
                        <m:accPr>
                          <m:chr m:val="̂"/>
                          <m:ctrlP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33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  <m:r>
                        <a:rPr lang="es-ES" sz="33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𝑑𝑆</m:t>
                      </m:r>
                      <m:r>
                        <a:rPr lang="es-ES" sz="33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trlP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33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sz="33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3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s-ES" sz="33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  <m:r>
                        <a:rPr lang="es-ES" sz="33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𝑑𝑆</m:t>
                      </m:r>
                    </m:oMath>
                  </m:oMathPara>
                </a14:m>
                <a:endParaRPr lang="es-ES" sz="33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811367"/>
                <a:ext cx="6019481" cy="118699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 Box 23"/>
          <p:cNvSpPr txBox="1">
            <a:spLocks noChangeArrowheads="1"/>
          </p:cNvSpPr>
          <p:nvPr/>
        </p:nvSpPr>
        <p:spPr bwMode="auto">
          <a:xfrm>
            <a:off x="2633496" y="2106130"/>
            <a:ext cx="2214563" cy="300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350" dirty="0"/>
              <a:t>unidad</a:t>
            </a:r>
            <a:r>
              <a:rPr lang="es-ES" sz="1350" b="1" dirty="0"/>
              <a:t> :</a:t>
            </a:r>
            <a:r>
              <a:rPr lang="es-ES" sz="1350" dirty="0"/>
              <a:t> Weber (Wb)</a:t>
            </a:r>
            <a:endParaRPr lang="es-ES" sz="1350" b="1" dirty="0"/>
          </a:p>
        </p:txBody>
      </p:sp>
      <p:sp>
        <p:nvSpPr>
          <p:cNvPr id="9" name="Text Box 26"/>
          <p:cNvSpPr txBox="1">
            <a:spLocks noChangeArrowheads="1"/>
          </p:cNvSpPr>
          <p:nvPr/>
        </p:nvSpPr>
        <p:spPr bwMode="auto">
          <a:xfrm>
            <a:off x="4479359" y="2111762"/>
            <a:ext cx="1238225" cy="300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350" dirty="0"/>
              <a:t>1 Wb = 1 T·m</a:t>
            </a:r>
            <a:r>
              <a:rPr lang="es-ES" sz="1350" baseline="30000" dirty="0"/>
              <a:t>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97514" y="2095828"/>
                <a:ext cx="7646199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dirty="0"/>
                  <a:t>Importante: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∅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</m:sub>
                    </m:sSub>
                  </m:oMath>
                </a14:m>
                <a:r>
                  <a:rPr lang="es-ES" sz="2100" dirty="0"/>
                  <a:t> a través de superficie cerrada es siempre nulo.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514" y="2095828"/>
                <a:ext cx="7646199" cy="738664"/>
              </a:xfrm>
              <a:prstGeom prst="rect">
                <a:avLst/>
              </a:prstGeom>
              <a:blipFill>
                <a:blip r:embed="rId6"/>
                <a:stretch>
                  <a:fillRect l="-956" t="-4959" b="-1570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209511" y="2926716"/>
                <a:ext cx="6114815" cy="4154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∅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</m:sub>
                    </m:sSub>
                  </m:oMath>
                </a14:m>
                <a:r>
                  <a:rPr lang="es-ES" sz="2100" dirty="0"/>
                  <a:t> a través de superficie abierta puede ser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</m:oMath>
                </a14:m>
                <a:r>
                  <a:rPr lang="es-ES" sz="2100" dirty="0"/>
                  <a:t> cero</a:t>
                </a:r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9511" y="2926716"/>
                <a:ext cx="6114815" cy="415498"/>
              </a:xfrm>
              <a:prstGeom prst="rect">
                <a:avLst/>
              </a:prstGeom>
              <a:blipFill>
                <a:blip r:embed="rId7"/>
                <a:stretch>
                  <a:fillRect l="-997" t="-8824" r="-199" b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uadroTexto 10"/>
          <p:cNvSpPr txBox="1"/>
          <p:nvPr/>
        </p:nvSpPr>
        <p:spPr>
          <a:xfrm>
            <a:off x="1008750" y="3803498"/>
            <a:ext cx="17464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>
                <a:solidFill>
                  <a:srgbClr val="FF0000"/>
                </a:solidFill>
              </a:rPr>
              <a:t>Superficies </a:t>
            </a:r>
          </a:p>
          <a:p>
            <a:pPr algn="ctr"/>
            <a:r>
              <a:rPr lang="es-ES" sz="2400" dirty="0">
                <a:solidFill>
                  <a:srgbClr val="FF0000"/>
                </a:solidFill>
              </a:rPr>
              <a:t>cerradas</a:t>
            </a:r>
          </a:p>
        </p:txBody>
      </p:sp>
      <p:sp>
        <p:nvSpPr>
          <p:cNvPr id="13" name="CuadroTexto 12"/>
          <p:cNvSpPr txBox="1"/>
          <p:nvPr/>
        </p:nvSpPr>
        <p:spPr>
          <a:xfrm>
            <a:off x="5544108" y="3793142"/>
            <a:ext cx="17464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>
                <a:solidFill>
                  <a:srgbClr val="00B050"/>
                </a:solidFill>
              </a:rPr>
              <a:t>Superficies </a:t>
            </a:r>
          </a:p>
          <a:p>
            <a:pPr algn="ctr"/>
            <a:r>
              <a:rPr lang="es-ES" sz="2400" dirty="0">
                <a:solidFill>
                  <a:srgbClr val="00B050"/>
                </a:solidFill>
              </a:rPr>
              <a:t>abiertas</a:t>
            </a:r>
          </a:p>
        </p:txBody>
      </p:sp>
      <p:cxnSp>
        <p:nvCxnSpPr>
          <p:cNvPr id="15" name="Conector recto de flecha 14"/>
          <p:cNvCxnSpPr/>
          <p:nvPr/>
        </p:nvCxnSpPr>
        <p:spPr>
          <a:xfrm flipV="1">
            <a:off x="2573778" y="3617593"/>
            <a:ext cx="1026114" cy="268510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recto de flecha 15"/>
          <p:cNvCxnSpPr/>
          <p:nvPr/>
        </p:nvCxnSpPr>
        <p:spPr>
          <a:xfrm>
            <a:off x="2645171" y="4052062"/>
            <a:ext cx="911814" cy="196695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de flecha 17"/>
          <p:cNvCxnSpPr/>
          <p:nvPr/>
        </p:nvCxnSpPr>
        <p:spPr>
          <a:xfrm>
            <a:off x="2570389" y="4400188"/>
            <a:ext cx="1137515" cy="397128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cto de flecha 19"/>
          <p:cNvCxnSpPr/>
          <p:nvPr/>
        </p:nvCxnSpPr>
        <p:spPr>
          <a:xfrm flipH="1" flipV="1">
            <a:off x="5004048" y="3661095"/>
            <a:ext cx="652837" cy="481487"/>
          </a:xfrm>
          <a:prstGeom prst="straightConnector1">
            <a:avLst/>
          </a:prstGeom>
          <a:ln w="41275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de flecha 21"/>
          <p:cNvCxnSpPr/>
          <p:nvPr/>
        </p:nvCxnSpPr>
        <p:spPr>
          <a:xfrm flipH="1" flipV="1">
            <a:off x="4961141" y="4197099"/>
            <a:ext cx="810045" cy="59783"/>
          </a:xfrm>
          <a:prstGeom prst="straightConnector1">
            <a:avLst/>
          </a:prstGeom>
          <a:ln w="41275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cto de flecha 23"/>
          <p:cNvCxnSpPr/>
          <p:nvPr/>
        </p:nvCxnSpPr>
        <p:spPr>
          <a:xfrm flipH="1">
            <a:off x="4961141" y="4371182"/>
            <a:ext cx="924345" cy="284390"/>
          </a:xfrm>
          <a:prstGeom prst="straightConnector1">
            <a:avLst/>
          </a:prstGeom>
          <a:ln w="41275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upo 38">
            <a:extLst>
              <a:ext uri="{FF2B5EF4-FFF2-40B4-BE49-F238E27FC236}">
                <a16:creationId xmlns:a16="http://schemas.microsoft.com/office/drawing/2014/main" id="{C10BD194-973B-4270-8992-6767B942DA24}"/>
              </a:ext>
            </a:extLst>
          </p:cNvPr>
          <p:cNvGrpSpPr/>
          <p:nvPr/>
        </p:nvGrpSpPr>
        <p:grpSpPr>
          <a:xfrm>
            <a:off x="6401531" y="1121726"/>
            <a:ext cx="2482200" cy="1827114"/>
            <a:chOff x="9041420" y="1746738"/>
            <a:chExt cx="2527655" cy="1805354"/>
          </a:xfrm>
        </p:grpSpPr>
        <p:sp>
          <p:nvSpPr>
            <p:cNvPr id="17" name="Forma libre: forma 16">
              <a:extLst>
                <a:ext uri="{FF2B5EF4-FFF2-40B4-BE49-F238E27FC236}">
                  <a16:creationId xmlns:a16="http://schemas.microsoft.com/office/drawing/2014/main" id="{A64F4A6D-2BEB-44F1-912B-ACF80E99C633}"/>
                </a:ext>
              </a:extLst>
            </p:cNvPr>
            <p:cNvSpPr/>
            <p:nvPr/>
          </p:nvSpPr>
          <p:spPr>
            <a:xfrm>
              <a:off x="9300518" y="1746738"/>
              <a:ext cx="1284092" cy="1805354"/>
            </a:xfrm>
            <a:custGeom>
              <a:avLst/>
              <a:gdLst>
                <a:gd name="connsiteX0" fmla="*/ 300682 w 1284092"/>
                <a:gd name="connsiteY0" fmla="*/ 0 h 1805354"/>
                <a:gd name="connsiteX1" fmla="*/ 101390 w 1284092"/>
                <a:gd name="connsiteY1" fmla="*/ 199293 h 1805354"/>
                <a:gd name="connsiteX2" fmla="*/ 7605 w 1284092"/>
                <a:gd name="connsiteY2" fmla="*/ 351693 h 1805354"/>
                <a:gd name="connsiteX3" fmla="*/ 42774 w 1284092"/>
                <a:gd name="connsiteY3" fmla="*/ 609600 h 1805354"/>
                <a:gd name="connsiteX4" fmla="*/ 335851 w 1284092"/>
                <a:gd name="connsiteY4" fmla="*/ 879231 h 1805354"/>
                <a:gd name="connsiteX5" fmla="*/ 429636 w 1284092"/>
                <a:gd name="connsiteY5" fmla="*/ 1254370 h 1805354"/>
                <a:gd name="connsiteX6" fmla="*/ 499974 w 1284092"/>
                <a:gd name="connsiteY6" fmla="*/ 1570893 h 1805354"/>
                <a:gd name="connsiteX7" fmla="*/ 898559 w 1284092"/>
                <a:gd name="connsiteY7" fmla="*/ 1805354 h 1805354"/>
                <a:gd name="connsiteX8" fmla="*/ 1250251 w 1284092"/>
                <a:gd name="connsiteY8" fmla="*/ 1570893 h 1805354"/>
                <a:gd name="connsiteX9" fmla="*/ 1250251 w 1284092"/>
                <a:gd name="connsiteY9" fmla="*/ 1242647 h 1805354"/>
                <a:gd name="connsiteX10" fmla="*/ 1074405 w 1284092"/>
                <a:gd name="connsiteY10" fmla="*/ 879231 h 1805354"/>
                <a:gd name="connsiteX11" fmla="*/ 968897 w 1284092"/>
                <a:gd name="connsiteY11" fmla="*/ 562708 h 1805354"/>
                <a:gd name="connsiteX12" fmla="*/ 910282 w 1284092"/>
                <a:gd name="connsiteY12" fmla="*/ 199293 h 1805354"/>
                <a:gd name="connsiteX13" fmla="*/ 300682 w 1284092"/>
                <a:gd name="connsiteY13" fmla="*/ 0 h 180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4092" h="1805354">
                  <a:moveTo>
                    <a:pt x="300682" y="0"/>
                  </a:moveTo>
                  <a:cubicBezTo>
                    <a:pt x="165867" y="0"/>
                    <a:pt x="150236" y="140678"/>
                    <a:pt x="101390" y="199293"/>
                  </a:cubicBezTo>
                  <a:cubicBezTo>
                    <a:pt x="52544" y="257908"/>
                    <a:pt x="17374" y="283309"/>
                    <a:pt x="7605" y="351693"/>
                  </a:cubicBezTo>
                  <a:cubicBezTo>
                    <a:pt x="-2164" y="420077"/>
                    <a:pt x="-11934" y="521677"/>
                    <a:pt x="42774" y="609600"/>
                  </a:cubicBezTo>
                  <a:cubicBezTo>
                    <a:pt x="97482" y="697523"/>
                    <a:pt x="271374" y="771769"/>
                    <a:pt x="335851" y="879231"/>
                  </a:cubicBezTo>
                  <a:cubicBezTo>
                    <a:pt x="400328" y="986693"/>
                    <a:pt x="402282" y="1139093"/>
                    <a:pt x="429636" y="1254370"/>
                  </a:cubicBezTo>
                  <a:cubicBezTo>
                    <a:pt x="456990" y="1369647"/>
                    <a:pt x="421820" y="1479062"/>
                    <a:pt x="499974" y="1570893"/>
                  </a:cubicBezTo>
                  <a:cubicBezTo>
                    <a:pt x="578128" y="1662724"/>
                    <a:pt x="773513" y="1805354"/>
                    <a:pt x="898559" y="1805354"/>
                  </a:cubicBezTo>
                  <a:cubicBezTo>
                    <a:pt x="1023605" y="1805354"/>
                    <a:pt x="1191636" y="1664678"/>
                    <a:pt x="1250251" y="1570893"/>
                  </a:cubicBezTo>
                  <a:cubicBezTo>
                    <a:pt x="1308866" y="1477108"/>
                    <a:pt x="1279559" y="1357924"/>
                    <a:pt x="1250251" y="1242647"/>
                  </a:cubicBezTo>
                  <a:cubicBezTo>
                    <a:pt x="1220943" y="1127370"/>
                    <a:pt x="1121297" y="992554"/>
                    <a:pt x="1074405" y="879231"/>
                  </a:cubicBezTo>
                  <a:cubicBezTo>
                    <a:pt x="1027513" y="765908"/>
                    <a:pt x="996251" y="676031"/>
                    <a:pt x="968897" y="562708"/>
                  </a:cubicBezTo>
                  <a:cubicBezTo>
                    <a:pt x="941543" y="449385"/>
                    <a:pt x="1017743" y="293078"/>
                    <a:pt x="910282" y="199293"/>
                  </a:cubicBezTo>
                  <a:cubicBezTo>
                    <a:pt x="802821" y="105508"/>
                    <a:pt x="435497" y="0"/>
                    <a:pt x="300682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 dirty="0"/>
            </a:p>
          </p:txBody>
        </p:sp>
        <p:cxnSp>
          <p:nvCxnSpPr>
            <p:cNvPr id="23" name="Conector recto 22">
              <a:extLst>
                <a:ext uri="{FF2B5EF4-FFF2-40B4-BE49-F238E27FC236}">
                  <a16:creationId xmlns:a16="http://schemas.microsoft.com/office/drawing/2014/main" id="{A4F944E2-C844-4793-8284-A4B29FF295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041420" y="2752105"/>
              <a:ext cx="670634" cy="260786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24">
              <a:extLst>
                <a:ext uri="{FF2B5EF4-FFF2-40B4-BE49-F238E27FC236}">
                  <a16:creationId xmlns:a16="http://schemas.microsoft.com/office/drawing/2014/main" id="{4557705D-C296-4D2B-A0EE-5BCE083F03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36538" y="2059143"/>
              <a:ext cx="648072" cy="57362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89BBBDB8-63F6-455A-86B4-BBE30261D02C}"/>
                    </a:ext>
                  </a:extLst>
                </p:cNvPr>
                <p:cNvSpPr txBox="1"/>
                <p:nvPr/>
              </p:nvSpPr>
              <p:spPr>
                <a:xfrm>
                  <a:off x="11353800" y="2054287"/>
                  <a:ext cx="215275" cy="3068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89BBBDB8-63F6-455A-86B4-BBE30261D0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53800" y="2054287"/>
                  <a:ext cx="215275" cy="306899"/>
                </a:xfrm>
                <a:prstGeom prst="rect">
                  <a:avLst/>
                </a:prstGeom>
                <a:blipFill>
                  <a:blip r:embed="rId8"/>
                  <a:stretch>
                    <a:fillRect l="-29412" r="-23529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8" name="Conector recto 27">
              <a:extLst>
                <a:ext uri="{FF2B5EF4-FFF2-40B4-BE49-F238E27FC236}">
                  <a16:creationId xmlns:a16="http://schemas.microsoft.com/office/drawing/2014/main" id="{8A98635B-D396-410F-AAD3-2026BBEE44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36538" y="2092590"/>
              <a:ext cx="1455272" cy="571784"/>
            </a:xfrm>
            <a:prstGeom prst="line">
              <a:avLst/>
            </a:prstGeom>
            <a:ln w="381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74039B02-537E-451A-B12D-BDF9234EADAC}"/>
                    </a:ext>
                  </a:extLst>
                </p:cNvPr>
                <p:cNvSpPr txBox="1"/>
                <p:nvPr/>
              </p:nvSpPr>
              <p:spPr>
                <a:xfrm>
                  <a:off x="10307863" y="1753340"/>
                  <a:ext cx="193402" cy="273700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74039B02-537E-451A-B12D-BDF9234EAD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07863" y="1753340"/>
                  <a:ext cx="193402" cy="273700"/>
                </a:xfrm>
                <a:prstGeom prst="rect">
                  <a:avLst/>
                </a:prstGeom>
                <a:blipFill>
                  <a:blip r:embed="rId9"/>
                  <a:stretch>
                    <a:fillRect l="-19355" r="-1612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CuadroTexto 36">
                  <a:extLst>
                    <a:ext uri="{FF2B5EF4-FFF2-40B4-BE49-F238E27FC236}">
                      <a16:creationId xmlns:a16="http://schemas.microsoft.com/office/drawing/2014/main" id="{0D482854-CD25-4350-A041-D2D62EE987E9}"/>
                    </a:ext>
                  </a:extLst>
                </p:cNvPr>
                <p:cNvSpPr txBox="1"/>
                <p:nvPr/>
              </p:nvSpPr>
              <p:spPr>
                <a:xfrm rot="20436852">
                  <a:off x="10384710" y="2239914"/>
                  <a:ext cx="217365" cy="20527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7" name="CuadroTexto 36">
                  <a:extLst>
                    <a:ext uri="{FF2B5EF4-FFF2-40B4-BE49-F238E27FC236}">
                      <a16:creationId xmlns:a16="http://schemas.microsoft.com/office/drawing/2014/main" id="{0D482854-CD25-4350-A041-D2D62EE987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0436852">
                  <a:off x="10384710" y="2239914"/>
                  <a:ext cx="217365" cy="205275"/>
                </a:xfrm>
                <a:prstGeom prst="rect">
                  <a:avLst/>
                </a:prstGeom>
                <a:blipFill>
                  <a:blip r:embed="rId10"/>
                  <a:stretch>
                    <a:fillRect l="-19565" r="-10870" b="-3181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Rectángulo 37">
                  <a:extLst>
                    <a:ext uri="{FF2B5EF4-FFF2-40B4-BE49-F238E27FC236}">
                      <a16:creationId xmlns:a16="http://schemas.microsoft.com/office/drawing/2014/main" id="{8F5B27B1-2575-4B50-A012-FDA78288889A}"/>
                    </a:ext>
                  </a:extLst>
                </p:cNvPr>
                <p:cNvSpPr/>
                <p:nvPr/>
              </p:nvSpPr>
              <p:spPr>
                <a:xfrm>
                  <a:off x="9487207" y="1873097"/>
                  <a:ext cx="323730" cy="29650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38" name="Rectángulo 37">
                  <a:extLst>
                    <a:ext uri="{FF2B5EF4-FFF2-40B4-BE49-F238E27FC236}">
                      <a16:creationId xmlns:a16="http://schemas.microsoft.com/office/drawing/2014/main" id="{8F5B27B1-2575-4B50-A012-FDA78288889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487207" y="1873097"/>
                  <a:ext cx="323730" cy="296508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039811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3" grpId="0"/>
      <p:bldP spid="5" grpId="0"/>
      <p:bldP spid="11" grpId="0"/>
      <p:bldP spid="13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6.2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1586398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236115" y="808778"/>
            <a:ext cx="890788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400" i="1" dirty="0"/>
              <a:t>“</a:t>
            </a:r>
            <a:r>
              <a:rPr lang="es-ES" sz="2400" i="1" dirty="0">
                <a:solidFill>
                  <a:srgbClr val="0070C0"/>
                </a:solidFill>
              </a:rPr>
              <a:t>La fuerza electromotriz inducida es igual a la variación de flujo magnético por unidad de tiempo</a:t>
            </a:r>
            <a:r>
              <a:rPr lang="es-ES" sz="2400" i="1" dirty="0"/>
              <a:t>.”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3437875" y="1616691"/>
                <a:ext cx="1922899" cy="87652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ℇ=−</m:t>
                      </m:r>
                      <m:f>
                        <m:fPr>
                          <m:ctrlP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</m:num>
                        <m:den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7875" y="1616691"/>
                <a:ext cx="1922899" cy="87652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uadroTexto 4"/>
          <p:cNvSpPr txBox="1"/>
          <p:nvPr/>
        </p:nvSpPr>
        <p:spPr>
          <a:xfrm>
            <a:off x="89502" y="2625756"/>
            <a:ext cx="8666831" cy="1431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100" dirty="0"/>
              <a:t>Formas de alterar el flujo magnético a través de una superficie: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100" b="1" i="1" dirty="0">
                <a:solidFill>
                  <a:srgbClr val="0070C0"/>
                </a:solidFill>
              </a:rPr>
              <a:t>Variando la intensidad del campo magnético:</a:t>
            </a:r>
            <a:endParaRPr lang="es-ES" sz="2100" dirty="0"/>
          </a:p>
          <a:p>
            <a:pPr marL="685800" lvl="1" indent="-342900">
              <a:buFont typeface="Arial" panose="020B0604020202020204" pitchFamily="34" charset="0"/>
              <a:buChar char="•"/>
            </a:pPr>
            <a:r>
              <a:rPr lang="es-ES" sz="1500" dirty="0"/>
              <a:t>Alejando o acercando un imán a la superficie fija.</a:t>
            </a:r>
          </a:p>
          <a:p>
            <a:pPr marL="685800" lvl="1" indent="-342900">
              <a:buFont typeface="Arial" panose="020B0604020202020204" pitchFamily="34" charset="0"/>
              <a:buChar char="•"/>
            </a:pPr>
            <a:r>
              <a:rPr lang="es-ES" sz="1500" dirty="0"/>
              <a:t>Alejando o acercando la superficie al imán fijo.</a:t>
            </a:r>
          </a:p>
          <a:p>
            <a:pPr marL="685800" lvl="1" indent="-342900">
              <a:buFont typeface="Arial" panose="020B0604020202020204" pitchFamily="34" charset="0"/>
              <a:buChar char="•"/>
            </a:pPr>
            <a:r>
              <a:rPr lang="es-ES" sz="1500" dirty="0"/>
              <a:t>Transitorio: activar o desactivar interruptor.</a:t>
            </a:r>
          </a:p>
        </p:txBody>
      </p:sp>
      <p:sp>
        <p:nvSpPr>
          <p:cNvPr id="6" name="Rectángulo 5"/>
          <p:cNvSpPr/>
          <p:nvPr/>
        </p:nvSpPr>
        <p:spPr>
          <a:xfrm>
            <a:off x="89503" y="3452581"/>
            <a:ext cx="530915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es-ES" sz="2100" dirty="0"/>
          </a:p>
        </p:txBody>
      </p:sp>
      <p:sp>
        <p:nvSpPr>
          <p:cNvPr id="2" name="Rectángulo 1">
            <a:extLst>
              <a:ext uri="{FF2B5EF4-FFF2-40B4-BE49-F238E27FC236}">
                <a16:creationId xmlns:a16="http://schemas.microsoft.com/office/drawing/2014/main" id="{341DD659-07CD-41D7-93EE-4359A4AE2DA2}"/>
              </a:ext>
            </a:extLst>
          </p:cNvPr>
          <p:cNvSpPr/>
          <p:nvPr/>
        </p:nvSpPr>
        <p:spPr>
          <a:xfrm>
            <a:off x="143508" y="3955658"/>
            <a:ext cx="5179880" cy="9694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14313" indent="-214313">
              <a:buFont typeface="Arial" panose="020B0604020202020204" pitchFamily="34" charset="0"/>
              <a:buChar char="•"/>
            </a:pPr>
            <a:r>
              <a:rPr lang="es-ES" sz="2100" b="1" i="1" dirty="0">
                <a:solidFill>
                  <a:srgbClr val="0070C0"/>
                </a:solidFill>
              </a:rPr>
              <a:t>Variando la superficie </a:t>
            </a:r>
            <a:r>
              <a:rPr lang="es-ES" sz="2100" b="1" i="1" dirty="0">
                <a:solidFill>
                  <a:srgbClr val="0070C0"/>
                </a:solidFill>
                <a:sym typeface="Wingdings" panose="05000000000000000000" pitchFamily="2" charset="2"/>
              </a:rPr>
              <a:t> FEM movimiento:</a:t>
            </a:r>
          </a:p>
          <a:p>
            <a:pPr marL="557213" lvl="1" indent="-214313">
              <a:buFont typeface="Arial" panose="020B0604020202020204" pitchFamily="34" charset="0"/>
              <a:buChar char="•"/>
            </a:pPr>
            <a:r>
              <a:rPr lang="es-ES" sz="1500" dirty="0"/>
              <a:t>FEM con campos uniformes y estacionarios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endParaRPr lang="es-ES" sz="2100" dirty="0"/>
          </a:p>
        </p:txBody>
      </p:sp>
      <p:sp>
        <p:nvSpPr>
          <p:cNvPr id="14" name="Rectángulo 13">
            <a:extLst>
              <a:ext uri="{FF2B5EF4-FFF2-40B4-BE49-F238E27FC236}">
                <a16:creationId xmlns:a16="http://schemas.microsoft.com/office/drawing/2014/main" id="{7ABE741D-0C77-49FE-AAAB-D2B02873E6A5}"/>
              </a:ext>
            </a:extLst>
          </p:cNvPr>
          <p:cNvSpPr/>
          <p:nvPr/>
        </p:nvSpPr>
        <p:spPr>
          <a:xfrm>
            <a:off x="143508" y="4549682"/>
            <a:ext cx="496668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14313" indent="-214313">
              <a:buFont typeface="Arial" panose="020B0604020202020204" pitchFamily="34" charset="0"/>
              <a:buChar char="•"/>
            </a:pPr>
            <a:r>
              <a:rPr lang="es-ES" sz="2100" b="1" i="1" dirty="0">
                <a:solidFill>
                  <a:srgbClr val="0070C0"/>
                </a:solidFill>
              </a:rPr>
              <a:t>Variando orientación campo y superficie:</a:t>
            </a:r>
          </a:p>
          <a:p>
            <a:pPr marL="557213" lvl="1" indent="-214313">
              <a:buFont typeface="Arial" panose="020B0604020202020204" pitchFamily="34" charset="0"/>
              <a:buChar char="•"/>
            </a:pPr>
            <a:r>
              <a:rPr lang="es-ES" sz="1500" dirty="0"/>
              <a:t>Generador AC</a:t>
            </a: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6354902B-7E47-43A9-8E57-A30B31C09B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52611" y="3447876"/>
            <a:ext cx="3808937" cy="1340182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36FE1093-F928-4B88-9B77-CE08EB9EC2C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1551" y="1315178"/>
            <a:ext cx="1595342" cy="1408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96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" grpId="0"/>
      <p:bldP spid="14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upo 28">
            <a:extLst>
              <a:ext uri="{FF2B5EF4-FFF2-40B4-BE49-F238E27FC236}">
                <a16:creationId xmlns:a16="http://schemas.microsoft.com/office/drawing/2014/main" id="{4AAFCF06-AD79-41C0-BE0C-14AEF05A90EC}"/>
              </a:ext>
            </a:extLst>
          </p:cNvPr>
          <p:cNvGrpSpPr/>
          <p:nvPr/>
        </p:nvGrpSpPr>
        <p:grpSpPr>
          <a:xfrm>
            <a:off x="5120" y="2235493"/>
            <a:ext cx="2433467" cy="2147823"/>
            <a:chOff x="13440" y="3486206"/>
            <a:chExt cx="3244623" cy="2863764"/>
          </a:xfrm>
        </p:grpSpPr>
        <p:pic>
          <p:nvPicPr>
            <p:cNvPr id="28" name="Imagen 27">
              <a:extLst>
                <a:ext uri="{FF2B5EF4-FFF2-40B4-BE49-F238E27FC236}">
                  <a16:creationId xmlns:a16="http://schemas.microsoft.com/office/drawing/2014/main" id="{185A8F2A-DAF9-4A01-B37C-1D06240A34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0" y="3486206"/>
              <a:ext cx="3244623" cy="2863764"/>
            </a:xfrm>
            <a:prstGeom prst="rect">
              <a:avLst/>
            </a:prstGeom>
          </p:spPr>
        </p:pic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3FEACCB7-4119-4263-A2B1-F662A2F4AA68}"/>
                </a:ext>
              </a:extLst>
            </p:cNvPr>
            <p:cNvSpPr/>
            <p:nvPr/>
          </p:nvSpPr>
          <p:spPr>
            <a:xfrm>
              <a:off x="953932" y="3651797"/>
              <a:ext cx="482738" cy="10733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 dirty="0"/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53581" y="689585"/>
                <a:ext cx="1922899" cy="87652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ℇ=−</m:t>
                      </m:r>
                      <m:f>
                        <m:fPr>
                          <m:ctrlP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3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</m:num>
                        <m:den>
                          <m:r>
                            <a:rPr lang="es-ES" sz="3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3581" y="689585"/>
                <a:ext cx="1922899" cy="876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/>
              <p:cNvSpPr txBox="1"/>
              <p:nvPr/>
            </p:nvSpPr>
            <p:spPr>
              <a:xfrm>
                <a:off x="6273189" y="867570"/>
                <a:ext cx="2538282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b="1" dirty="0">
                    <a:solidFill>
                      <a:srgbClr val="FF0000"/>
                    </a:solidFill>
                  </a:rPr>
                  <a:t>Corriente inducida, </a:t>
                </a:r>
                <a14:m>
                  <m:oMath xmlns:m="http://schemas.openxmlformats.org/officeDocument/2006/math">
                    <m:r>
                      <a:rPr lang="es-ES" sz="21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𝑰</m:t>
                    </m:r>
                  </m:oMath>
                </a14:m>
                <a:endParaRPr lang="es-ES" sz="21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CuadroTexto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3189" y="867570"/>
                <a:ext cx="2538282" cy="415498"/>
              </a:xfrm>
              <a:prstGeom prst="rect">
                <a:avLst/>
              </a:prstGeom>
              <a:blipFill>
                <a:blip r:embed="rId6"/>
                <a:stretch>
                  <a:fillRect l="-2885" t="-8824" b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Conector recto de flecha 16"/>
          <p:cNvCxnSpPr>
            <a:cxnSpLocks/>
          </p:cNvCxnSpPr>
          <p:nvPr/>
        </p:nvCxnSpPr>
        <p:spPr>
          <a:xfrm>
            <a:off x="3260403" y="1173246"/>
            <a:ext cx="2229699" cy="0"/>
          </a:xfrm>
          <a:prstGeom prst="straightConnector1">
            <a:avLst/>
          </a:prstGeom>
          <a:ln w="28575">
            <a:solidFill>
              <a:schemeClr val="tx1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uadroTexto 17"/>
          <p:cNvSpPr txBox="1"/>
          <p:nvPr/>
        </p:nvSpPr>
        <p:spPr>
          <a:xfrm>
            <a:off x="3059832" y="778562"/>
            <a:ext cx="32943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Generada por la </a:t>
            </a:r>
            <a:r>
              <a:rPr lang="es-ES" dirty="0" err="1"/>
              <a:t>fem</a:t>
            </a:r>
            <a:r>
              <a:rPr lang="es-ES" dirty="0"/>
              <a:t> inducida</a:t>
            </a:r>
          </a:p>
        </p:txBody>
      </p:sp>
      <p:pic>
        <p:nvPicPr>
          <p:cNvPr id="1026" name="Picture 2" descr="File:Induction-by-a-changing-magnetic-field.svg - Wikimedia Commons">
            <a:extLst>
              <a:ext uri="{FF2B5EF4-FFF2-40B4-BE49-F238E27FC236}">
                <a16:creationId xmlns:a16="http://schemas.microsoft.com/office/drawing/2014/main" id="{12F55774-86C3-40DB-99B1-746D74DA93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0338" y="3138464"/>
            <a:ext cx="3755655" cy="1483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EDE4C732-4F25-4D08-B9A7-4A4308963AF2}"/>
              </a:ext>
            </a:extLst>
          </p:cNvPr>
          <p:cNvSpPr txBox="1"/>
          <p:nvPr/>
        </p:nvSpPr>
        <p:spPr>
          <a:xfrm>
            <a:off x="5636878" y="2217724"/>
            <a:ext cx="34377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350" dirty="0"/>
              <a:t>Variar la corriente en la bobina conectada a la fuente abriendo y cerrando el interruptor </a:t>
            </a: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7DC9D7E5-5231-4A76-B9A4-0525EFBC63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3097" y="2571750"/>
            <a:ext cx="2433467" cy="2147823"/>
          </a:xfrm>
          <a:prstGeom prst="rect">
            <a:avLst/>
          </a:prstGeom>
        </p:spPr>
      </p:pic>
      <p:sp>
        <p:nvSpPr>
          <p:cNvPr id="20" name="CuadroTexto 19">
            <a:extLst>
              <a:ext uri="{FF2B5EF4-FFF2-40B4-BE49-F238E27FC236}">
                <a16:creationId xmlns:a16="http://schemas.microsoft.com/office/drawing/2014/main" id="{E8B3F41D-AD1D-40BB-AE70-1152D4F12B34}"/>
              </a:ext>
            </a:extLst>
          </p:cNvPr>
          <p:cNvSpPr txBox="1"/>
          <p:nvPr/>
        </p:nvSpPr>
        <p:spPr>
          <a:xfrm>
            <a:off x="2273732" y="2206157"/>
            <a:ext cx="343778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350" dirty="0"/>
              <a:t>Acercar el imán al solenoide o viceversa</a:t>
            </a:r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F14FD7A9-52C3-401D-838C-FEE0D61582E1}"/>
              </a:ext>
            </a:extLst>
          </p:cNvPr>
          <p:cNvSpPr/>
          <p:nvPr/>
        </p:nvSpPr>
        <p:spPr>
          <a:xfrm>
            <a:off x="2465766" y="1761660"/>
            <a:ext cx="6600227" cy="3132317"/>
          </a:xfrm>
          <a:prstGeom prst="rect">
            <a:avLst/>
          </a:prstGeom>
          <a:noFill/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11584635-9C7E-403F-BF38-EB3AEC654E35}"/>
              </a:ext>
            </a:extLst>
          </p:cNvPr>
          <p:cNvSpPr txBox="1"/>
          <p:nvPr/>
        </p:nvSpPr>
        <p:spPr>
          <a:xfrm>
            <a:off x="4104541" y="1796774"/>
            <a:ext cx="3437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 dirty="0">
                <a:solidFill>
                  <a:srgbClr val="0070C0"/>
                </a:solidFill>
              </a:rPr>
              <a:t>Generan </a:t>
            </a:r>
            <a:r>
              <a:rPr lang="es-ES" b="1" dirty="0" err="1">
                <a:solidFill>
                  <a:srgbClr val="0070C0"/>
                </a:solidFill>
              </a:rPr>
              <a:t>fem</a:t>
            </a:r>
            <a:r>
              <a:rPr lang="es-ES" b="1" dirty="0">
                <a:solidFill>
                  <a:srgbClr val="0070C0"/>
                </a:solidFill>
              </a:rPr>
              <a:t> y corriente inducida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9906F7A9-605D-4D4E-A140-AEE5FB54571D}"/>
              </a:ext>
            </a:extLst>
          </p:cNvPr>
          <p:cNvSpPr txBox="1"/>
          <p:nvPr/>
        </p:nvSpPr>
        <p:spPr>
          <a:xfrm>
            <a:off x="-119680" y="1698673"/>
            <a:ext cx="24334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 dirty="0">
                <a:solidFill>
                  <a:srgbClr val="0070C0"/>
                </a:solidFill>
              </a:rPr>
              <a:t>NO Generan </a:t>
            </a:r>
            <a:r>
              <a:rPr lang="es-ES" b="1" dirty="0" err="1">
                <a:solidFill>
                  <a:srgbClr val="0070C0"/>
                </a:solidFill>
              </a:rPr>
              <a:t>fem</a:t>
            </a:r>
            <a:r>
              <a:rPr lang="es-ES" b="1" dirty="0">
                <a:solidFill>
                  <a:srgbClr val="0070C0"/>
                </a:solidFill>
              </a:rPr>
              <a:t> y corriente inducida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DAAA308C-0E3D-4A0C-8BB6-B81C47F345C9}"/>
              </a:ext>
            </a:extLst>
          </p:cNvPr>
          <p:cNvSpPr txBox="1"/>
          <p:nvPr/>
        </p:nvSpPr>
        <p:spPr>
          <a:xfrm>
            <a:off x="107654" y="2399609"/>
            <a:ext cx="19387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350" dirty="0"/>
              <a:t>Imán y bobina </a:t>
            </a:r>
            <a:r>
              <a:rPr lang="es-ES" sz="1350" b="1" dirty="0"/>
              <a:t>fijos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>
                <a:extLst>
                  <a:ext uri="{FF2B5EF4-FFF2-40B4-BE49-F238E27FC236}">
                    <a16:creationId xmlns:a16="http://schemas.microsoft.com/office/drawing/2014/main" id="{A45D7629-BF45-4E1B-A5EA-8780FD3BFBD8}"/>
                  </a:ext>
                </a:extLst>
              </p:cNvPr>
              <p:cNvSpPr txBox="1"/>
              <p:nvPr/>
            </p:nvSpPr>
            <p:spPr>
              <a:xfrm>
                <a:off x="2077232" y="1272913"/>
                <a:ext cx="5576834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b="1" i="1" dirty="0">
                    <a:solidFill>
                      <a:srgbClr val="FF0000"/>
                    </a:solidFill>
                  </a:rPr>
                  <a:t>Elemento común </a:t>
                </a:r>
                <a:r>
                  <a:rPr lang="es-ES" sz="2100" b="1" i="1" dirty="0">
                    <a:solidFill>
                      <a:srgbClr val="FF0000"/>
                    </a:solidFill>
                    <a:sym typeface="Wingdings" panose="05000000000000000000" pitchFamily="2" charset="2"/>
                  </a:rPr>
                  <a:t>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1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𝝓</m:t>
                        </m:r>
                      </m:e>
                      <m:sub>
                        <m:r>
                          <a:rPr lang="es-ES" sz="21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𝒎</m:t>
                        </m:r>
                      </m:sub>
                    </m:sSub>
                  </m:oMath>
                </a14:m>
                <a:r>
                  <a:rPr lang="es-ES" sz="2100" b="1" i="1" dirty="0">
                    <a:solidFill>
                      <a:srgbClr val="FF0000"/>
                    </a:solidFill>
                    <a:sym typeface="Wingdings" panose="05000000000000000000" pitchFamily="2" charset="2"/>
                  </a:rPr>
                  <a:t> cambiante o variable!!!! </a:t>
                </a:r>
                <a:endParaRPr lang="es-ES" sz="2100" b="1" i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2" name="CuadroTexto 31">
                <a:extLst>
                  <a:ext uri="{FF2B5EF4-FFF2-40B4-BE49-F238E27FC236}">
                    <a16:creationId xmlns:a16="http://schemas.microsoft.com/office/drawing/2014/main" id="{A45D7629-BF45-4E1B-A5EA-8780FD3BFB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77232" y="1272913"/>
                <a:ext cx="5576834" cy="415498"/>
              </a:xfrm>
              <a:prstGeom prst="rect">
                <a:avLst/>
              </a:prstGeom>
              <a:blipFill>
                <a:blip r:embed="rId8"/>
                <a:stretch>
                  <a:fillRect l="-1311" t="-11765" r="-1967" b="-2794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7339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3" grpId="0"/>
      <p:bldP spid="20" grpId="0"/>
      <p:bldP spid="23" grpId="0" animBg="1"/>
      <p:bldP spid="24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Conductores y aislantes. Dipolo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212651" y="691114"/>
                <a:ext cx="8803758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Efecto de un campo</a:t>
                </a:r>
                <a:r>
                  <a:rPr lang="es-ES" sz="20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000" dirty="0"/>
                  <a:t> en un dipolo eléctrico:</a:t>
                </a: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2651" y="691114"/>
                <a:ext cx="8803758" cy="437492"/>
              </a:xfrm>
              <a:prstGeom prst="rect">
                <a:avLst/>
              </a:prstGeom>
              <a:blipFill rotWithShape="0">
                <a:blip r:embed="rId5"/>
                <a:stretch>
                  <a:fillRect l="-762"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2213784" y="1793595"/>
                <a:ext cx="925253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  <m:r>
                      <a:rPr lang="es-ES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b="1" i="1" smtClean="0">
                        <a:latin typeface="Cambria Math" panose="02040503050406030204" pitchFamily="18" charset="0"/>
                      </a:rPr>
                      <m:t>𝑬</m:t>
                    </m:r>
                    <m:acc>
                      <m:accPr>
                        <m:chr m:val="̂"/>
                        <m:ctrlPr>
                          <a:rPr lang="es-ES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latin typeface="Cambria Math" panose="02040503050406030204" pitchFamily="18" charset="0"/>
                          </a:rPr>
                          <m:t>𝒊</m:t>
                        </m:r>
                      </m:e>
                    </m:acc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13784" y="1793595"/>
                <a:ext cx="925253" cy="402931"/>
              </a:xfrm>
              <a:prstGeom prst="rect">
                <a:avLst/>
              </a:prstGeom>
              <a:blipFill rotWithShape="0">
                <a:blip r:embed="rId6"/>
                <a:stretch>
                  <a:fillRect r="-276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2" name="Conector recto de flecha 41"/>
          <p:cNvCxnSpPr/>
          <p:nvPr/>
        </p:nvCxnSpPr>
        <p:spPr>
          <a:xfrm flipV="1">
            <a:off x="1036245" y="1339817"/>
            <a:ext cx="0" cy="213360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de flecha 42"/>
          <p:cNvCxnSpPr/>
          <p:nvPr/>
        </p:nvCxnSpPr>
        <p:spPr>
          <a:xfrm>
            <a:off x="1036245" y="3469299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ángulo 12"/>
              <p:cNvSpPr/>
              <p:nvPr/>
            </p:nvSpPr>
            <p:spPr>
              <a:xfrm>
                <a:off x="3449555" y="3055736"/>
                <a:ext cx="32252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b="1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</a:rPr>
                            <m:t>𝒊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3" name="Rectángulo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9555" y="3055736"/>
                <a:ext cx="322524" cy="369332"/>
              </a:xfrm>
              <a:prstGeom prst="rect">
                <a:avLst/>
              </a:prstGeom>
              <a:blipFill rotWithShape="0">
                <a:blip r:embed="rId7"/>
                <a:stretch>
                  <a:fillRect t="-6557" r="-301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ectángulo 43"/>
              <p:cNvSpPr/>
              <p:nvPr/>
            </p:nvSpPr>
            <p:spPr>
              <a:xfrm>
                <a:off x="778024" y="1303833"/>
                <a:ext cx="32733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b="1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 smtClean="0">
                              <a:latin typeface="Cambria Math" panose="02040503050406030204" pitchFamily="18" charset="0"/>
                            </a:rPr>
                            <m:t>𝒋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4" name="Rectángulo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024" y="1303833"/>
                <a:ext cx="327333" cy="369332"/>
              </a:xfrm>
              <a:prstGeom prst="rect">
                <a:avLst/>
              </a:prstGeom>
              <a:blipFill rotWithShape="0">
                <a:blip r:embed="rId8"/>
                <a:stretch>
                  <a:fillRect t="-6667" r="-32075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Conector recto de flecha 14"/>
          <p:cNvCxnSpPr/>
          <p:nvPr/>
        </p:nvCxnSpPr>
        <p:spPr>
          <a:xfrm>
            <a:off x="2143105" y="2140909"/>
            <a:ext cx="998484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17"/>
          <p:cNvCxnSpPr/>
          <p:nvPr/>
        </p:nvCxnSpPr>
        <p:spPr>
          <a:xfrm>
            <a:off x="1220663" y="3274614"/>
            <a:ext cx="1254500" cy="10510"/>
          </a:xfrm>
          <a:prstGeom prst="line">
            <a:avLst/>
          </a:prstGeom>
          <a:ln w="12700">
            <a:solidFill>
              <a:schemeClr val="tx1"/>
            </a:solidFill>
            <a:prstDash val="dash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1490332" y="3000996"/>
                <a:ext cx="28565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0332" y="3000996"/>
                <a:ext cx="285656" cy="276999"/>
              </a:xfrm>
              <a:prstGeom prst="rect">
                <a:avLst/>
              </a:prstGeom>
              <a:blipFill rotWithShape="0">
                <a:blip r:embed="rId9"/>
                <a:stretch>
                  <a:fillRect l="-29787" t="-2174" r="-17021" b="-3260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/>
              <p:cNvSpPr/>
              <p:nvPr/>
            </p:nvSpPr>
            <p:spPr>
              <a:xfrm>
                <a:off x="2278114" y="2164608"/>
                <a:ext cx="387670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Rectángulo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8114" y="2164608"/>
                <a:ext cx="387670" cy="402931"/>
              </a:xfrm>
              <a:prstGeom prst="rect">
                <a:avLst/>
              </a:prstGeom>
              <a:blipFill rotWithShape="0">
                <a:blip r:embed="rId10"/>
                <a:stretch>
                  <a:fillRect t="-22727" r="-3174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Conector recto de flecha 48"/>
          <p:cNvCxnSpPr/>
          <p:nvPr/>
        </p:nvCxnSpPr>
        <p:spPr>
          <a:xfrm flipV="1">
            <a:off x="2211232" y="2567539"/>
            <a:ext cx="521434" cy="906"/>
          </a:xfrm>
          <a:prstGeom prst="straightConnector1">
            <a:avLst/>
          </a:prstGeom>
          <a:ln w="44450">
            <a:solidFill>
              <a:srgbClr val="92D05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ángulo 50"/>
              <p:cNvSpPr/>
              <p:nvPr/>
            </p:nvSpPr>
            <p:spPr>
              <a:xfrm>
                <a:off x="453049" y="3066368"/>
                <a:ext cx="560795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solidFill>
                            <a:srgbClr val="92D05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1" name="Rectángulo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3049" y="3066368"/>
                <a:ext cx="560795" cy="402931"/>
              </a:xfrm>
              <a:prstGeom prst="rect">
                <a:avLst/>
              </a:prstGeom>
              <a:blipFill rotWithShape="0">
                <a:blip r:embed="rId11"/>
                <a:stretch>
                  <a:fillRect t="-22727" r="-4565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2" name="Conector recto de flecha 51"/>
          <p:cNvCxnSpPr/>
          <p:nvPr/>
        </p:nvCxnSpPr>
        <p:spPr>
          <a:xfrm rot="10800000" flipV="1">
            <a:off x="492411" y="3469299"/>
            <a:ext cx="521434" cy="906"/>
          </a:xfrm>
          <a:prstGeom prst="straightConnector1">
            <a:avLst/>
          </a:prstGeom>
          <a:ln w="44450">
            <a:solidFill>
              <a:srgbClr val="92D050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3438294" y="2053888"/>
                <a:ext cx="7570382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Aparece un momento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b="0" i="1" smtClean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r>
                  <a:rPr lang="es-ES" sz="2000" dirty="0"/>
                  <a:t> asociado al par de fuerzas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000" i="1">
                            <a:solidFill>
                              <a:srgbClr val="92D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000" i="1">
                            <a:solidFill>
                              <a:srgbClr val="92D050"/>
                            </a:solidFill>
                            <a:latin typeface="Cambria Math" panose="02040503050406030204" pitchFamily="18" charset="0"/>
                          </a:rPr>
                          <m:t>𝐹</m:t>
                        </m:r>
                      </m:e>
                    </m:acc>
                  </m:oMath>
                </a14:m>
                <a:r>
                  <a:rPr lang="es-ES" sz="2000" dirty="0"/>
                  <a:t> </a:t>
                </a:r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8294" y="2053888"/>
                <a:ext cx="7570382" cy="437492"/>
              </a:xfrm>
              <a:prstGeom prst="rect">
                <a:avLst/>
              </a:prstGeom>
              <a:blipFill rotWithShape="0">
                <a:blip r:embed="rId12"/>
                <a:stretch>
                  <a:fillRect l="-805" t="-19444"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3660094" y="2988246"/>
                <a:ext cx="5247077" cy="5064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𝑀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∧</m:t>
                      </m:r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𝐹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∧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𝑞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∧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∧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0094" y="2988246"/>
                <a:ext cx="5247077" cy="506421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892636" y="4267345"/>
                <a:ext cx="7840223" cy="5064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𝑴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hace girar al dipolo hasta que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𝑷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es paralelo 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</m:acc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s-ES" sz="2400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s-ES" sz="2400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𝜽</m:t>
                    </m:r>
                    <m:r>
                      <a:rPr lang="es-ES" sz="2400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400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  <m:r>
                      <a:rPr lang="es-ES" sz="2400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s-ES" sz="2400" b="1" i="1" dirty="0">
                    <a:solidFill>
                      <a:srgbClr val="0070C0"/>
                    </a:solidFill>
                  </a:rPr>
                  <a:t>   </a:t>
                </a:r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2636" y="4267345"/>
                <a:ext cx="7840223" cy="506421"/>
              </a:xfrm>
              <a:prstGeom prst="rect">
                <a:avLst/>
              </a:prstGeom>
              <a:blipFill rotWithShape="0">
                <a:blip r:embed="rId14"/>
                <a:stretch>
                  <a:fillRect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upo 1">
            <a:extLst>
              <a:ext uri="{FF2B5EF4-FFF2-40B4-BE49-F238E27FC236}">
                <a16:creationId xmlns:a16="http://schemas.microsoft.com/office/drawing/2014/main" id="{E6D09B2E-7AD7-400A-A61F-90AF28A1E6E3}"/>
              </a:ext>
            </a:extLst>
          </p:cNvPr>
          <p:cNvGrpSpPr/>
          <p:nvPr/>
        </p:nvGrpSpPr>
        <p:grpSpPr>
          <a:xfrm rot="19410826">
            <a:off x="874772" y="2616239"/>
            <a:ext cx="1597229" cy="783202"/>
            <a:chOff x="6020834" y="4149527"/>
            <a:chExt cx="1597229" cy="783202"/>
          </a:xfrm>
        </p:grpSpPr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88AE867B-4F3F-446A-BB70-4F01C1866F91}"/>
                </a:ext>
              </a:extLst>
            </p:cNvPr>
            <p:cNvGrpSpPr/>
            <p:nvPr/>
          </p:nvGrpSpPr>
          <p:grpSpPr>
            <a:xfrm>
              <a:off x="6020834" y="4290097"/>
              <a:ext cx="288000" cy="369332"/>
              <a:chOff x="4680225" y="4561979"/>
              <a:chExt cx="288000" cy="369332"/>
            </a:xfrm>
          </p:grpSpPr>
          <p:sp>
            <p:nvSpPr>
              <p:cNvPr id="24" name="Elipse 23">
                <a:extLst>
                  <a:ext uri="{FF2B5EF4-FFF2-40B4-BE49-F238E27FC236}">
                    <a16:creationId xmlns:a16="http://schemas.microsoft.com/office/drawing/2014/main" id="{40F75A3F-E4EA-4830-9D00-6FF225C04B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E4DF4380-D66A-46CF-80A5-09014720109F}"/>
                  </a:ext>
                </a:extLst>
              </p:cNvPr>
              <p:cNvSpPr txBox="1"/>
              <p:nvPr/>
            </p:nvSpPr>
            <p:spPr>
              <a:xfrm>
                <a:off x="4696626" y="4561979"/>
                <a:ext cx="2551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B20648D1-5ECA-4561-8483-EA21EB946905}"/>
                </a:ext>
              </a:extLst>
            </p:cNvPr>
            <p:cNvGrpSpPr/>
            <p:nvPr/>
          </p:nvGrpSpPr>
          <p:grpSpPr>
            <a:xfrm>
              <a:off x="7317981" y="4323501"/>
              <a:ext cx="300082" cy="369332"/>
              <a:chOff x="2398226" y="4459382"/>
              <a:chExt cx="300082" cy="369332"/>
            </a:xfrm>
          </p:grpSpPr>
          <p:sp>
            <p:nvSpPr>
              <p:cNvPr id="30" name="Elipse 29">
                <a:extLst>
                  <a:ext uri="{FF2B5EF4-FFF2-40B4-BE49-F238E27FC236}">
                    <a16:creationId xmlns:a16="http://schemas.microsoft.com/office/drawing/2014/main" id="{1D488702-822F-44C4-876E-9795A9632F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1" name="CuadroTexto 30">
                <a:extLst>
                  <a:ext uri="{FF2B5EF4-FFF2-40B4-BE49-F238E27FC236}">
                    <a16:creationId xmlns:a16="http://schemas.microsoft.com/office/drawing/2014/main" id="{4C112DC1-4399-4470-8FB5-C67088971CD4}"/>
                  </a:ext>
                </a:extLst>
              </p:cNvPr>
              <p:cNvSpPr txBox="1"/>
              <p:nvPr/>
            </p:nvSpPr>
            <p:spPr>
              <a:xfrm>
                <a:off x="2398226" y="445938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32" name="Conector recto de flecha 31">
              <a:extLst>
                <a:ext uri="{FF2B5EF4-FFF2-40B4-BE49-F238E27FC236}">
                  <a16:creationId xmlns:a16="http://schemas.microsoft.com/office/drawing/2014/main" id="{182CF3DC-B8FE-4B69-8571-18828CBEA7D1}"/>
                </a:ext>
              </a:extLst>
            </p:cNvPr>
            <p:cNvCxnSpPr>
              <a:cxnSpLocks/>
            </p:cNvCxnSpPr>
            <p:nvPr/>
          </p:nvCxnSpPr>
          <p:spPr>
            <a:xfrm>
              <a:off x="6344201" y="4508167"/>
              <a:ext cx="947512" cy="0"/>
            </a:xfrm>
            <a:prstGeom prst="straightConnector1">
              <a:avLst/>
            </a:prstGeom>
            <a:ln w="1905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19FFB82E-FBC1-4462-98DC-A188743E7C24}"/>
                    </a:ext>
                  </a:extLst>
                </p:cNvPr>
                <p:cNvSpPr/>
                <p:nvPr/>
              </p:nvSpPr>
              <p:spPr>
                <a:xfrm>
                  <a:off x="6730631" y="4149527"/>
                  <a:ext cx="367408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1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𝑳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19FFB82E-FBC1-4462-98DC-A188743E7C2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30631" y="4149527"/>
                  <a:ext cx="367408" cy="402931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AD298063-50C1-4B6A-9BEE-5E017863D86B}"/>
                    </a:ext>
                  </a:extLst>
                </p:cNvPr>
                <p:cNvSpPr txBox="1"/>
                <p:nvPr/>
              </p:nvSpPr>
              <p:spPr>
                <a:xfrm>
                  <a:off x="7366480" y="4655730"/>
                  <a:ext cx="145089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AD298063-50C1-4B6A-9BEE-5E017863D86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66480" y="4655730"/>
                  <a:ext cx="145089" cy="276999"/>
                </a:xfrm>
                <a:prstGeom prst="rect">
                  <a:avLst/>
                </a:prstGeom>
                <a:blipFill>
                  <a:blip r:embed="rId16"/>
                  <a:stretch>
                    <a:fillRect l="-8511" r="-34043" b="-3333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48FFBE29-BC4C-45D7-BC30-691E360DF5AA}"/>
                    </a:ext>
                  </a:extLst>
                </p:cNvPr>
                <p:cNvSpPr txBox="1"/>
                <p:nvPr/>
              </p:nvSpPr>
              <p:spPr>
                <a:xfrm>
                  <a:off x="6053327" y="4641295"/>
                  <a:ext cx="209439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s-ES" dirty="0">
                      <a:solidFill>
                        <a:srgbClr val="00B050"/>
                      </a:solidFill>
                    </a:rPr>
                    <a:t>-</a:t>
                  </a:r>
                  <a14:m>
                    <m:oMath xmlns:m="http://schemas.openxmlformats.org/officeDocument/2006/math">
                      <m:r>
                        <a:rPr lang="es-ES" i="1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</m:oMath>
                  </a14:m>
                  <a:endParaRPr lang="es-ES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48FFBE29-BC4C-45D7-BC30-691E360DF5A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53327" y="4641295"/>
                  <a:ext cx="209439" cy="276999"/>
                </a:xfrm>
                <a:prstGeom prst="rect">
                  <a:avLst/>
                </a:prstGeom>
                <a:blipFill>
                  <a:blip r:embed="rId17"/>
                  <a:stretch>
                    <a:fillRect l="-47273" t="-17241" r="-29091" b="-5517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583756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3" grpId="0"/>
      <p:bldP spid="44" grpId="0"/>
      <p:bldP spid="23" grpId="0"/>
      <p:bldP spid="48" grpId="0"/>
      <p:bldP spid="51" grpId="0"/>
      <p:bldP spid="26" grpId="0"/>
      <p:bldP spid="27" grpId="0"/>
      <p:bldP spid="28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 Box 23"/>
              <p:cNvSpPr txBox="1">
                <a:spLocks noChangeArrowheads="1"/>
              </p:cNvSpPr>
              <p:nvPr/>
            </p:nvSpPr>
            <p:spPr bwMode="auto">
              <a:xfrm>
                <a:off x="899593" y="747313"/>
                <a:ext cx="7283189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dirty="0" err="1"/>
                  <a:t>Fem</a:t>
                </a:r>
                <a:r>
                  <a:rPr lang="es-ES" dirty="0"/>
                  <a:t>,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dirty="0"/>
                  <a:t>, inducida en un circuito estacionario en un campo magnético variable</a:t>
                </a:r>
                <a:endParaRPr lang="es-ES" b="1" dirty="0"/>
              </a:p>
            </p:txBody>
          </p:sp>
        </mc:Choice>
        <mc:Fallback xmlns="">
          <p:sp>
            <p:nvSpPr>
              <p:cNvPr id="4" name="Text 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99593" y="747313"/>
                <a:ext cx="7283189" cy="369332"/>
              </a:xfrm>
              <a:prstGeom prst="rect">
                <a:avLst/>
              </a:prstGeom>
              <a:blipFill>
                <a:blip r:embed="rId4"/>
                <a:stretch>
                  <a:fillRect l="-754" t="-10000" r="-251" b="-26667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 Box 23"/>
              <p:cNvSpPr txBox="1">
                <a:spLocks noChangeArrowheads="1"/>
              </p:cNvSpPr>
              <p:nvPr/>
            </p:nvSpPr>
            <p:spPr bwMode="auto">
              <a:xfrm>
                <a:off x="487083" y="1179661"/>
                <a:ext cx="8527373" cy="6799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dirty="0"/>
                  <a:t>: se induce al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variar el flujo </a:t>
                </a:r>
                <a:r>
                  <a:rPr lang="es-ES" dirty="0"/>
                  <a:t>como resultado de la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variación (incremento) de </a:t>
                </a:r>
                <a:r>
                  <a:rPr lang="es-ES" dirty="0"/>
                  <a:t>la intensidad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𝑩</m:t>
                        </m:r>
                      </m:e>
                    </m:acc>
                  </m:oMath>
                </a14:m>
                <a:r>
                  <a:rPr lang="es-ES" dirty="0"/>
                  <a:t> en espira (</a:t>
                </a:r>
                <a:r>
                  <a:rPr lang="es-ES" b="1" i="1" u="sng" dirty="0"/>
                  <a:t>conductora</a:t>
                </a:r>
                <a:r>
                  <a:rPr lang="es-ES" dirty="0"/>
                  <a:t>). </a:t>
                </a:r>
              </a:p>
            </p:txBody>
          </p:sp>
        </mc:Choice>
        <mc:Fallback xmlns="">
          <p:sp>
            <p:nvSpPr>
              <p:cNvPr id="7" name="Text 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87083" y="1179661"/>
                <a:ext cx="8527373" cy="679930"/>
              </a:xfrm>
              <a:prstGeom prst="rect">
                <a:avLst/>
              </a:prstGeom>
              <a:blipFill>
                <a:blip r:embed="rId5"/>
                <a:stretch>
                  <a:fillRect t="-5405" b="-14414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 Box 23"/>
          <p:cNvSpPr txBox="1">
            <a:spLocks noChangeArrowheads="1"/>
          </p:cNvSpPr>
          <p:nvPr/>
        </p:nvSpPr>
        <p:spPr bwMode="auto">
          <a:xfrm>
            <a:off x="457055" y="3779749"/>
            <a:ext cx="804230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s-ES" dirty="0"/>
              <a:t>¿Quién mueve esas cargas…?</a:t>
            </a:r>
            <a:r>
              <a:rPr lang="es-ES" dirty="0">
                <a:sym typeface="Wingdings" panose="05000000000000000000" pitchFamily="2" charset="2"/>
              </a:rPr>
              <a:t> 2ª Ley de Newton, es decir una fuerza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 Box 23"/>
              <p:cNvSpPr txBox="1">
                <a:spLocks noChangeArrowheads="1"/>
              </p:cNvSpPr>
              <p:nvPr/>
            </p:nvSpPr>
            <p:spPr bwMode="auto">
              <a:xfrm>
                <a:off x="-99519" y="4283255"/>
                <a:ext cx="9343038" cy="6799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ES" dirty="0"/>
                  <a:t>Las fuerzas magnéticas </a:t>
                </a:r>
                <a:r>
                  <a:rPr lang="es-ES" b="1" i="1" dirty="0">
                    <a:solidFill>
                      <a:srgbClr val="0070C0"/>
                    </a:solidFill>
                  </a:rPr>
                  <a:t>NO realizan trabajo </a:t>
                </a:r>
                <a:r>
                  <a:rPr lang="es-ES" dirty="0"/>
                  <a:t>sobre las cargas móviles </a:t>
                </a:r>
                <a:r>
                  <a:rPr lang="es-ES" dirty="0">
                    <a:sym typeface="Wingdings" panose="05000000000000000000" pitchFamily="2" charset="2"/>
                  </a:rPr>
                  <a:t> serán </a:t>
                </a:r>
                <a:r>
                  <a:rPr lang="es-ES" b="1" i="1" dirty="0">
                    <a:sym typeface="Wingdings" panose="05000000000000000000" pitchFamily="2" charset="2"/>
                  </a:rPr>
                  <a:t>fuerzas eléctricas (TRABAJO UNIDAD DE CARGA, FEM) </a:t>
                </a:r>
                <a:r>
                  <a:rPr lang="es-ES" dirty="0">
                    <a:sym typeface="Wingdings" panose="05000000000000000000" pitchFamily="2" charset="2"/>
                  </a:rPr>
                  <a:t>derivadas de un campo eléctrico </a:t>
                </a:r>
                <a:r>
                  <a:rPr lang="es-ES" i="1" u="sng" dirty="0">
                    <a:sym typeface="Wingdings" panose="05000000000000000000" pitchFamily="2" charset="2"/>
                  </a:rPr>
                  <a:t>NO CONSERVATIVO,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𝑬</m:t>
                            </m:r>
                          </m:e>
                        </m:acc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𝑛𝑐</m:t>
                        </m:r>
                      </m:sub>
                    </m:sSub>
                  </m:oMath>
                </a14:m>
                <a:endParaRPr lang="es-ES" i="1" u="sng" dirty="0"/>
              </a:p>
            </p:txBody>
          </p:sp>
        </mc:Choice>
        <mc:Fallback xmlns="">
          <p:sp>
            <p:nvSpPr>
              <p:cNvPr id="13" name="Text 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99519" y="4283255"/>
                <a:ext cx="9343038" cy="679930"/>
              </a:xfrm>
              <a:prstGeom prst="rect">
                <a:avLst/>
              </a:prstGeom>
              <a:blipFill>
                <a:blip r:embed="rId6"/>
                <a:stretch>
                  <a:fillRect t="-6306" b="-14414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81" name="Rectángulo 80">
            <a:extLst>
              <a:ext uri="{FF2B5EF4-FFF2-40B4-BE49-F238E27FC236}">
                <a16:creationId xmlns:a16="http://schemas.microsoft.com/office/drawing/2014/main" id="{1C3BBD76-4E11-4D29-B3E7-495AAE3C6D33}"/>
              </a:ext>
            </a:extLst>
          </p:cNvPr>
          <p:cNvSpPr/>
          <p:nvPr/>
        </p:nvSpPr>
        <p:spPr>
          <a:xfrm>
            <a:off x="3366572" y="2540324"/>
            <a:ext cx="27398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b="1" i="1" dirty="0">
                <a:solidFill>
                  <a:srgbClr val="0070C0"/>
                </a:solidFill>
              </a:rPr>
              <a:t>Se inducirá una corriente I</a:t>
            </a:r>
            <a:endParaRPr lang="es-ES" b="1" dirty="0">
              <a:solidFill>
                <a:srgbClr val="0070C0"/>
              </a:solidFill>
            </a:endParaRPr>
          </a:p>
        </p:txBody>
      </p:sp>
      <p:grpSp>
        <p:nvGrpSpPr>
          <p:cNvPr id="88" name="Grupo 87">
            <a:extLst>
              <a:ext uri="{FF2B5EF4-FFF2-40B4-BE49-F238E27FC236}">
                <a16:creationId xmlns:a16="http://schemas.microsoft.com/office/drawing/2014/main" id="{72311AF3-70CC-44C0-B962-553A13709C46}"/>
              </a:ext>
            </a:extLst>
          </p:cNvPr>
          <p:cNvGrpSpPr/>
          <p:nvPr/>
        </p:nvGrpSpPr>
        <p:grpSpPr>
          <a:xfrm>
            <a:off x="128510" y="1560598"/>
            <a:ext cx="2891804" cy="2244020"/>
            <a:chOff x="171347" y="2080797"/>
            <a:chExt cx="3855738" cy="2992027"/>
          </a:xfrm>
        </p:grpSpPr>
        <p:grpSp>
          <p:nvGrpSpPr>
            <p:cNvPr id="57" name="Grupo 56">
              <a:extLst>
                <a:ext uri="{FF2B5EF4-FFF2-40B4-BE49-F238E27FC236}">
                  <a16:creationId xmlns:a16="http://schemas.microsoft.com/office/drawing/2014/main" id="{847C0238-B919-4E71-9D33-12391A35C4A4}"/>
                </a:ext>
              </a:extLst>
            </p:cNvPr>
            <p:cNvGrpSpPr/>
            <p:nvPr/>
          </p:nvGrpSpPr>
          <p:grpSpPr>
            <a:xfrm>
              <a:off x="171347" y="2080797"/>
              <a:ext cx="3855738" cy="2992027"/>
              <a:chOff x="26263" y="1414796"/>
              <a:chExt cx="3855738" cy="2992027"/>
            </a:xfrm>
          </p:grpSpPr>
          <p:pic>
            <p:nvPicPr>
              <p:cNvPr id="56" name="Imagen 55">
                <a:extLst>
                  <a:ext uri="{FF2B5EF4-FFF2-40B4-BE49-F238E27FC236}">
                    <a16:creationId xmlns:a16="http://schemas.microsoft.com/office/drawing/2014/main" id="{5A9917B1-B677-44DA-A189-1610BAD1E9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93643" y="1861243"/>
                <a:ext cx="792765" cy="2053171"/>
              </a:xfrm>
              <a:prstGeom prst="rect">
                <a:avLst/>
              </a:prstGeom>
            </p:spPr>
          </p:pic>
          <p:grpSp>
            <p:nvGrpSpPr>
              <p:cNvPr id="55" name="Grupo 54">
                <a:extLst>
                  <a:ext uri="{FF2B5EF4-FFF2-40B4-BE49-F238E27FC236}">
                    <a16:creationId xmlns:a16="http://schemas.microsoft.com/office/drawing/2014/main" id="{FED32D36-F29F-446F-858D-37A36B8D0EA7}"/>
                  </a:ext>
                </a:extLst>
              </p:cNvPr>
              <p:cNvGrpSpPr/>
              <p:nvPr/>
            </p:nvGrpSpPr>
            <p:grpSpPr>
              <a:xfrm>
                <a:off x="26263" y="1414796"/>
                <a:ext cx="3855738" cy="2992027"/>
                <a:chOff x="26263" y="1414796"/>
                <a:chExt cx="3855738" cy="2992027"/>
              </a:xfrm>
            </p:grpSpPr>
            <p:grpSp>
              <p:nvGrpSpPr>
                <p:cNvPr id="24" name="Grupo 23">
                  <a:extLst>
                    <a:ext uri="{FF2B5EF4-FFF2-40B4-BE49-F238E27FC236}">
                      <a16:creationId xmlns:a16="http://schemas.microsoft.com/office/drawing/2014/main" id="{5DAB8855-2989-4F3A-A1F2-3F103984A950}"/>
                    </a:ext>
                  </a:extLst>
                </p:cNvPr>
                <p:cNvGrpSpPr/>
                <p:nvPr/>
              </p:nvGrpSpPr>
              <p:grpSpPr>
                <a:xfrm>
                  <a:off x="26263" y="1414796"/>
                  <a:ext cx="3855738" cy="2992027"/>
                  <a:chOff x="-374636" y="1503774"/>
                  <a:chExt cx="3855738" cy="2992027"/>
                </a:xfrm>
              </p:grpSpPr>
              <p:sp>
                <p:nvSpPr>
                  <p:cNvPr id="9" name="Elipse 8">
                    <a:extLst>
                      <a:ext uri="{FF2B5EF4-FFF2-40B4-BE49-F238E27FC236}">
                        <a16:creationId xmlns:a16="http://schemas.microsoft.com/office/drawing/2014/main" id="{296BDD36-2D60-4D09-9755-727349D3B081}"/>
                      </a:ext>
                    </a:extLst>
                  </p:cNvPr>
                  <p:cNvSpPr/>
                  <p:nvPr/>
                </p:nvSpPr>
                <p:spPr>
                  <a:xfrm>
                    <a:off x="2636391" y="2148679"/>
                    <a:ext cx="504056" cy="1613691"/>
                  </a:xfrm>
                  <a:prstGeom prst="ellipse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grpSp>
                <p:nvGrpSpPr>
                  <p:cNvPr id="31" name="Grupo 30">
                    <a:extLst>
                      <a:ext uri="{FF2B5EF4-FFF2-40B4-BE49-F238E27FC236}">
                        <a16:creationId xmlns:a16="http://schemas.microsoft.com/office/drawing/2014/main" id="{71194AAF-9462-4771-A366-5C5DFBF60516}"/>
                      </a:ext>
                    </a:extLst>
                  </p:cNvPr>
                  <p:cNvGrpSpPr/>
                  <p:nvPr/>
                </p:nvGrpSpPr>
                <p:grpSpPr>
                  <a:xfrm>
                    <a:off x="714750" y="1503774"/>
                    <a:ext cx="2173669" cy="2992027"/>
                    <a:chOff x="320622" y="1459149"/>
                    <a:chExt cx="2173669" cy="2992027"/>
                  </a:xfrm>
                </p:grpSpPr>
                <p:sp>
                  <p:nvSpPr>
                    <p:cNvPr id="17" name="Forma libre: forma 16">
                      <a:extLst>
                        <a:ext uri="{FF2B5EF4-FFF2-40B4-BE49-F238E27FC236}">
                          <a16:creationId xmlns:a16="http://schemas.microsoft.com/office/drawing/2014/main" id="{CE75C799-8644-4C1F-8CF3-4A9ADFDCBB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9106" y="1459149"/>
                      <a:ext cx="1702341" cy="1361872"/>
                    </a:xfrm>
                    <a:custGeom>
                      <a:avLst/>
                      <a:gdLst>
                        <a:gd name="connsiteX0" fmla="*/ 0 w 1702341"/>
                        <a:gd name="connsiteY0" fmla="*/ 1361872 h 1361872"/>
                        <a:gd name="connsiteX1" fmla="*/ 447473 w 1702341"/>
                        <a:gd name="connsiteY1" fmla="*/ 1293779 h 1361872"/>
                        <a:gd name="connsiteX2" fmla="*/ 953311 w 1702341"/>
                        <a:gd name="connsiteY2" fmla="*/ 1050587 h 1361872"/>
                        <a:gd name="connsiteX3" fmla="*/ 1352145 w 1702341"/>
                        <a:gd name="connsiteY3" fmla="*/ 603115 h 1361872"/>
                        <a:gd name="connsiteX4" fmla="*/ 1702341 w 1702341"/>
                        <a:gd name="connsiteY4" fmla="*/ 0 h 1361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2341" h="1361872">
                          <a:moveTo>
                            <a:pt x="0" y="1361872"/>
                          </a:moveTo>
                          <a:cubicBezTo>
                            <a:pt x="144294" y="1353766"/>
                            <a:pt x="288588" y="1345660"/>
                            <a:pt x="447473" y="1293779"/>
                          </a:cubicBezTo>
                          <a:cubicBezTo>
                            <a:pt x="606358" y="1241898"/>
                            <a:pt x="802532" y="1165698"/>
                            <a:pt x="953311" y="1050587"/>
                          </a:cubicBezTo>
                          <a:cubicBezTo>
                            <a:pt x="1104090" y="935476"/>
                            <a:pt x="1227307" y="778213"/>
                            <a:pt x="1352145" y="603115"/>
                          </a:cubicBezTo>
                          <a:cubicBezTo>
                            <a:pt x="1476983" y="428017"/>
                            <a:pt x="1589662" y="214008"/>
                            <a:pt x="1702341" y="0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18" name="Forma libre: forma 17">
                      <a:extLst>
                        <a:ext uri="{FF2B5EF4-FFF2-40B4-BE49-F238E27FC236}">
                          <a16:creationId xmlns:a16="http://schemas.microsoft.com/office/drawing/2014/main" id="{F70CA447-68E5-4528-8202-6FFE0CF5E20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20622" y="3100536"/>
                      <a:ext cx="1770825" cy="1350640"/>
                    </a:xfrm>
                    <a:custGeom>
                      <a:avLst/>
                      <a:gdLst>
                        <a:gd name="connsiteX0" fmla="*/ 0 w 1702341"/>
                        <a:gd name="connsiteY0" fmla="*/ 1361872 h 1361872"/>
                        <a:gd name="connsiteX1" fmla="*/ 447473 w 1702341"/>
                        <a:gd name="connsiteY1" fmla="*/ 1293779 h 1361872"/>
                        <a:gd name="connsiteX2" fmla="*/ 953311 w 1702341"/>
                        <a:gd name="connsiteY2" fmla="*/ 1050587 h 1361872"/>
                        <a:gd name="connsiteX3" fmla="*/ 1352145 w 1702341"/>
                        <a:gd name="connsiteY3" fmla="*/ 603115 h 1361872"/>
                        <a:gd name="connsiteX4" fmla="*/ 1702341 w 1702341"/>
                        <a:gd name="connsiteY4" fmla="*/ 0 h 1361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2341" h="1361872">
                          <a:moveTo>
                            <a:pt x="0" y="1361872"/>
                          </a:moveTo>
                          <a:cubicBezTo>
                            <a:pt x="144294" y="1353766"/>
                            <a:pt x="288588" y="1345660"/>
                            <a:pt x="447473" y="1293779"/>
                          </a:cubicBezTo>
                          <a:cubicBezTo>
                            <a:pt x="606358" y="1241898"/>
                            <a:pt x="802532" y="1165698"/>
                            <a:pt x="953311" y="1050587"/>
                          </a:cubicBezTo>
                          <a:cubicBezTo>
                            <a:pt x="1104090" y="935476"/>
                            <a:pt x="1227307" y="778213"/>
                            <a:pt x="1352145" y="603115"/>
                          </a:cubicBezTo>
                          <a:cubicBezTo>
                            <a:pt x="1476983" y="428017"/>
                            <a:pt x="1589662" y="214008"/>
                            <a:pt x="1702341" y="0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20" name="Forma libre: forma 19">
                      <a:extLst>
                        <a:ext uri="{FF2B5EF4-FFF2-40B4-BE49-F238E27FC236}">
                          <a16:creationId xmlns:a16="http://schemas.microsoft.com/office/drawing/2014/main" id="{58116AFD-AAA2-4A75-BF50-0945A75A2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651" y="3048869"/>
                      <a:ext cx="2013626" cy="949199"/>
                    </a:xfrm>
                    <a:custGeom>
                      <a:avLst/>
                      <a:gdLst>
                        <a:gd name="connsiteX0" fmla="*/ 0 w 2013626"/>
                        <a:gd name="connsiteY0" fmla="*/ 5616 h 949199"/>
                        <a:gd name="connsiteX1" fmla="*/ 418289 w 2013626"/>
                        <a:gd name="connsiteY1" fmla="*/ 5616 h 949199"/>
                        <a:gd name="connsiteX2" fmla="*/ 807396 w 2013626"/>
                        <a:gd name="connsiteY2" fmla="*/ 63982 h 949199"/>
                        <a:gd name="connsiteX3" fmla="*/ 1215958 w 2013626"/>
                        <a:gd name="connsiteY3" fmla="*/ 239080 h 949199"/>
                        <a:gd name="connsiteX4" fmla="*/ 2013626 w 2013626"/>
                        <a:gd name="connsiteY4" fmla="*/ 949199 h 9491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3626" h="949199">
                          <a:moveTo>
                            <a:pt x="0" y="5616"/>
                          </a:moveTo>
                          <a:cubicBezTo>
                            <a:pt x="141861" y="752"/>
                            <a:pt x="283723" y="-4112"/>
                            <a:pt x="418289" y="5616"/>
                          </a:cubicBezTo>
                          <a:cubicBezTo>
                            <a:pt x="552855" y="15344"/>
                            <a:pt x="674451" y="25071"/>
                            <a:pt x="807396" y="63982"/>
                          </a:cubicBezTo>
                          <a:cubicBezTo>
                            <a:pt x="940341" y="102893"/>
                            <a:pt x="1014920" y="91544"/>
                            <a:pt x="1215958" y="239080"/>
                          </a:cubicBezTo>
                          <a:cubicBezTo>
                            <a:pt x="1416996" y="386616"/>
                            <a:pt x="1715311" y="667907"/>
                            <a:pt x="2013626" y="949199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21" name="Forma libre: forma 20">
                      <a:extLst>
                        <a:ext uri="{FF2B5EF4-FFF2-40B4-BE49-F238E27FC236}">
                          <a16:creationId xmlns:a16="http://schemas.microsoft.com/office/drawing/2014/main" id="{9B597C53-6F15-4DC5-AC1F-997F9DAE875A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37957" y="1942047"/>
                      <a:ext cx="2045319" cy="967894"/>
                    </a:xfrm>
                    <a:custGeom>
                      <a:avLst/>
                      <a:gdLst>
                        <a:gd name="connsiteX0" fmla="*/ 0 w 2013626"/>
                        <a:gd name="connsiteY0" fmla="*/ 5616 h 949199"/>
                        <a:gd name="connsiteX1" fmla="*/ 418289 w 2013626"/>
                        <a:gd name="connsiteY1" fmla="*/ 5616 h 949199"/>
                        <a:gd name="connsiteX2" fmla="*/ 807396 w 2013626"/>
                        <a:gd name="connsiteY2" fmla="*/ 63982 h 949199"/>
                        <a:gd name="connsiteX3" fmla="*/ 1215958 w 2013626"/>
                        <a:gd name="connsiteY3" fmla="*/ 239080 h 949199"/>
                        <a:gd name="connsiteX4" fmla="*/ 2013626 w 2013626"/>
                        <a:gd name="connsiteY4" fmla="*/ 949199 h 9491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3626" h="949199">
                          <a:moveTo>
                            <a:pt x="0" y="5616"/>
                          </a:moveTo>
                          <a:cubicBezTo>
                            <a:pt x="141861" y="752"/>
                            <a:pt x="283723" y="-4112"/>
                            <a:pt x="418289" y="5616"/>
                          </a:cubicBezTo>
                          <a:cubicBezTo>
                            <a:pt x="552855" y="15344"/>
                            <a:pt x="674451" y="25071"/>
                            <a:pt x="807396" y="63982"/>
                          </a:cubicBezTo>
                          <a:cubicBezTo>
                            <a:pt x="940341" y="102893"/>
                            <a:pt x="1014920" y="91544"/>
                            <a:pt x="1215958" y="239080"/>
                          </a:cubicBezTo>
                          <a:cubicBezTo>
                            <a:pt x="1416996" y="386616"/>
                            <a:pt x="1715311" y="667907"/>
                            <a:pt x="2013626" y="949199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cxnSp>
                  <p:nvCxnSpPr>
                    <p:cNvPr id="23" name="Conector recto 22">
                      <a:extLst>
                        <a:ext uri="{FF2B5EF4-FFF2-40B4-BE49-F238E27FC236}">
                          <a16:creationId xmlns:a16="http://schemas.microsoft.com/office/drawing/2014/main" id="{9A52DFCD-08FA-4F7E-AE9F-C27A9AE726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89106" y="2985934"/>
                      <a:ext cx="2105185" cy="1290"/>
                    </a:xfrm>
                    <a:prstGeom prst="line">
                      <a:avLst/>
                    </a:prstGeom>
                    <a:ln w="25400"/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" name="Conector recto de flecha 25">
                      <a:extLst>
                        <a:ext uri="{FF2B5EF4-FFF2-40B4-BE49-F238E27FC236}">
                          <a16:creationId xmlns:a16="http://schemas.microsoft.com/office/drawing/2014/main" id="{9BC75618-C4EC-47FC-9F83-E6A6D91D616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1976806" y="2987224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" name="Conector recto de flecha 26">
                      <a:extLst>
                        <a:ext uri="{FF2B5EF4-FFF2-40B4-BE49-F238E27FC236}">
                          <a16:creationId xmlns:a16="http://schemas.microsoft.com/office/drawing/2014/main" id="{5BE465A6-F7CA-451D-8E06-3D04B72654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1800000">
                      <a:off x="1775520" y="3501008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" name="Conector recto de flecha 27">
                      <a:extLst>
                        <a:ext uri="{FF2B5EF4-FFF2-40B4-BE49-F238E27FC236}">
                          <a16:creationId xmlns:a16="http://schemas.microsoft.com/office/drawing/2014/main" id="{D9BB7EC4-6260-41B3-927F-406CEFD7A5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2880000">
                      <a:off x="1620870" y="3821359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" name="Conector recto de flecha 28">
                      <a:extLst>
                        <a:ext uri="{FF2B5EF4-FFF2-40B4-BE49-F238E27FC236}">
                          <a16:creationId xmlns:a16="http://schemas.microsoft.com/office/drawing/2014/main" id="{8F925C79-5901-4405-ABA0-06E02FE689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-2340000">
                      <a:off x="1931061" y="2289891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" name="Conector recto de flecha 29">
                      <a:extLst>
                        <a:ext uri="{FF2B5EF4-FFF2-40B4-BE49-F238E27FC236}">
                          <a16:creationId xmlns:a16="http://schemas.microsoft.com/office/drawing/2014/main" id="{DB203887-03C7-46B5-8A46-4762958ADD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-2940000">
                      <a:off x="1735647" y="1966786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pic>
                <p:nvPicPr>
                  <p:cNvPr id="42" name="Imagen 41">
                    <a:extLst>
                      <a:ext uri="{FF2B5EF4-FFF2-40B4-BE49-F238E27FC236}">
                        <a16:creationId xmlns:a16="http://schemas.microsoft.com/office/drawing/2014/main" id="{3FA3DABB-DF43-497A-A59A-5C51C7AAC47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-374636" y="2753057"/>
                    <a:ext cx="1252142" cy="447501"/>
                  </a:xfrm>
                  <a:prstGeom prst="rect">
                    <a:avLst/>
                  </a:prstGeom>
                </p:spPr>
              </p:pic>
              <p:cxnSp>
                <p:nvCxnSpPr>
                  <p:cNvPr id="37" name="Conector recto 36">
                    <a:extLst>
                      <a:ext uri="{FF2B5EF4-FFF2-40B4-BE49-F238E27FC236}">
                        <a16:creationId xmlns:a16="http://schemas.microsoft.com/office/drawing/2014/main" id="{E8BFA791-E239-4FAF-ADD7-FA2AAF8587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166937" y="3034714"/>
                    <a:ext cx="31416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5" name="Rectángulo 24">
                      <a:extLst>
                        <a:ext uri="{FF2B5EF4-FFF2-40B4-BE49-F238E27FC236}">
                          <a16:creationId xmlns:a16="http://schemas.microsoft.com/office/drawing/2014/main" id="{D8B4EC65-0E8F-463C-BB8E-809D0F23A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15853" y="2129409"/>
                      <a:ext cx="455509" cy="433793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25" name="Rectángulo 24">
                      <a:extLst>
                        <a:ext uri="{FF2B5EF4-FFF2-40B4-BE49-F238E27FC236}">
                          <a16:creationId xmlns:a16="http://schemas.microsoft.com/office/drawing/2014/main" id="{D8B4EC65-0E8F-463C-BB8E-809D0F23A0FB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15853" y="2129409"/>
                      <a:ext cx="455509" cy="433793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4" name="Rectángulo 53">
                      <a:extLst>
                        <a:ext uri="{FF2B5EF4-FFF2-40B4-BE49-F238E27FC236}">
                          <a16:creationId xmlns:a16="http://schemas.microsoft.com/office/drawing/2014/main" id="{4AF1ACD6-4995-47CD-86B7-D7932E9D3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68421" y="3161292"/>
                      <a:ext cx="423877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 dirty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oMath>
                        </m:oMathPara>
                      </a14:m>
                      <a:endParaRPr lang="es-ES" sz="1350" i="1" dirty="0"/>
                    </a:p>
                  </p:txBody>
                </p:sp>
              </mc:Choice>
              <mc:Fallback xmlns="">
                <p:sp>
                  <p:nvSpPr>
                    <p:cNvPr id="54" name="Rectángulo 53">
                      <a:extLst>
                        <a:ext uri="{FF2B5EF4-FFF2-40B4-BE49-F238E27FC236}">
                          <a16:creationId xmlns:a16="http://schemas.microsoft.com/office/drawing/2014/main" id="{4AF1ACD6-4995-47CD-86B7-D7932E9D3E02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068421" y="3161292"/>
                      <a:ext cx="423877" cy="400109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2" name="Rectángulo 81">
                  <a:extLst>
                    <a:ext uri="{FF2B5EF4-FFF2-40B4-BE49-F238E27FC236}">
                      <a16:creationId xmlns:a16="http://schemas.microsoft.com/office/drawing/2014/main" id="{82DDDA6E-2A50-4514-BF60-CFD64F05856C}"/>
                    </a:ext>
                  </a:extLst>
                </p:cNvPr>
                <p:cNvSpPr/>
                <p:nvPr/>
              </p:nvSpPr>
              <p:spPr>
                <a:xfrm>
                  <a:off x="810175" y="2835192"/>
                  <a:ext cx="43037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2" name="Rectángulo 81">
                  <a:extLst>
                    <a:ext uri="{FF2B5EF4-FFF2-40B4-BE49-F238E27FC236}">
                      <a16:creationId xmlns:a16="http://schemas.microsoft.com/office/drawing/2014/main" id="{82DDDA6E-2A50-4514-BF60-CFD64F05856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0175" y="2835192"/>
                  <a:ext cx="430375" cy="400109"/>
                </a:xfrm>
                <a:prstGeom prst="rect">
                  <a:avLst/>
                </a:prstGeom>
                <a:blipFill>
                  <a:blip r:embed="rId11"/>
                  <a:stretch>
                    <a:fillRect t="-12245" r="-1132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4" name="Conector recto de flecha 83">
              <a:extLst>
                <a:ext uri="{FF2B5EF4-FFF2-40B4-BE49-F238E27FC236}">
                  <a16:creationId xmlns:a16="http://schemas.microsoft.com/office/drawing/2014/main" id="{5C14F7B9-0985-4690-9DF3-E8D97AF74966}"/>
                </a:ext>
              </a:extLst>
            </p:cNvPr>
            <p:cNvCxnSpPr>
              <a:cxnSpLocks/>
            </p:cNvCxnSpPr>
            <p:nvPr/>
          </p:nvCxnSpPr>
          <p:spPr>
            <a:xfrm>
              <a:off x="719491" y="3193600"/>
              <a:ext cx="67409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" name="Grupo 88">
            <a:extLst>
              <a:ext uri="{FF2B5EF4-FFF2-40B4-BE49-F238E27FC236}">
                <a16:creationId xmlns:a16="http://schemas.microsoft.com/office/drawing/2014/main" id="{645CA0F7-4834-4BB2-8AB1-D5AD0A6C0301}"/>
              </a:ext>
            </a:extLst>
          </p:cNvPr>
          <p:cNvGrpSpPr/>
          <p:nvPr/>
        </p:nvGrpSpPr>
        <p:grpSpPr>
          <a:xfrm>
            <a:off x="6354199" y="1491631"/>
            <a:ext cx="2447291" cy="2244020"/>
            <a:chOff x="8472264" y="1988840"/>
            <a:chExt cx="3263055" cy="2992027"/>
          </a:xfrm>
        </p:grpSpPr>
        <p:grpSp>
          <p:nvGrpSpPr>
            <p:cNvPr id="80" name="Grupo 79">
              <a:extLst>
                <a:ext uri="{FF2B5EF4-FFF2-40B4-BE49-F238E27FC236}">
                  <a16:creationId xmlns:a16="http://schemas.microsoft.com/office/drawing/2014/main" id="{F92E0C93-EEDA-4C86-BEC0-895C5BFDE833}"/>
                </a:ext>
              </a:extLst>
            </p:cNvPr>
            <p:cNvGrpSpPr/>
            <p:nvPr/>
          </p:nvGrpSpPr>
          <p:grpSpPr>
            <a:xfrm>
              <a:off x="8472264" y="1988840"/>
              <a:ext cx="3263055" cy="2992027"/>
              <a:chOff x="357899" y="3048990"/>
              <a:chExt cx="3263055" cy="2992027"/>
            </a:xfrm>
          </p:grpSpPr>
          <p:pic>
            <p:nvPicPr>
              <p:cNvPr id="59" name="Imagen 58">
                <a:extLst>
                  <a:ext uri="{FF2B5EF4-FFF2-40B4-BE49-F238E27FC236}">
                    <a16:creationId xmlns:a16="http://schemas.microsoft.com/office/drawing/2014/main" id="{C398CF5D-E14B-4715-89FA-9CE42DFD4F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1544" y="3495437"/>
                <a:ext cx="792765" cy="2053171"/>
              </a:xfrm>
              <a:prstGeom prst="rect">
                <a:avLst/>
              </a:prstGeom>
            </p:spPr>
          </p:pic>
          <p:grpSp>
            <p:nvGrpSpPr>
              <p:cNvPr id="61" name="Grupo 60">
                <a:extLst>
                  <a:ext uri="{FF2B5EF4-FFF2-40B4-BE49-F238E27FC236}">
                    <a16:creationId xmlns:a16="http://schemas.microsoft.com/office/drawing/2014/main" id="{786523CD-72F4-4D64-9EB2-E367989AE527}"/>
                  </a:ext>
                </a:extLst>
              </p:cNvPr>
              <p:cNvGrpSpPr/>
              <p:nvPr/>
            </p:nvGrpSpPr>
            <p:grpSpPr>
              <a:xfrm>
                <a:off x="357899" y="3048990"/>
                <a:ext cx="3263055" cy="2992027"/>
                <a:chOff x="-374636" y="1503774"/>
                <a:chExt cx="3263055" cy="2992027"/>
              </a:xfrm>
            </p:grpSpPr>
            <p:sp>
              <p:nvSpPr>
                <p:cNvPr id="64" name="Elipse 63">
                  <a:extLst>
                    <a:ext uri="{FF2B5EF4-FFF2-40B4-BE49-F238E27FC236}">
                      <a16:creationId xmlns:a16="http://schemas.microsoft.com/office/drawing/2014/main" id="{02232653-812A-4BD0-9166-516F62701864}"/>
                    </a:ext>
                  </a:extLst>
                </p:cNvPr>
                <p:cNvSpPr/>
                <p:nvPr/>
              </p:nvSpPr>
              <p:spPr>
                <a:xfrm>
                  <a:off x="1402656" y="2148679"/>
                  <a:ext cx="504056" cy="1613691"/>
                </a:xfrm>
                <a:prstGeom prst="ellipse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grpSp>
              <p:nvGrpSpPr>
                <p:cNvPr id="65" name="Grupo 64">
                  <a:extLst>
                    <a:ext uri="{FF2B5EF4-FFF2-40B4-BE49-F238E27FC236}">
                      <a16:creationId xmlns:a16="http://schemas.microsoft.com/office/drawing/2014/main" id="{D949FFFB-F0D1-4686-9639-AFD81C14BD40}"/>
                    </a:ext>
                  </a:extLst>
                </p:cNvPr>
                <p:cNvGrpSpPr/>
                <p:nvPr/>
              </p:nvGrpSpPr>
              <p:grpSpPr>
                <a:xfrm>
                  <a:off x="714750" y="1503774"/>
                  <a:ext cx="2173669" cy="2992027"/>
                  <a:chOff x="320622" y="1459149"/>
                  <a:chExt cx="2173669" cy="2992027"/>
                </a:xfrm>
              </p:grpSpPr>
              <p:sp>
                <p:nvSpPr>
                  <p:cNvPr id="68" name="Forma libre: forma 67">
                    <a:extLst>
                      <a:ext uri="{FF2B5EF4-FFF2-40B4-BE49-F238E27FC236}">
                        <a16:creationId xmlns:a16="http://schemas.microsoft.com/office/drawing/2014/main" id="{38243AF8-55D8-4CA7-9410-E287006A6835}"/>
                      </a:ext>
                    </a:extLst>
                  </p:cNvPr>
                  <p:cNvSpPr/>
                  <p:nvPr/>
                </p:nvSpPr>
                <p:spPr>
                  <a:xfrm>
                    <a:off x="389106" y="1459149"/>
                    <a:ext cx="1702341" cy="1361872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69" name="Forma libre: forma 68">
                    <a:extLst>
                      <a:ext uri="{FF2B5EF4-FFF2-40B4-BE49-F238E27FC236}">
                        <a16:creationId xmlns:a16="http://schemas.microsoft.com/office/drawing/2014/main" id="{756064AA-83C1-4280-8EF0-9454A47B8EB9}"/>
                      </a:ext>
                    </a:extLst>
                  </p:cNvPr>
                  <p:cNvSpPr/>
                  <p:nvPr/>
                </p:nvSpPr>
                <p:spPr>
                  <a:xfrm flipV="1">
                    <a:off x="320622" y="3100536"/>
                    <a:ext cx="1770825" cy="1350640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70" name="Forma libre: forma 69">
                    <a:extLst>
                      <a:ext uri="{FF2B5EF4-FFF2-40B4-BE49-F238E27FC236}">
                        <a16:creationId xmlns:a16="http://schemas.microsoft.com/office/drawing/2014/main" id="{3EEB5354-D19E-4294-8E6A-3C8AD4844552}"/>
                      </a:ext>
                    </a:extLst>
                  </p:cNvPr>
                  <p:cNvSpPr/>
                  <p:nvPr/>
                </p:nvSpPr>
                <p:spPr>
                  <a:xfrm>
                    <a:off x="369651" y="3048869"/>
                    <a:ext cx="2013626" cy="949199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71" name="Forma libre: forma 70">
                    <a:extLst>
                      <a:ext uri="{FF2B5EF4-FFF2-40B4-BE49-F238E27FC236}">
                        <a16:creationId xmlns:a16="http://schemas.microsoft.com/office/drawing/2014/main" id="{E0329AA2-D4A9-4E1E-B6E0-6AAD6C2CD529}"/>
                      </a:ext>
                    </a:extLst>
                  </p:cNvPr>
                  <p:cNvSpPr/>
                  <p:nvPr/>
                </p:nvSpPr>
                <p:spPr>
                  <a:xfrm flipV="1">
                    <a:off x="337957" y="1942047"/>
                    <a:ext cx="2045319" cy="967894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cxnSp>
                <p:nvCxnSpPr>
                  <p:cNvPr id="72" name="Conector recto 71">
                    <a:extLst>
                      <a:ext uri="{FF2B5EF4-FFF2-40B4-BE49-F238E27FC236}">
                        <a16:creationId xmlns:a16="http://schemas.microsoft.com/office/drawing/2014/main" id="{EF208D2C-3FF4-42B7-AE20-5EDE359B5C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89106" y="2985934"/>
                    <a:ext cx="210518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Conector recto de flecha 72">
                    <a:extLst>
                      <a:ext uri="{FF2B5EF4-FFF2-40B4-BE49-F238E27FC236}">
                        <a16:creationId xmlns:a16="http://schemas.microsoft.com/office/drawing/2014/main" id="{CB3798C8-0CD9-4EB0-8516-EC6A46BEE3AC}"/>
                      </a:ext>
                    </a:extLst>
                  </p:cNvPr>
                  <p:cNvCxnSpPr/>
                  <p:nvPr/>
                </p:nvCxnSpPr>
                <p:spPr>
                  <a:xfrm>
                    <a:off x="1976806" y="2987224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Conector recto de flecha 73">
                    <a:extLst>
                      <a:ext uri="{FF2B5EF4-FFF2-40B4-BE49-F238E27FC236}">
                        <a16:creationId xmlns:a16="http://schemas.microsoft.com/office/drawing/2014/main" id="{8C474562-A22D-4C13-ACB8-783F497B83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800000">
                    <a:off x="1775520" y="3501008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Conector recto de flecha 74">
                    <a:extLst>
                      <a:ext uri="{FF2B5EF4-FFF2-40B4-BE49-F238E27FC236}">
                        <a16:creationId xmlns:a16="http://schemas.microsoft.com/office/drawing/2014/main" id="{0D988151-56E7-448C-A9F4-83AAECD1BE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880000">
                    <a:off x="1620870" y="3821359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Conector recto de flecha 75">
                    <a:extLst>
                      <a:ext uri="{FF2B5EF4-FFF2-40B4-BE49-F238E27FC236}">
                        <a16:creationId xmlns:a16="http://schemas.microsoft.com/office/drawing/2014/main" id="{D2E53AA4-3DC4-40D8-A59F-AFE618EB29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340000">
                    <a:off x="1931061" y="2289891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Conector recto de flecha 76">
                    <a:extLst>
                      <a:ext uri="{FF2B5EF4-FFF2-40B4-BE49-F238E27FC236}">
                        <a16:creationId xmlns:a16="http://schemas.microsoft.com/office/drawing/2014/main" id="{EAE49A42-5408-4B5A-B927-F7F515172F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940000">
                    <a:off x="1735647" y="1966786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66" name="Imagen 65">
                  <a:extLst>
                    <a:ext uri="{FF2B5EF4-FFF2-40B4-BE49-F238E27FC236}">
                      <a16:creationId xmlns:a16="http://schemas.microsoft.com/office/drawing/2014/main" id="{78359953-0E54-4F61-9791-23A97EC473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-374636" y="2753057"/>
                  <a:ext cx="1252142" cy="447501"/>
                </a:xfrm>
                <a:prstGeom prst="rect">
                  <a:avLst/>
                </a:prstGeom>
              </p:spPr>
            </p:pic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2" name="Rectángulo 61">
                    <a:extLst>
                      <a:ext uri="{FF2B5EF4-FFF2-40B4-BE49-F238E27FC236}">
                        <a16:creationId xmlns:a16="http://schemas.microsoft.com/office/drawing/2014/main" id="{BC150237-172C-47BC-8F3E-363ADDDE7405}"/>
                      </a:ext>
                    </a:extLst>
                  </p:cNvPr>
                  <p:cNvSpPr/>
                  <p:nvPr/>
                </p:nvSpPr>
                <p:spPr>
                  <a:xfrm>
                    <a:off x="3161727" y="3247173"/>
                    <a:ext cx="455509" cy="43379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62" name="Rectángulo 61">
                    <a:extLst>
                      <a:ext uri="{FF2B5EF4-FFF2-40B4-BE49-F238E27FC236}">
                        <a16:creationId xmlns:a16="http://schemas.microsoft.com/office/drawing/2014/main" id="{BC150237-172C-47BC-8F3E-363ADDDE740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161727" y="3247173"/>
                    <a:ext cx="455509" cy="433793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3BFA2F5E-A4D8-4F9A-BB40-EE8365862C2A}"/>
                      </a:ext>
                    </a:extLst>
                  </p:cNvPr>
                  <p:cNvSpPr/>
                  <p:nvPr/>
                </p:nvSpPr>
                <p:spPr>
                  <a:xfrm>
                    <a:off x="2177163" y="4957905"/>
                    <a:ext cx="423877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i="1" dirty="0"/>
                  </a:p>
                </p:txBody>
              </p:sp>
            </mc:Choice>
            <mc:Fallback xmlns="">
              <p:sp>
                <p:nvSpPr>
                  <p:cNvPr id="63" name="Rectángulo 62">
                    <a:extLst>
                      <a:ext uri="{FF2B5EF4-FFF2-40B4-BE49-F238E27FC236}">
                        <a16:creationId xmlns:a16="http://schemas.microsoft.com/office/drawing/2014/main" id="{3BFA2F5E-A4D8-4F9A-BB40-EE8365862C2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77163" y="4957905"/>
                    <a:ext cx="423877" cy="400109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78" name="Elipse 77">
                <a:extLst>
                  <a:ext uri="{FF2B5EF4-FFF2-40B4-BE49-F238E27FC236}">
                    <a16:creationId xmlns:a16="http://schemas.microsoft.com/office/drawing/2014/main" id="{DEAF779B-6E54-4FCC-9F81-9930B4CF12CB}"/>
                  </a:ext>
                </a:extLst>
              </p:cNvPr>
              <p:cNvSpPr/>
              <p:nvPr/>
            </p:nvSpPr>
            <p:spPr>
              <a:xfrm>
                <a:off x="2404008" y="3946522"/>
                <a:ext cx="206424" cy="1234189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Rectángulo 85">
                  <a:extLst>
                    <a:ext uri="{FF2B5EF4-FFF2-40B4-BE49-F238E27FC236}">
                      <a16:creationId xmlns:a16="http://schemas.microsoft.com/office/drawing/2014/main" id="{FCDB33D1-C314-4049-88EA-9ABF73B4C0AA}"/>
                    </a:ext>
                  </a:extLst>
                </p:cNvPr>
                <p:cNvSpPr/>
                <p:nvPr/>
              </p:nvSpPr>
              <p:spPr>
                <a:xfrm>
                  <a:off x="8968607" y="2700053"/>
                  <a:ext cx="430375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6" name="Rectángulo 85">
                  <a:extLst>
                    <a:ext uri="{FF2B5EF4-FFF2-40B4-BE49-F238E27FC236}">
                      <a16:creationId xmlns:a16="http://schemas.microsoft.com/office/drawing/2014/main" id="{FCDB33D1-C314-4049-88EA-9ABF73B4C0A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68607" y="2700053"/>
                  <a:ext cx="430375" cy="400109"/>
                </a:xfrm>
                <a:prstGeom prst="rect">
                  <a:avLst/>
                </a:prstGeom>
                <a:blipFill>
                  <a:blip r:embed="rId14"/>
                  <a:stretch>
                    <a:fillRect t="-12245" r="-1320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7" name="Conector recto de flecha 86">
              <a:extLst>
                <a:ext uri="{FF2B5EF4-FFF2-40B4-BE49-F238E27FC236}">
                  <a16:creationId xmlns:a16="http://schemas.microsoft.com/office/drawing/2014/main" id="{5C1AD37D-06A5-464E-A0C4-793E315607A6}"/>
                </a:ext>
              </a:extLst>
            </p:cNvPr>
            <p:cNvCxnSpPr>
              <a:cxnSpLocks/>
            </p:cNvCxnSpPr>
            <p:nvPr/>
          </p:nvCxnSpPr>
          <p:spPr>
            <a:xfrm>
              <a:off x="8877923" y="3058462"/>
              <a:ext cx="67409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24639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3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100" b="1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inducida y ley de Faraday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1061611" y="3350500"/>
                <a:ext cx="6623288" cy="97110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ℇ=−</m:t>
                      </m:r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nary>
                        <m:nary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7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nary>
                      <m:r>
                        <a:rPr lang="es-ES" sz="27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·</m:t>
                      </m:r>
                      <m:acc>
                        <m:accPr>
                          <m:chr m:val="̂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7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𝑑𝑆</m:t>
                      </m:r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</m:num>
                        <m:den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sz="27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ctrl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s-ES" sz="27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sz="2700" b="1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𝑬</m:t>
                                  </m:r>
                                </m:e>
                              </m:acc>
                            </m:e>
                            <m:sub>
                              <m: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𝑛𝑐</m:t>
                              </m:r>
                            </m:sub>
                          </m:sSub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·</m:t>
                          </m:r>
                          <m:r>
                            <a:rPr lang="es-ES" sz="27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7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7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𝒍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sz="27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1611" y="3350500"/>
                <a:ext cx="6623288" cy="97110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97514" y="747706"/>
                <a:ext cx="8586954" cy="7778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100" dirty="0"/>
                  <a:t>La circulación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𝑬</m:t>
                            </m:r>
                          </m:e>
                        </m:acc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𝑛𝑐</m:t>
                        </m:r>
                      </m:sub>
                    </m:sSub>
                  </m:oMath>
                </a14:m>
                <a:r>
                  <a:rPr lang="es-ES" sz="2100" dirty="0"/>
                  <a:t> sobre la curva C que encierra a S es igual a la </a:t>
                </a:r>
                <a:r>
                  <a:rPr lang="es-ES" sz="2100" dirty="0" err="1"/>
                  <a:t>fem</a:t>
                </a:r>
                <a:r>
                  <a:rPr lang="es-ES" sz="2100" dirty="0"/>
                  <a:t> que resulta de la variación del flujo magnético a través de la superficie estudiada.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514" y="747706"/>
                <a:ext cx="8586954" cy="777842"/>
              </a:xfrm>
              <a:prstGeom prst="rect">
                <a:avLst/>
              </a:prstGeom>
              <a:blipFill>
                <a:blip r:embed="rId5"/>
                <a:stretch>
                  <a:fillRect l="-284" r="-923" b="-1496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uadroTexto 10"/>
          <p:cNvSpPr txBox="1"/>
          <p:nvPr/>
        </p:nvSpPr>
        <p:spPr>
          <a:xfrm>
            <a:off x="259223" y="4416782"/>
            <a:ext cx="85869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No confundir con el campo eléctrico de Coulomb que es conservativo y su circulación sobre cualquier curva cerrada es cero. </a:t>
            </a:r>
          </a:p>
        </p:txBody>
      </p:sp>
      <p:grpSp>
        <p:nvGrpSpPr>
          <p:cNvPr id="58" name="Grupo 57">
            <a:extLst>
              <a:ext uri="{FF2B5EF4-FFF2-40B4-BE49-F238E27FC236}">
                <a16:creationId xmlns:a16="http://schemas.microsoft.com/office/drawing/2014/main" id="{529985EE-B63F-4C20-BFF9-DA67CD00846B}"/>
              </a:ext>
            </a:extLst>
          </p:cNvPr>
          <p:cNvGrpSpPr/>
          <p:nvPr/>
        </p:nvGrpSpPr>
        <p:grpSpPr>
          <a:xfrm>
            <a:off x="2084856" y="1583206"/>
            <a:ext cx="2336746" cy="1973003"/>
            <a:chOff x="171347" y="2080797"/>
            <a:chExt cx="3855738" cy="2992027"/>
          </a:xfrm>
        </p:grpSpPr>
        <p:grpSp>
          <p:nvGrpSpPr>
            <p:cNvPr id="59" name="Grupo 58">
              <a:extLst>
                <a:ext uri="{FF2B5EF4-FFF2-40B4-BE49-F238E27FC236}">
                  <a16:creationId xmlns:a16="http://schemas.microsoft.com/office/drawing/2014/main" id="{B85BE77E-3340-4810-BDD6-AC1A19A89217}"/>
                </a:ext>
              </a:extLst>
            </p:cNvPr>
            <p:cNvGrpSpPr/>
            <p:nvPr/>
          </p:nvGrpSpPr>
          <p:grpSpPr>
            <a:xfrm>
              <a:off x="171347" y="2080797"/>
              <a:ext cx="3855738" cy="2992027"/>
              <a:chOff x="26263" y="1414796"/>
              <a:chExt cx="3855738" cy="2992027"/>
            </a:xfrm>
          </p:grpSpPr>
          <p:pic>
            <p:nvPicPr>
              <p:cNvPr id="62" name="Imagen 61">
                <a:extLst>
                  <a:ext uri="{FF2B5EF4-FFF2-40B4-BE49-F238E27FC236}">
                    <a16:creationId xmlns:a16="http://schemas.microsoft.com/office/drawing/2014/main" id="{84B3C4BC-8B13-4572-B5D6-C0D0320B3D1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893643" y="1861243"/>
                <a:ext cx="792765" cy="2053171"/>
              </a:xfrm>
              <a:prstGeom prst="rect">
                <a:avLst/>
              </a:prstGeom>
            </p:spPr>
          </p:pic>
          <p:grpSp>
            <p:nvGrpSpPr>
              <p:cNvPr id="63" name="Grupo 62">
                <a:extLst>
                  <a:ext uri="{FF2B5EF4-FFF2-40B4-BE49-F238E27FC236}">
                    <a16:creationId xmlns:a16="http://schemas.microsoft.com/office/drawing/2014/main" id="{BD3445B4-02F4-4FD7-BBB6-3ED7523D25A8}"/>
                  </a:ext>
                </a:extLst>
              </p:cNvPr>
              <p:cNvGrpSpPr/>
              <p:nvPr/>
            </p:nvGrpSpPr>
            <p:grpSpPr>
              <a:xfrm>
                <a:off x="26263" y="1414796"/>
                <a:ext cx="3855738" cy="2992027"/>
                <a:chOff x="26263" y="1414796"/>
                <a:chExt cx="3855738" cy="2992027"/>
              </a:xfrm>
            </p:grpSpPr>
            <p:grpSp>
              <p:nvGrpSpPr>
                <p:cNvPr id="64" name="Grupo 63">
                  <a:extLst>
                    <a:ext uri="{FF2B5EF4-FFF2-40B4-BE49-F238E27FC236}">
                      <a16:creationId xmlns:a16="http://schemas.microsoft.com/office/drawing/2014/main" id="{E0FEBCF8-8F7A-4518-8F27-E02263D751CB}"/>
                    </a:ext>
                  </a:extLst>
                </p:cNvPr>
                <p:cNvGrpSpPr/>
                <p:nvPr/>
              </p:nvGrpSpPr>
              <p:grpSpPr>
                <a:xfrm>
                  <a:off x="26263" y="1414796"/>
                  <a:ext cx="3855738" cy="2992027"/>
                  <a:chOff x="-374636" y="1503774"/>
                  <a:chExt cx="3855738" cy="2992027"/>
                </a:xfrm>
              </p:grpSpPr>
              <p:sp>
                <p:nvSpPr>
                  <p:cNvPr id="67" name="Elipse 66">
                    <a:extLst>
                      <a:ext uri="{FF2B5EF4-FFF2-40B4-BE49-F238E27FC236}">
                        <a16:creationId xmlns:a16="http://schemas.microsoft.com/office/drawing/2014/main" id="{DB6173AE-5E48-49C4-9DB1-EC54FD24A12F}"/>
                      </a:ext>
                    </a:extLst>
                  </p:cNvPr>
                  <p:cNvSpPr/>
                  <p:nvPr/>
                </p:nvSpPr>
                <p:spPr>
                  <a:xfrm>
                    <a:off x="2636391" y="2148679"/>
                    <a:ext cx="504056" cy="1613691"/>
                  </a:xfrm>
                  <a:prstGeom prst="ellipse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317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grpSp>
                <p:nvGrpSpPr>
                  <p:cNvPr id="68" name="Grupo 67">
                    <a:extLst>
                      <a:ext uri="{FF2B5EF4-FFF2-40B4-BE49-F238E27FC236}">
                        <a16:creationId xmlns:a16="http://schemas.microsoft.com/office/drawing/2014/main" id="{5D3481F9-86DD-4191-99A5-6334FF00DA8A}"/>
                      </a:ext>
                    </a:extLst>
                  </p:cNvPr>
                  <p:cNvGrpSpPr/>
                  <p:nvPr/>
                </p:nvGrpSpPr>
                <p:grpSpPr>
                  <a:xfrm>
                    <a:off x="714750" y="1503774"/>
                    <a:ext cx="2173669" cy="2992027"/>
                    <a:chOff x="320622" y="1459149"/>
                    <a:chExt cx="2173669" cy="2992027"/>
                  </a:xfrm>
                </p:grpSpPr>
                <p:sp>
                  <p:nvSpPr>
                    <p:cNvPr id="71" name="Forma libre: forma 70">
                      <a:extLst>
                        <a:ext uri="{FF2B5EF4-FFF2-40B4-BE49-F238E27FC236}">
                          <a16:creationId xmlns:a16="http://schemas.microsoft.com/office/drawing/2014/main" id="{BDA68C29-DC62-4601-9ADC-D8D1CC47ED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9106" y="1459149"/>
                      <a:ext cx="1702341" cy="1361872"/>
                    </a:xfrm>
                    <a:custGeom>
                      <a:avLst/>
                      <a:gdLst>
                        <a:gd name="connsiteX0" fmla="*/ 0 w 1702341"/>
                        <a:gd name="connsiteY0" fmla="*/ 1361872 h 1361872"/>
                        <a:gd name="connsiteX1" fmla="*/ 447473 w 1702341"/>
                        <a:gd name="connsiteY1" fmla="*/ 1293779 h 1361872"/>
                        <a:gd name="connsiteX2" fmla="*/ 953311 w 1702341"/>
                        <a:gd name="connsiteY2" fmla="*/ 1050587 h 1361872"/>
                        <a:gd name="connsiteX3" fmla="*/ 1352145 w 1702341"/>
                        <a:gd name="connsiteY3" fmla="*/ 603115 h 1361872"/>
                        <a:gd name="connsiteX4" fmla="*/ 1702341 w 1702341"/>
                        <a:gd name="connsiteY4" fmla="*/ 0 h 1361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2341" h="1361872">
                          <a:moveTo>
                            <a:pt x="0" y="1361872"/>
                          </a:moveTo>
                          <a:cubicBezTo>
                            <a:pt x="144294" y="1353766"/>
                            <a:pt x="288588" y="1345660"/>
                            <a:pt x="447473" y="1293779"/>
                          </a:cubicBezTo>
                          <a:cubicBezTo>
                            <a:pt x="606358" y="1241898"/>
                            <a:pt x="802532" y="1165698"/>
                            <a:pt x="953311" y="1050587"/>
                          </a:cubicBezTo>
                          <a:cubicBezTo>
                            <a:pt x="1104090" y="935476"/>
                            <a:pt x="1227307" y="778213"/>
                            <a:pt x="1352145" y="603115"/>
                          </a:cubicBezTo>
                          <a:cubicBezTo>
                            <a:pt x="1476983" y="428017"/>
                            <a:pt x="1589662" y="214008"/>
                            <a:pt x="1702341" y="0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72" name="Forma libre: forma 71">
                      <a:extLst>
                        <a:ext uri="{FF2B5EF4-FFF2-40B4-BE49-F238E27FC236}">
                          <a16:creationId xmlns:a16="http://schemas.microsoft.com/office/drawing/2014/main" id="{4A2957AA-BE16-4B37-8175-A6500E1DAB1C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20622" y="3100536"/>
                      <a:ext cx="1770825" cy="1350640"/>
                    </a:xfrm>
                    <a:custGeom>
                      <a:avLst/>
                      <a:gdLst>
                        <a:gd name="connsiteX0" fmla="*/ 0 w 1702341"/>
                        <a:gd name="connsiteY0" fmla="*/ 1361872 h 1361872"/>
                        <a:gd name="connsiteX1" fmla="*/ 447473 w 1702341"/>
                        <a:gd name="connsiteY1" fmla="*/ 1293779 h 1361872"/>
                        <a:gd name="connsiteX2" fmla="*/ 953311 w 1702341"/>
                        <a:gd name="connsiteY2" fmla="*/ 1050587 h 1361872"/>
                        <a:gd name="connsiteX3" fmla="*/ 1352145 w 1702341"/>
                        <a:gd name="connsiteY3" fmla="*/ 603115 h 1361872"/>
                        <a:gd name="connsiteX4" fmla="*/ 1702341 w 1702341"/>
                        <a:gd name="connsiteY4" fmla="*/ 0 h 1361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2341" h="1361872">
                          <a:moveTo>
                            <a:pt x="0" y="1361872"/>
                          </a:moveTo>
                          <a:cubicBezTo>
                            <a:pt x="144294" y="1353766"/>
                            <a:pt x="288588" y="1345660"/>
                            <a:pt x="447473" y="1293779"/>
                          </a:cubicBezTo>
                          <a:cubicBezTo>
                            <a:pt x="606358" y="1241898"/>
                            <a:pt x="802532" y="1165698"/>
                            <a:pt x="953311" y="1050587"/>
                          </a:cubicBezTo>
                          <a:cubicBezTo>
                            <a:pt x="1104090" y="935476"/>
                            <a:pt x="1227307" y="778213"/>
                            <a:pt x="1352145" y="603115"/>
                          </a:cubicBezTo>
                          <a:cubicBezTo>
                            <a:pt x="1476983" y="428017"/>
                            <a:pt x="1589662" y="214008"/>
                            <a:pt x="1702341" y="0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73" name="Forma libre: forma 72">
                      <a:extLst>
                        <a:ext uri="{FF2B5EF4-FFF2-40B4-BE49-F238E27FC236}">
                          <a16:creationId xmlns:a16="http://schemas.microsoft.com/office/drawing/2014/main" id="{40F069AF-6D0C-41CB-AE65-7F6FF3595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651" y="3048869"/>
                      <a:ext cx="2013626" cy="949199"/>
                    </a:xfrm>
                    <a:custGeom>
                      <a:avLst/>
                      <a:gdLst>
                        <a:gd name="connsiteX0" fmla="*/ 0 w 2013626"/>
                        <a:gd name="connsiteY0" fmla="*/ 5616 h 949199"/>
                        <a:gd name="connsiteX1" fmla="*/ 418289 w 2013626"/>
                        <a:gd name="connsiteY1" fmla="*/ 5616 h 949199"/>
                        <a:gd name="connsiteX2" fmla="*/ 807396 w 2013626"/>
                        <a:gd name="connsiteY2" fmla="*/ 63982 h 949199"/>
                        <a:gd name="connsiteX3" fmla="*/ 1215958 w 2013626"/>
                        <a:gd name="connsiteY3" fmla="*/ 239080 h 949199"/>
                        <a:gd name="connsiteX4" fmla="*/ 2013626 w 2013626"/>
                        <a:gd name="connsiteY4" fmla="*/ 949199 h 9491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3626" h="949199">
                          <a:moveTo>
                            <a:pt x="0" y="5616"/>
                          </a:moveTo>
                          <a:cubicBezTo>
                            <a:pt x="141861" y="752"/>
                            <a:pt x="283723" y="-4112"/>
                            <a:pt x="418289" y="5616"/>
                          </a:cubicBezTo>
                          <a:cubicBezTo>
                            <a:pt x="552855" y="15344"/>
                            <a:pt x="674451" y="25071"/>
                            <a:pt x="807396" y="63982"/>
                          </a:cubicBezTo>
                          <a:cubicBezTo>
                            <a:pt x="940341" y="102893"/>
                            <a:pt x="1014920" y="91544"/>
                            <a:pt x="1215958" y="239080"/>
                          </a:cubicBezTo>
                          <a:cubicBezTo>
                            <a:pt x="1416996" y="386616"/>
                            <a:pt x="1715311" y="667907"/>
                            <a:pt x="2013626" y="949199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sp>
                  <p:nvSpPr>
                    <p:cNvPr id="74" name="Forma libre: forma 73">
                      <a:extLst>
                        <a:ext uri="{FF2B5EF4-FFF2-40B4-BE49-F238E27FC236}">
                          <a16:creationId xmlns:a16="http://schemas.microsoft.com/office/drawing/2014/main" id="{6C756381-455C-4028-B84E-F6250F24772C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37957" y="1942047"/>
                      <a:ext cx="2045319" cy="967894"/>
                    </a:xfrm>
                    <a:custGeom>
                      <a:avLst/>
                      <a:gdLst>
                        <a:gd name="connsiteX0" fmla="*/ 0 w 2013626"/>
                        <a:gd name="connsiteY0" fmla="*/ 5616 h 949199"/>
                        <a:gd name="connsiteX1" fmla="*/ 418289 w 2013626"/>
                        <a:gd name="connsiteY1" fmla="*/ 5616 h 949199"/>
                        <a:gd name="connsiteX2" fmla="*/ 807396 w 2013626"/>
                        <a:gd name="connsiteY2" fmla="*/ 63982 h 949199"/>
                        <a:gd name="connsiteX3" fmla="*/ 1215958 w 2013626"/>
                        <a:gd name="connsiteY3" fmla="*/ 239080 h 949199"/>
                        <a:gd name="connsiteX4" fmla="*/ 2013626 w 2013626"/>
                        <a:gd name="connsiteY4" fmla="*/ 949199 h 9491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3626" h="949199">
                          <a:moveTo>
                            <a:pt x="0" y="5616"/>
                          </a:moveTo>
                          <a:cubicBezTo>
                            <a:pt x="141861" y="752"/>
                            <a:pt x="283723" y="-4112"/>
                            <a:pt x="418289" y="5616"/>
                          </a:cubicBezTo>
                          <a:cubicBezTo>
                            <a:pt x="552855" y="15344"/>
                            <a:pt x="674451" y="25071"/>
                            <a:pt x="807396" y="63982"/>
                          </a:cubicBezTo>
                          <a:cubicBezTo>
                            <a:pt x="940341" y="102893"/>
                            <a:pt x="1014920" y="91544"/>
                            <a:pt x="1215958" y="239080"/>
                          </a:cubicBezTo>
                          <a:cubicBezTo>
                            <a:pt x="1416996" y="386616"/>
                            <a:pt x="1715311" y="667907"/>
                            <a:pt x="2013626" y="949199"/>
                          </a:cubicBezTo>
                        </a:path>
                      </a:pathLst>
                    </a:custGeom>
                    <a:noFill/>
                    <a:ln>
                      <a:solidFill>
                        <a:srgbClr val="0070C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 sz="1350"/>
                    </a:p>
                  </p:txBody>
                </p:sp>
                <p:cxnSp>
                  <p:nvCxnSpPr>
                    <p:cNvPr id="75" name="Conector recto 74">
                      <a:extLst>
                        <a:ext uri="{FF2B5EF4-FFF2-40B4-BE49-F238E27FC236}">
                          <a16:creationId xmlns:a16="http://schemas.microsoft.com/office/drawing/2014/main" id="{71458677-3976-4B15-9706-1D1C949730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89106" y="2985934"/>
                      <a:ext cx="2105185" cy="1290"/>
                    </a:xfrm>
                    <a:prstGeom prst="line">
                      <a:avLst/>
                    </a:prstGeom>
                    <a:ln w="25400"/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" name="Conector recto de flecha 75">
                      <a:extLst>
                        <a:ext uri="{FF2B5EF4-FFF2-40B4-BE49-F238E27FC236}">
                          <a16:creationId xmlns:a16="http://schemas.microsoft.com/office/drawing/2014/main" id="{6A22101C-799C-4413-9E07-5EE14EA7B69A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1976806" y="2987224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" name="Conector recto de flecha 76">
                      <a:extLst>
                        <a:ext uri="{FF2B5EF4-FFF2-40B4-BE49-F238E27FC236}">
                          <a16:creationId xmlns:a16="http://schemas.microsoft.com/office/drawing/2014/main" id="{AB669BFC-D1DA-41BA-A571-C8779B3582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1800000">
                      <a:off x="1775520" y="3501008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" name="Conector recto de flecha 77">
                      <a:extLst>
                        <a:ext uri="{FF2B5EF4-FFF2-40B4-BE49-F238E27FC236}">
                          <a16:creationId xmlns:a16="http://schemas.microsoft.com/office/drawing/2014/main" id="{91E37ED0-D533-45BF-9A1D-008DB98AD8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2880000">
                      <a:off x="1620870" y="3821359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" name="Conector recto de flecha 78">
                      <a:extLst>
                        <a:ext uri="{FF2B5EF4-FFF2-40B4-BE49-F238E27FC236}">
                          <a16:creationId xmlns:a16="http://schemas.microsoft.com/office/drawing/2014/main" id="{3E83446E-CDEC-48FC-9AF8-ACCC4978E5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-2340000">
                      <a:off x="1931061" y="2289891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" name="Conector recto de flecha 79">
                      <a:extLst>
                        <a:ext uri="{FF2B5EF4-FFF2-40B4-BE49-F238E27FC236}">
                          <a16:creationId xmlns:a16="http://schemas.microsoft.com/office/drawing/2014/main" id="{B29E51E9-6B3B-4ADF-AEA3-24DD7C98E0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-2940000">
                      <a:off x="1735647" y="1966786"/>
                      <a:ext cx="158754" cy="0"/>
                    </a:xfrm>
                    <a:prstGeom prst="straightConnector1">
                      <a:avLst/>
                    </a:prstGeom>
                    <a:ln w="50800"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pic>
                <p:nvPicPr>
                  <p:cNvPr id="69" name="Imagen 68">
                    <a:extLst>
                      <a:ext uri="{FF2B5EF4-FFF2-40B4-BE49-F238E27FC236}">
                        <a16:creationId xmlns:a16="http://schemas.microsoft.com/office/drawing/2014/main" id="{4462BD36-F3D7-43F5-A875-CDC8A3B7E18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-374636" y="2753057"/>
                    <a:ext cx="1252142" cy="447501"/>
                  </a:xfrm>
                  <a:prstGeom prst="rect">
                    <a:avLst/>
                  </a:prstGeom>
                </p:spPr>
              </p:pic>
              <p:cxnSp>
                <p:nvCxnSpPr>
                  <p:cNvPr id="70" name="Conector recto 69">
                    <a:extLst>
                      <a:ext uri="{FF2B5EF4-FFF2-40B4-BE49-F238E27FC236}">
                        <a16:creationId xmlns:a16="http://schemas.microsoft.com/office/drawing/2014/main" id="{6DEFD33F-8DD7-482A-B9FF-6D0B08A3D6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166937" y="3034714"/>
                    <a:ext cx="31416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5" name="Rectángulo 64">
                      <a:extLst>
                        <a:ext uri="{FF2B5EF4-FFF2-40B4-BE49-F238E27FC236}">
                          <a16:creationId xmlns:a16="http://schemas.microsoft.com/office/drawing/2014/main" id="{92663037-1DB4-4FCC-8B4B-9EC40F08F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15853" y="2129410"/>
                      <a:ext cx="563708" cy="493380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5" name="Rectángulo 64">
                      <a:extLst>
                        <a:ext uri="{FF2B5EF4-FFF2-40B4-BE49-F238E27FC236}">
                          <a16:creationId xmlns:a16="http://schemas.microsoft.com/office/drawing/2014/main" id="{92663037-1DB4-4FCC-8B4B-9EC40F08F7E8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15853" y="2129410"/>
                      <a:ext cx="563708" cy="49338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6" name="Rectángulo 65">
                      <a:extLst>
                        <a:ext uri="{FF2B5EF4-FFF2-40B4-BE49-F238E27FC236}">
                          <a16:creationId xmlns:a16="http://schemas.microsoft.com/office/drawing/2014/main" id="{BBCD68D5-E7A2-4B6E-A01D-C71BEF48F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68421" y="3161292"/>
                      <a:ext cx="524563" cy="45506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 dirty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oMath>
                        </m:oMathPara>
                      </a14:m>
                      <a:endParaRPr lang="es-ES" sz="1350" i="1" dirty="0"/>
                    </a:p>
                  </p:txBody>
                </p:sp>
              </mc:Choice>
              <mc:Fallback xmlns="">
                <p:sp>
                  <p:nvSpPr>
                    <p:cNvPr id="66" name="Rectángulo 65">
                      <a:extLst>
                        <a:ext uri="{FF2B5EF4-FFF2-40B4-BE49-F238E27FC236}">
                          <a16:creationId xmlns:a16="http://schemas.microsoft.com/office/drawing/2014/main" id="{BBCD68D5-E7A2-4B6E-A01D-C71BEF48F593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068421" y="3161292"/>
                      <a:ext cx="524563" cy="455069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Rectángulo 59">
                  <a:extLst>
                    <a:ext uri="{FF2B5EF4-FFF2-40B4-BE49-F238E27FC236}">
                      <a16:creationId xmlns:a16="http://schemas.microsoft.com/office/drawing/2014/main" id="{073A0664-6E2C-4C6C-9E70-E30500C48E81}"/>
                    </a:ext>
                  </a:extLst>
                </p:cNvPr>
                <p:cNvSpPr/>
                <p:nvPr/>
              </p:nvSpPr>
              <p:spPr>
                <a:xfrm>
                  <a:off x="810175" y="2835192"/>
                  <a:ext cx="532603" cy="45506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60" name="Rectángulo 59">
                  <a:extLst>
                    <a:ext uri="{FF2B5EF4-FFF2-40B4-BE49-F238E27FC236}">
                      <a16:creationId xmlns:a16="http://schemas.microsoft.com/office/drawing/2014/main" id="{073A0664-6E2C-4C6C-9E70-E30500C48E8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0175" y="2835192"/>
                  <a:ext cx="532603" cy="455069"/>
                </a:xfrm>
                <a:prstGeom prst="rect">
                  <a:avLst/>
                </a:prstGeom>
                <a:blipFill>
                  <a:blip r:embed="rId10"/>
                  <a:stretch>
                    <a:fillRect t="-12000" r="-1346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1" name="Conector recto de flecha 60">
              <a:extLst>
                <a:ext uri="{FF2B5EF4-FFF2-40B4-BE49-F238E27FC236}">
                  <a16:creationId xmlns:a16="http://schemas.microsoft.com/office/drawing/2014/main" id="{FBD33458-1B18-4AC8-B7C9-C00132DBFD65}"/>
                </a:ext>
              </a:extLst>
            </p:cNvPr>
            <p:cNvCxnSpPr>
              <a:cxnSpLocks/>
            </p:cNvCxnSpPr>
            <p:nvPr/>
          </p:nvCxnSpPr>
          <p:spPr>
            <a:xfrm>
              <a:off x="719491" y="3193600"/>
              <a:ext cx="67409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Grupo 80">
            <a:extLst>
              <a:ext uri="{FF2B5EF4-FFF2-40B4-BE49-F238E27FC236}">
                <a16:creationId xmlns:a16="http://schemas.microsoft.com/office/drawing/2014/main" id="{F0CF17CC-A29E-4EC2-92C0-BC9EF2CC35DD}"/>
              </a:ext>
            </a:extLst>
          </p:cNvPr>
          <p:cNvGrpSpPr/>
          <p:nvPr/>
        </p:nvGrpSpPr>
        <p:grpSpPr>
          <a:xfrm>
            <a:off x="5058054" y="1513287"/>
            <a:ext cx="2051946" cy="1973003"/>
            <a:chOff x="8472264" y="1988840"/>
            <a:chExt cx="3385806" cy="2992027"/>
          </a:xfrm>
        </p:grpSpPr>
        <p:grpSp>
          <p:nvGrpSpPr>
            <p:cNvPr id="82" name="Grupo 81">
              <a:extLst>
                <a:ext uri="{FF2B5EF4-FFF2-40B4-BE49-F238E27FC236}">
                  <a16:creationId xmlns:a16="http://schemas.microsoft.com/office/drawing/2014/main" id="{431A4393-85A1-42C4-A1CE-3071FC993D07}"/>
                </a:ext>
              </a:extLst>
            </p:cNvPr>
            <p:cNvGrpSpPr/>
            <p:nvPr/>
          </p:nvGrpSpPr>
          <p:grpSpPr>
            <a:xfrm>
              <a:off x="8472264" y="1988840"/>
              <a:ext cx="3385806" cy="2992027"/>
              <a:chOff x="357899" y="3048990"/>
              <a:chExt cx="3385806" cy="2992027"/>
            </a:xfrm>
          </p:grpSpPr>
          <p:pic>
            <p:nvPicPr>
              <p:cNvPr id="85" name="Imagen 84">
                <a:extLst>
                  <a:ext uri="{FF2B5EF4-FFF2-40B4-BE49-F238E27FC236}">
                    <a16:creationId xmlns:a16="http://schemas.microsoft.com/office/drawing/2014/main" id="{2A5191FE-600E-46A8-BFB9-7E05BFF41D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91544" y="3495437"/>
                <a:ext cx="792765" cy="2053171"/>
              </a:xfrm>
              <a:prstGeom prst="rect">
                <a:avLst/>
              </a:prstGeom>
            </p:spPr>
          </p:pic>
          <p:grpSp>
            <p:nvGrpSpPr>
              <p:cNvPr id="86" name="Grupo 85">
                <a:extLst>
                  <a:ext uri="{FF2B5EF4-FFF2-40B4-BE49-F238E27FC236}">
                    <a16:creationId xmlns:a16="http://schemas.microsoft.com/office/drawing/2014/main" id="{70043771-C068-4833-A82D-C049EEA41C5F}"/>
                  </a:ext>
                </a:extLst>
              </p:cNvPr>
              <p:cNvGrpSpPr/>
              <p:nvPr/>
            </p:nvGrpSpPr>
            <p:grpSpPr>
              <a:xfrm>
                <a:off x="357899" y="3048990"/>
                <a:ext cx="3263055" cy="2992027"/>
                <a:chOff x="-374636" y="1503774"/>
                <a:chExt cx="3263055" cy="2992027"/>
              </a:xfrm>
            </p:grpSpPr>
            <p:sp>
              <p:nvSpPr>
                <p:cNvPr id="90" name="Elipse 89">
                  <a:extLst>
                    <a:ext uri="{FF2B5EF4-FFF2-40B4-BE49-F238E27FC236}">
                      <a16:creationId xmlns:a16="http://schemas.microsoft.com/office/drawing/2014/main" id="{80081C26-0564-432C-9540-5B9C2EBDBF1E}"/>
                    </a:ext>
                  </a:extLst>
                </p:cNvPr>
                <p:cNvSpPr/>
                <p:nvPr/>
              </p:nvSpPr>
              <p:spPr>
                <a:xfrm>
                  <a:off x="1402656" y="2148679"/>
                  <a:ext cx="504056" cy="1613691"/>
                </a:xfrm>
                <a:prstGeom prst="ellipse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grpSp>
              <p:nvGrpSpPr>
                <p:cNvPr id="91" name="Grupo 90">
                  <a:extLst>
                    <a:ext uri="{FF2B5EF4-FFF2-40B4-BE49-F238E27FC236}">
                      <a16:creationId xmlns:a16="http://schemas.microsoft.com/office/drawing/2014/main" id="{B37DB925-CBE6-4839-9E5E-004911C2E23D}"/>
                    </a:ext>
                  </a:extLst>
                </p:cNvPr>
                <p:cNvGrpSpPr/>
                <p:nvPr/>
              </p:nvGrpSpPr>
              <p:grpSpPr>
                <a:xfrm>
                  <a:off x="714750" y="1503774"/>
                  <a:ext cx="2173669" cy="2992027"/>
                  <a:chOff x="320622" y="1459149"/>
                  <a:chExt cx="2173669" cy="2992027"/>
                </a:xfrm>
              </p:grpSpPr>
              <p:sp>
                <p:nvSpPr>
                  <p:cNvPr id="93" name="Forma libre: forma 92">
                    <a:extLst>
                      <a:ext uri="{FF2B5EF4-FFF2-40B4-BE49-F238E27FC236}">
                        <a16:creationId xmlns:a16="http://schemas.microsoft.com/office/drawing/2014/main" id="{0CA2FBB5-4C33-4B1A-9E59-D5778F10E488}"/>
                      </a:ext>
                    </a:extLst>
                  </p:cNvPr>
                  <p:cNvSpPr/>
                  <p:nvPr/>
                </p:nvSpPr>
                <p:spPr>
                  <a:xfrm>
                    <a:off x="389106" y="1459149"/>
                    <a:ext cx="1702341" cy="1361872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94" name="Forma libre: forma 93">
                    <a:extLst>
                      <a:ext uri="{FF2B5EF4-FFF2-40B4-BE49-F238E27FC236}">
                        <a16:creationId xmlns:a16="http://schemas.microsoft.com/office/drawing/2014/main" id="{A8A8C92E-19CF-4B49-870B-ED0609BC2D60}"/>
                      </a:ext>
                    </a:extLst>
                  </p:cNvPr>
                  <p:cNvSpPr/>
                  <p:nvPr/>
                </p:nvSpPr>
                <p:spPr>
                  <a:xfrm flipV="1">
                    <a:off x="320622" y="3100536"/>
                    <a:ext cx="1770825" cy="1350640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95" name="Forma libre: forma 94">
                    <a:extLst>
                      <a:ext uri="{FF2B5EF4-FFF2-40B4-BE49-F238E27FC236}">
                        <a16:creationId xmlns:a16="http://schemas.microsoft.com/office/drawing/2014/main" id="{0ED56956-2385-49D9-BB76-80B1C0A106AF}"/>
                      </a:ext>
                    </a:extLst>
                  </p:cNvPr>
                  <p:cNvSpPr/>
                  <p:nvPr/>
                </p:nvSpPr>
                <p:spPr>
                  <a:xfrm>
                    <a:off x="369651" y="3048869"/>
                    <a:ext cx="2013626" cy="949199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96" name="Forma libre: forma 95">
                    <a:extLst>
                      <a:ext uri="{FF2B5EF4-FFF2-40B4-BE49-F238E27FC236}">
                        <a16:creationId xmlns:a16="http://schemas.microsoft.com/office/drawing/2014/main" id="{3730E149-3035-42BC-AB3A-3B5D95C5CED1}"/>
                      </a:ext>
                    </a:extLst>
                  </p:cNvPr>
                  <p:cNvSpPr/>
                  <p:nvPr/>
                </p:nvSpPr>
                <p:spPr>
                  <a:xfrm flipV="1">
                    <a:off x="337957" y="1942047"/>
                    <a:ext cx="2045319" cy="967894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cxnSp>
                <p:nvCxnSpPr>
                  <p:cNvPr id="97" name="Conector recto 96">
                    <a:extLst>
                      <a:ext uri="{FF2B5EF4-FFF2-40B4-BE49-F238E27FC236}">
                        <a16:creationId xmlns:a16="http://schemas.microsoft.com/office/drawing/2014/main" id="{386A7C98-88E7-44DD-BE76-21F2BEFE61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89106" y="2985934"/>
                    <a:ext cx="210518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Conector recto de flecha 97">
                    <a:extLst>
                      <a:ext uri="{FF2B5EF4-FFF2-40B4-BE49-F238E27FC236}">
                        <a16:creationId xmlns:a16="http://schemas.microsoft.com/office/drawing/2014/main" id="{B811141F-28D0-4BD2-9D56-F9997F61E2C9}"/>
                      </a:ext>
                    </a:extLst>
                  </p:cNvPr>
                  <p:cNvCxnSpPr/>
                  <p:nvPr/>
                </p:nvCxnSpPr>
                <p:spPr>
                  <a:xfrm>
                    <a:off x="1976806" y="2987224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Conector recto de flecha 98">
                    <a:extLst>
                      <a:ext uri="{FF2B5EF4-FFF2-40B4-BE49-F238E27FC236}">
                        <a16:creationId xmlns:a16="http://schemas.microsoft.com/office/drawing/2014/main" id="{B132759B-37D6-473D-BB76-FF5239876A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800000">
                    <a:off x="1775520" y="3501008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Conector recto de flecha 99">
                    <a:extLst>
                      <a:ext uri="{FF2B5EF4-FFF2-40B4-BE49-F238E27FC236}">
                        <a16:creationId xmlns:a16="http://schemas.microsoft.com/office/drawing/2014/main" id="{E2A1D62A-231E-4900-BBC6-933210631C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880000">
                    <a:off x="1620870" y="3821359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" name="Conector recto de flecha 100">
                    <a:extLst>
                      <a:ext uri="{FF2B5EF4-FFF2-40B4-BE49-F238E27FC236}">
                        <a16:creationId xmlns:a16="http://schemas.microsoft.com/office/drawing/2014/main" id="{7304E1B4-E424-4C3D-A634-1DA4510925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340000">
                    <a:off x="1931061" y="2289891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Conector recto de flecha 101">
                    <a:extLst>
                      <a:ext uri="{FF2B5EF4-FFF2-40B4-BE49-F238E27FC236}">
                        <a16:creationId xmlns:a16="http://schemas.microsoft.com/office/drawing/2014/main" id="{68970741-DF0D-4D07-9BD7-A9AEB0305F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940000">
                    <a:off x="1735647" y="1966786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92" name="Imagen 91">
                  <a:extLst>
                    <a:ext uri="{FF2B5EF4-FFF2-40B4-BE49-F238E27FC236}">
                      <a16:creationId xmlns:a16="http://schemas.microsoft.com/office/drawing/2014/main" id="{7DDA32CE-A404-4B66-A907-5EC6D09A3DE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-374636" y="2753057"/>
                  <a:ext cx="1252142" cy="447501"/>
                </a:xfrm>
                <a:prstGeom prst="rect">
                  <a:avLst/>
                </a:prstGeom>
              </p:spPr>
            </p:pic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7" name="Rectángulo 86">
                    <a:extLst>
                      <a:ext uri="{FF2B5EF4-FFF2-40B4-BE49-F238E27FC236}">
                        <a16:creationId xmlns:a16="http://schemas.microsoft.com/office/drawing/2014/main" id="{21FC97F9-A6B8-4807-BD6F-5B0C6DA980C2}"/>
                      </a:ext>
                    </a:extLst>
                  </p:cNvPr>
                  <p:cNvSpPr/>
                  <p:nvPr/>
                </p:nvSpPr>
                <p:spPr>
                  <a:xfrm>
                    <a:off x="3179996" y="4116238"/>
                    <a:ext cx="563709" cy="493380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7" name="Rectángulo 86">
                    <a:extLst>
                      <a:ext uri="{FF2B5EF4-FFF2-40B4-BE49-F238E27FC236}">
                        <a16:creationId xmlns:a16="http://schemas.microsoft.com/office/drawing/2014/main" id="{21FC97F9-A6B8-4807-BD6F-5B0C6DA980C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179996" y="4116238"/>
                    <a:ext cx="563709" cy="49338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8" name="Rectángulo 87">
                    <a:extLst>
                      <a:ext uri="{FF2B5EF4-FFF2-40B4-BE49-F238E27FC236}">
                        <a16:creationId xmlns:a16="http://schemas.microsoft.com/office/drawing/2014/main" id="{BF9CB808-36D6-4E57-81F1-FCD6A1C9390C}"/>
                      </a:ext>
                    </a:extLst>
                  </p:cNvPr>
                  <p:cNvSpPr/>
                  <p:nvPr/>
                </p:nvSpPr>
                <p:spPr>
                  <a:xfrm>
                    <a:off x="2177164" y="4957905"/>
                    <a:ext cx="524563" cy="45506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i="1" dirty="0"/>
                  </a:p>
                </p:txBody>
              </p:sp>
            </mc:Choice>
            <mc:Fallback xmlns="">
              <p:sp>
                <p:nvSpPr>
                  <p:cNvPr id="88" name="Rectángulo 87">
                    <a:extLst>
                      <a:ext uri="{FF2B5EF4-FFF2-40B4-BE49-F238E27FC236}">
                        <a16:creationId xmlns:a16="http://schemas.microsoft.com/office/drawing/2014/main" id="{BF9CB808-36D6-4E57-81F1-FCD6A1C9390C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77164" y="4957905"/>
                    <a:ext cx="524563" cy="455069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89" name="Elipse 88">
                <a:extLst>
                  <a:ext uri="{FF2B5EF4-FFF2-40B4-BE49-F238E27FC236}">
                    <a16:creationId xmlns:a16="http://schemas.microsoft.com/office/drawing/2014/main" id="{E16C7D77-7C56-4915-9B85-9DD7AC355E5A}"/>
                  </a:ext>
                </a:extLst>
              </p:cNvPr>
              <p:cNvSpPr/>
              <p:nvPr/>
            </p:nvSpPr>
            <p:spPr>
              <a:xfrm>
                <a:off x="2404008" y="3946522"/>
                <a:ext cx="206424" cy="1234189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3" name="Rectángulo 82">
                  <a:extLst>
                    <a:ext uri="{FF2B5EF4-FFF2-40B4-BE49-F238E27FC236}">
                      <a16:creationId xmlns:a16="http://schemas.microsoft.com/office/drawing/2014/main" id="{A3790416-BFB7-4B82-873B-56577054A3BB}"/>
                    </a:ext>
                  </a:extLst>
                </p:cNvPr>
                <p:cNvSpPr/>
                <p:nvPr/>
              </p:nvSpPr>
              <p:spPr>
                <a:xfrm>
                  <a:off x="8968606" y="2700054"/>
                  <a:ext cx="532604" cy="45506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3" name="Rectángulo 82">
                  <a:extLst>
                    <a:ext uri="{FF2B5EF4-FFF2-40B4-BE49-F238E27FC236}">
                      <a16:creationId xmlns:a16="http://schemas.microsoft.com/office/drawing/2014/main" id="{A3790416-BFB7-4B82-873B-56577054A3B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68606" y="2700054"/>
                  <a:ext cx="532604" cy="455069"/>
                </a:xfrm>
                <a:prstGeom prst="rect">
                  <a:avLst/>
                </a:prstGeom>
                <a:blipFill>
                  <a:blip r:embed="rId13"/>
                  <a:stretch>
                    <a:fillRect t="-12245" r="-1320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4" name="Conector recto de flecha 83">
              <a:extLst>
                <a:ext uri="{FF2B5EF4-FFF2-40B4-BE49-F238E27FC236}">
                  <a16:creationId xmlns:a16="http://schemas.microsoft.com/office/drawing/2014/main" id="{8A00FC16-C62E-4D83-8C64-F84CE130B028}"/>
                </a:ext>
              </a:extLst>
            </p:cNvPr>
            <p:cNvCxnSpPr>
              <a:cxnSpLocks/>
            </p:cNvCxnSpPr>
            <p:nvPr/>
          </p:nvCxnSpPr>
          <p:spPr>
            <a:xfrm>
              <a:off x="8877923" y="3058462"/>
              <a:ext cx="67409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1285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Lenz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6.3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ey de Lenz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17060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ey de Lenz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201418" y="727602"/>
            <a:ext cx="890788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400" i="1" dirty="0"/>
              <a:t>“</a:t>
            </a:r>
            <a:r>
              <a:rPr lang="es-ES" sz="2400" i="1" dirty="0">
                <a:solidFill>
                  <a:srgbClr val="0070C0"/>
                </a:solidFill>
              </a:rPr>
              <a:t>La </a:t>
            </a:r>
            <a:r>
              <a:rPr lang="es-ES" sz="2400" i="1" dirty="0" err="1">
                <a:solidFill>
                  <a:srgbClr val="0070C0"/>
                </a:solidFill>
              </a:rPr>
              <a:t>fem</a:t>
            </a:r>
            <a:r>
              <a:rPr lang="es-ES" sz="2400" i="1" dirty="0">
                <a:solidFill>
                  <a:srgbClr val="0070C0"/>
                </a:solidFill>
              </a:rPr>
              <a:t> y la corriente inducida poseen una dirección y sentido tal que tienden a oponerse a la variación que las produce</a:t>
            </a:r>
            <a:r>
              <a:rPr lang="es-ES" sz="2400" i="1" dirty="0"/>
              <a:t>.”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54671" y="3377134"/>
                <a:ext cx="8613649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sz="2100" dirty="0"/>
                  <a:t>Al acercar el imán a la derecha, induce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sz="2100" dirty="0"/>
                  <a:t> en la espira y una corriente,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4671" y="3377134"/>
                <a:ext cx="8613649" cy="415498"/>
              </a:xfrm>
              <a:prstGeom prst="rect">
                <a:avLst/>
              </a:prstGeom>
              <a:blipFill>
                <a:blip r:embed="rId4"/>
                <a:stretch>
                  <a:fillRect l="-708" t="-8824" b="-2794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264431" y="3721586"/>
                <a:ext cx="8613649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sz="2100" dirty="0"/>
                  <a:t>Lenz: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sz="2100" dirty="0"/>
                  <a:t> e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sz="2100" dirty="0"/>
                  <a:t> deben tener una dirección tal que se oponga al movimiento imán </a:t>
                </a:r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431" y="3721586"/>
                <a:ext cx="8613649" cy="738664"/>
              </a:xfrm>
              <a:prstGeom prst="rect">
                <a:avLst/>
              </a:prstGeom>
              <a:blipFill>
                <a:blip r:embed="rId5"/>
                <a:stretch>
                  <a:fillRect l="-708" t="-4918" b="-1475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275060" y="4026845"/>
                <a:ext cx="8613649" cy="4546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sz="2100" dirty="0"/>
                  <a:t>Lenz: La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sz="2100" dirty="0"/>
                  <a:t> genera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2100" dirty="0"/>
                  <a:t> que ejerce una fuerza de repulsión del imán</a:t>
                </a: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5060" y="4026845"/>
                <a:ext cx="8613649" cy="454676"/>
              </a:xfrm>
              <a:prstGeom prst="rect">
                <a:avLst/>
              </a:prstGeom>
              <a:blipFill>
                <a:blip r:embed="rId6"/>
                <a:stretch>
                  <a:fillRect l="-708" b="-270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285689" y="4425914"/>
                <a:ext cx="8613649" cy="7778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:r>
                  <a:rPr lang="es-ES" sz="2100" dirty="0"/>
                  <a:t>En efecto (mano derecha) la </a:t>
                </a:r>
                <a:r>
                  <a:rPr lang="es-ES" sz="2100" i="1" dirty="0"/>
                  <a:t>I</a:t>
                </a:r>
                <a:r>
                  <a:rPr lang="es-ES" sz="2100" dirty="0"/>
                  <a:t> circulará en sentido antihorario para inducir un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1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1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1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</m:acc>
                      </m:e>
                      <m:sub>
                        <m:r>
                          <a:rPr lang="es-ES" sz="21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𝒊𝒏𝒅</m:t>
                        </m:r>
                      </m:sub>
                    </m:sSub>
                    <m:r>
                      <a:rPr lang="es-ES" sz="21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s-ES" sz="2100" b="1" i="1" dirty="0">
                    <a:solidFill>
                      <a:srgbClr val="0070C0"/>
                    </a:solidFill>
                  </a:rPr>
                  <a:t>opuesto</a:t>
                </a:r>
                <a:r>
                  <a:rPr lang="es-ES" sz="2100" dirty="0"/>
                  <a:t> al inicial, oponiéndose al incremento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sz="2100" dirty="0"/>
                  <a:t> en la espira.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689" y="4425914"/>
                <a:ext cx="8613649" cy="777842"/>
              </a:xfrm>
              <a:prstGeom prst="rect">
                <a:avLst/>
              </a:prstGeom>
              <a:blipFill>
                <a:blip r:embed="rId7"/>
                <a:stretch>
                  <a:fillRect l="-708" t="-4688" b="-1484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upo 14">
            <a:extLst>
              <a:ext uri="{FF2B5EF4-FFF2-40B4-BE49-F238E27FC236}">
                <a16:creationId xmlns:a16="http://schemas.microsoft.com/office/drawing/2014/main" id="{D9F17FFB-2AE4-4C08-8969-2F6F94ABD976}"/>
              </a:ext>
            </a:extLst>
          </p:cNvPr>
          <p:cNvGrpSpPr/>
          <p:nvPr/>
        </p:nvGrpSpPr>
        <p:grpSpPr>
          <a:xfrm>
            <a:off x="86117" y="1532176"/>
            <a:ext cx="4349455" cy="1882556"/>
            <a:chOff x="1039906" y="1211221"/>
            <a:chExt cx="6043670" cy="2992027"/>
          </a:xfrm>
        </p:grpSpPr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92F8C3D0-5103-4A4F-9FDB-15138F1FABB7}"/>
                </a:ext>
              </a:extLst>
            </p:cNvPr>
            <p:cNvGrpSpPr/>
            <p:nvPr/>
          </p:nvGrpSpPr>
          <p:grpSpPr>
            <a:xfrm>
              <a:off x="1039906" y="1211221"/>
              <a:ext cx="6043670" cy="2992027"/>
              <a:chOff x="1039906" y="1211221"/>
              <a:chExt cx="6043670" cy="2992027"/>
            </a:xfrm>
          </p:grpSpPr>
          <p:pic>
            <p:nvPicPr>
              <p:cNvPr id="18" name="Imagen 17">
                <a:extLst>
                  <a:ext uri="{FF2B5EF4-FFF2-40B4-BE49-F238E27FC236}">
                    <a16:creationId xmlns:a16="http://schemas.microsoft.com/office/drawing/2014/main" id="{878EDDF7-AED6-4ABA-8192-919FD68D207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095218" y="1635427"/>
                <a:ext cx="792765" cy="2053171"/>
              </a:xfrm>
              <a:prstGeom prst="rect">
                <a:avLst/>
              </a:prstGeom>
            </p:spPr>
          </p:pic>
          <p:sp>
            <p:nvSpPr>
              <p:cNvPr id="19" name="Elipse 18">
                <a:extLst>
                  <a:ext uri="{FF2B5EF4-FFF2-40B4-BE49-F238E27FC236}">
                    <a16:creationId xmlns:a16="http://schemas.microsoft.com/office/drawing/2014/main" id="{F8CDED1E-049F-4C25-A828-7036C06D38CC}"/>
                  </a:ext>
                </a:extLst>
              </p:cNvPr>
              <p:cNvSpPr/>
              <p:nvPr/>
            </p:nvSpPr>
            <p:spPr>
              <a:xfrm>
                <a:off x="6238865" y="1833885"/>
                <a:ext cx="504056" cy="1613691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317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grpSp>
            <p:nvGrpSpPr>
              <p:cNvPr id="20" name="Grupo 19">
                <a:extLst>
                  <a:ext uri="{FF2B5EF4-FFF2-40B4-BE49-F238E27FC236}">
                    <a16:creationId xmlns:a16="http://schemas.microsoft.com/office/drawing/2014/main" id="{12C59064-A194-42D9-A783-387F3F205A43}"/>
                  </a:ext>
                </a:extLst>
              </p:cNvPr>
              <p:cNvGrpSpPr/>
              <p:nvPr/>
            </p:nvGrpSpPr>
            <p:grpSpPr>
              <a:xfrm>
                <a:off x="4443204" y="1211221"/>
                <a:ext cx="2173669" cy="2992027"/>
                <a:chOff x="320622" y="1459149"/>
                <a:chExt cx="2173669" cy="2992027"/>
              </a:xfrm>
            </p:grpSpPr>
            <p:sp>
              <p:nvSpPr>
                <p:cNvPr id="38" name="Forma libre: forma 37">
                  <a:extLst>
                    <a:ext uri="{FF2B5EF4-FFF2-40B4-BE49-F238E27FC236}">
                      <a16:creationId xmlns:a16="http://schemas.microsoft.com/office/drawing/2014/main" id="{1ED5BA88-E900-473A-A5BE-9FF67250DAC2}"/>
                    </a:ext>
                  </a:extLst>
                </p:cNvPr>
                <p:cNvSpPr/>
                <p:nvPr/>
              </p:nvSpPr>
              <p:spPr>
                <a:xfrm>
                  <a:off x="389106" y="1459149"/>
                  <a:ext cx="1702341" cy="1361872"/>
                </a:xfrm>
                <a:custGeom>
                  <a:avLst/>
                  <a:gdLst>
                    <a:gd name="connsiteX0" fmla="*/ 0 w 1702341"/>
                    <a:gd name="connsiteY0" fmla="*/ 1361872 h 1361872"/>
                    <a:gd name="connsiteX1" fmla="*/ 447473 w 1702341"/>
                    <a:gd name="connsiteY1" fmla="*/ 1293779 h 1361872"/>
                    <a:gd name="connsiteX2" fmla="*/ 953311 w 1702341"/>
                    <a:gd name="connsiteY2" fmla="*/ 1050587 h 1361872"/>
                    <a:gd name="connsiteX3" fmla="*/ 1352145 w 1702341"/>
                    <a:gd name="connsiteY3" fmla="*/ 603115 h 1361872"/>
                    <a:gd name="connsiteX4" fmla="*/ 1702341 w 1702341"/>
                    <a:gd name="connsiteY4" fmla="*/ 0 h 136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2341" h="1361872">
                      <a:moveTo>
                        <a:pt x="0" y="1361872"/>
                      </a:moveTo>
                      <a:cubicBezTo>
                        <a:pt x="144294" y="1353766"/>
                        <a:pt x="288588" y="1345660"/>
                        <a:pt x="447473" y="1293779"/>
                      </a:cubicBezTo>
                      <a:cubicBezTo>
                        <a:pt x="606358" y="1241898"/>
                        <a:pt x="802532" y="1165698"/>
                        <a:pt x="953311" y="1050587"/>
                      </a:cubicBezTo>
                      <a:cubicBezTo>
                        <a:pt x="1104090" y="935476"/>
                        <a:pt x="1227307" y="778213"/>
                        <a:pt x="1352145" y="603115"/>
                      </a:cubicBezTo>
                      <a:cubicBezTo>
                        <a:pt x="1476983" y="428017"/>
                        <a:pt x="1589662" y="214008"/>
                        <a:pt x="1702341" y="0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9" name="Forma libre: forma 38">
                  <a:extLst>
                    <a:ext uri="{FF2B5EF4-FFF2-40B4-BE49-F238E27FC236}">
                      <a16:creationId xmlns:a16="http://schemas.microsoft.com/office/drawing/2014/main" id="{FC28377E-1D76-4F2C-9D4C-B61C744B5A80}"/>
                    </a:ext>
                  </a:extLst>
                </p:cNvPr>
                <p:cNvSpPr/>
                <p:nvPr/>
              </p:nvSpPr>
              <p:spPr>
                <a:xfrm flipV="1">
                  <a:off x="320622" y="3100536"/>
                  <a:ext cx="1770825" cy="1350640"/>
                </a:xfrm>
                <a:custGeom>
                  <a:avLst/>
                  <a:gdLst>
                    <a:gd name="connsiteX0" fmla="*/ 0 w 1702341"/>
                    <a:gd name="connsiteY0" fmla="*/ 1361872 h 1361872"/>
                    <a:gd name="connsiteX1" fmla="*/ 447473 w 1702341"/>
                    <a:gd name="connsiteY1" fmla="*/ 1293779 h 1361872"/>
                    <a:gd name="connsiteX2" fmla="*/ 953311 w 1702341"/>
                    <a:gd name="connsiteY2" fmla="*/ 1050587 h 1361872"/>
                    <a:gd name="connsiteX3" fmla="*/ 1352145 w 1702341"/>
                    <a:gd name="connsiteY3" fmla="*/ 603115 h 1361872"/>
                    <a:gd name="connsiteX4" fmla="*/ 1702341 w 1702341"/>
                    <a:gd name="connsiteY4" fmla="*/ 0 h 136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2341" h="1361872">
                      <a:moveTo>
                        <a:pt x="0" y="1361872"/>
                      </a:moveTo>
                      <a:cubicBezTo>
                        <a:pt x="144294" y="1353766"/>
                        <a:pt x="288588" y="1345660"/>
                        <a:pt x="447473" y="1293779"/>
                      </a:cubicBezTo>
                      <a:cubicBezTo>
                        <a:pt x="606358" y="1241898"/>
                        <a:pt x="802532" y="1165698"/>
                        <a:pt x="953311" y="1050587"/>
                      </a:cubicBezTo>
                      <a:cubicBezTo>
                        <a:pt x="1104090" y="935476"/>
                        <a:pt x="1227307" y="778213"/>
                        <a:pt x="1352145" y="603115"/>
                      </a:cubicBezTo>
                      <a:cubicBezTo>
                        <a:pt x="1476983" y="428017"/>
                        <a:pt x="1589662" y="214008"/>
                        <a:pt x="1702341" y="0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40" name="Forma libre: forma 39">
                  <a:extLst>
                    <a:ext uri="{FF2B5EF4-FFF2-40B4-BE49-F238E27FC236}">
                      <a16:creationId xmlns:a16="http://schemas.microsoft.com/office/drawing/2014/main" id="{B0980931-0327-49DC-AA49-C17B7901BBF9}"/>
                    </a:ext>
                  </a:extLst>
                </p:cNvPr>
                <p:cNvSpPr/>
                <p:nvPr/>
              </p:nvSpPr>
              <p:spPr>
                <a:xfrm>
                  <a:off x="369651" y="3048869"/>
                  <a:ext cx="2013626" cy="949199"/>
                </a:xfrm>
                <a:custGeom>
                  <a:avLst/>
                  <a:gdLst>
                    <a:gd name="connsiteX0" fmla="*/ 0 w 2013626"/>
                    <a:gd name="connsiteY0" fmla="*/ 5616 h 949199"/>
                    <a:gd name="connsiteX1" fmla="*/ 418289 w 2013626"/>
                    <a:gd name="connsiteY1" fmla="*/ 5616 h 949199"/>
                    <a:gd name="connsiteX2" fmla="*/ 807396 w 2013626"/>
                    <a:gd name="connsiteY2" fmla="*/ 63982 h 949199"/>
                    <a:gd name="connsiteX3" fmla="*/ 1215958 w 2013626"/>
                    <a:gd name="connsiteY3" fmla="*/ 239080 h 949199"/>
                    <a:gd name="connsiteX4" fmla="*/ 2013626 w 2013626"/>
                    <a:gd name="connsiteY4" fmla="*/ 949199 h 9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3626" h="949199">
                      <a:moveTo>
                        <a:pt x="0" y="5616"/>
                      </a:moveTo>
                      <a:cubicBezTo>
                        <a:pt x="141861" y="752"/>
                        <a:pt x="283723" y="-4112"/>
                        <a:pt x="418289" y="5616"/>
                      </a:cubicBezTo>
                      <a:cubicBezTo>
                        <a:pt x="552855" y="15344"/>
                        <a:pt x="674451" y="25071"/>
                        <a:pt x="807396" y="63982"/>
                      </a:cubicBezTo>
                      <a:cubicBezTo>
                        <a:pt x="940341" y="102893"/>
                        <a:pt x="1014920" y="91544"/>
                        <a:pt x="1215958" y="239080"/>
                      </a:cubicBezTo>
                      <a:cubicBezTo>
                        <a:pt x="1416996" y="386616"/>
                        <a:pt x="1715311" y="667907"/>
                        <a:pt x="2013626" y="94919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41" name="Forma libre: forma 40">
                  <a:extLst>
                    <a:ext uri="{FF2B5EF4-FFF2-40B4-BE49-F238E27FC236}">
                      <a16:creationId xmlns:a16="http://schemas.microsoft.com/office/drawing/2014/main" id="{8B51C5A7-D408-4CDC-BCE1-EEF658A74D14}"/>
                    </a:ext>
                  </a:extLst>
                </p:cNvPr>
                <p:cNvSpPr/>
                <p:nvPr/>
              </p:nvSpPr>
              <p:spPr>
                <a:xfrm flipV="1">
                  <a:off x="337957" y="1942047"/>
                  <a:ext cx="2045319" cy="967894"/>
                </a:xfrm>
                <a:custGeom>
                  <a:avLst/>
                  <a:gdLst>
                    <a:gd name="connsiteX0" fmla="*/ 0 w 2013626"/>
                    <a:gd name="connsiteY0" fmla="*/ 5616 h 949199"/>
                    <a:gd name="connsiteX1" fmla="*/ 418289 w 2013626"/>
                    <a:gd name="connsiteY1" fmla="*/ 5616 h 949199"/>
                    <a:gd name="connsiteX2" fmla="*/ 807396 w 2013626"/>
                    <a:gd name="connsiteY2" fmla="*/ 63982 h 949199"/>
                    <a:gd name="connsiteX3" fmla="*/ 1215958 w 2013626"/>
                    <a:gd name="connsiteY3" fmla="*/ 239080 h 949199"/>
                    <a:gd name="connsiteX4" fmla="*/ 2013626 w 2013626"/>
                    <a:gd name="connsiteY4" fmla="*/ 949199 h 9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3626" h="949199">
                      <a:moveTo>
                        <a:pt x="0" y="5616"/>
                      </a:moveTo>
                      <a:cubicBezTo>
                        <a:pt x="141861" y="752"/>
                        <a:pt x="283723" y="-4112"/>
                        <a:pt x="418289" y="5616"/>
                      </a:cubicBezTo>
                      <a:cubicBezTo>
                        <a:pt x="552855" y="15344"/>
                        <a:pt x="674451" y="25071"/>
                        <a:pt x="807396" y="63982"/>
                      </a:cubicBezTo>
                      <a:cubicBezTo>
                        <a:pt x="940341" y="102893"/>
                        <a:pt x="1014920" y="91544"/>
                        <a:pt x="1215958" y="239080"/>
                      </a:cubicBezTo>
                      <a:cubicBezTo>
                        <a:pt x="1416996" y="386616"/>
                        <a:pt x="1715311" y="667907"/>
                        <a:pt x="2013626" y="94919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cxnSp>
              <p:nvCxnSpPr>
                <p:cNvPr id="42" name="Conector recto 41">
                  <a:extLst>
                    <a:ext uri="{FF2B5EF4-FFF2-40B4-BE49-F238E27FC236}">
                      <a16:creationId xmlns:a16="http://schemas.microsoft.com/office/drawing/2014/main" id="{B73FCE0B-BF48-4692-AC9E-B6932214F4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89106" y="2985934"/>
                  <a:ext cx="2105185" cy="1290"/>
                </a:xfrm>
                <a:prstGeom prst="line">
                  <a:avLst/>
                </a:prstGeom>
                <a:ln w="2540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Conector recto de flecha 42">
                  <a:extLst>
                    <a:ext uri="{FF2B5EF4-FFF2-40B4-BE49-F238E27FC236}">
                      <a16:creationId xmlns:a16="http://schemas.microsoft.com/office/drawing/2014/main" id="{6081F679-3B24-4C3F-BDB2-C2D1873AC17B}"/>
                    </a:ext>
                  </a:extLst>
                </p:cNvPr>
                <p:cNvCxnSpPr/>
                <p:nvPr/>
              </p:nvCxnSpPr>
              <p:spPr>
                <a:xfrm>
                  <a:off x="1976806" y="2987224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Conector recto de flecha 43">
                  <a:extLst>
                    <a:ext uri="{FF2B5EF4-FFF2-40B4-BE49-F238E27FC236}">
                      <a16:creationId xmlns:a16="http://schemas.microsoft.com/office/drawing/2014/main" id="{BAC4A3B5-5129-4A2A-9CBF-F6134BD192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800000">
                  <a:off x="1775520" y="3501008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Conector recto de flecha 44">
                  <a:extLst>
                    <a:ext uri="{FF2B5EF4-FFF2-40B4-BE49-F238E27FC236}">
                      <a16:creationId xmlns:a16="http://schemas.microsoft.com/office/drawing/2014/main" id="{64B59695-4A77-4F68-A97D-57F6CF5104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880000">
                  <a:off x="1620870" y="3821359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Conector recto de flecha 45">
                  <a:extLst>
                    <a:ext uri="{FF2B5EF4-FFF2-40B4-BE49-F238E27FC236}">
                      <a16:creationId xmlns:a16="http://schemas.microsoft.com/office/drawing/2014/main" id="{49CD2748-392B-49D9-AD78-B9B5C0B70D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-2340000">
                  <a:off x="1931061" y="2289891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Conector recto de flecha 46">
                  <a:extLst>
                    <a:ext uri="{FF2B5EF4-FFF2-40B4-BE49-F238E27FC236}">
                      <a16:creationId xmlns:a16="http://schemas.microsoft.com/office/drawing/2014/main" id="{A412A9E1-E35E-4816-9B66-749DF6FA20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-2940000">
                  <a:off x="1735647" y="1966786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1" name="Imagen 20">
                <a:extLst>
                  <a:ext uri="{FF2B5EF4-FFF2-40B4-BE49-F238E27FC236}">
                    <a16:creationId xmlns:a16="http://schemas.microsoft.com/office/drawing/2014/main" id="{4FE0566D-F694-4E17-BD7A-B8263C6190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818" y="2460504"/>
                <a:ext cx="1252142" cy="447501"/>
              </a:xfrm>
              <a:prstGeom prst="rect">
                <a:avLst/>
              </a:prstGeom>
            </p:spPr>
          </p:pic>
          <p:cxnSp>
            <p:nvCxnSpPr>
              <p:cNvPr id="22" name="Conector recto 21">
                <a:extLst>
                  <a:ext uri="{FF2B5EF4-FFF2-40B4-BE49-F238E27FC236}">
                    <a16:creationId xmlns:a16="http://schemas.microsoft.com/office/drawing/2014/main" id="{CBF10E38-3B9A-406A-9ACC-0193990781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9411" y="2719920"/>
                <a:ext cx="31416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Rectángulo 22">
                    <a:extLst>
                      <a:ext uri="{FF2B5EF4-FFF2-40B4-BE49-F238E27FC236}">
                        <a16:creationId xmlns:a16="http://schemas.microsoft.com/office/drawing/2014/main" id="{9C528FA2-56D6-43FC-8146-C27D3F238733}"/>
                      </a:ext>
                    </a:extLst>
                  </p:cNvPr>
                  <p:cNvSpPr/>
                  <p:nvPr/>
                </p:nvSpPr>
                <p:spPr>
                  <a:xfrm>
                    <a:off x="5143409" y="1925836"/>
                    <a:ext cx="474706" cy="517085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3" name="Rectángulo 22">
                    <a:extLst>
                      <a:ext uri="{FF2B5EF4-FFF2-40B4-BE49-F238E27FC236}">
                        <a16:creationId xmlns:a16="http://schemas.microsoft.com/office/drawing/2014/main" id="{9C528FA2-56D6-43FC-8146-C27D3F23873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43409" y="1925836"/>
                    <a:ext cx="474706" cy="517085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" name="Rectángulo 23">
                    <a:extLst>
                      <a:ext uri="{FF2B5EF4-FFF2-40B4-BE49-F238E27FC236}">
                        <a16:creationId xmlns:a16="http://schemas.microsoft.com/office/drawing/2014/main" id="{4F1ED666-F3F2-4B01-81C3-173C4273411B}"/>
                      </a:ext>
                    </a:extLst>
                  </p:cNvPr>
                  <p:cNvSpPr/>
                  <p:nvPr/>
                </p:nvSpPr>
                <p:spPr>
                  <a:xfrm>
                    <a:off x="6269996" y="2935475"/>
                    <a:ext cx="441741" cy="47693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 dirty="0">
                              <a:latin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i="1" dirty="0"/>
                  </a:p>
                </p:txBody>
              </p:sp>
            </mc:Choice>
            <mc:Fallback xmlns="">
              <p:sp>
                <p:nvSpPr>
                  <p:cNvPr id="24" name="Rectángulo 23">
                    <a:extLst>
                      <a:ext uri="{FF2B5EF4-FFF2-40B4-BE49-F238E27FC236}">
                        <a16:creationId xmlns:a16="http://schemas.microsoft.com/office/drawing/2014/main" id="{4F1ED666-F3F2-4B01-81C3-173C4273411B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9996" y="2935475"/>
                    <a:ext cx="441741" cy="476933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" name="Rectángulo 24">
                    <a:extLst>
                      <a:ext uri="{FF2B5EF4-FFF2-40B4-BE49-F238E27FC236}">
                        <a16:creationId xmlns:a16="http://schemas.microsoft.com/office/drawing/2014/main" id="{9E3202E6-CB18-4FE3-851F-6AFCC14C0074}"/>
                      </a:ext>
                    </a:extLst>
                  </p:cNvPr>
                  <p:cNvSpPr/>
                  <p:nvPr/>
                </p:nvSpPr>
                <p:spPr>
                  <a:xfrm>
                    <a:off x="3992646" y="1965615"/>
                    <a:ext cx="448512" cy="476933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5" name="Rectángulo 24">
                    <a:extLst>
                      <a:ext uri="{FF2B5EF4-FFF2-40B4-BE49-F238E27FC236}">
                        <a16:creationId xmlns:a16="http://schemas.microsoft.com/office/drawing/2014/main" id="{9E3202E6-CB18-4FE3-851F-6AFCC14C007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92646" y="1965615"/>
                    <a:ext cx="448512" cy="476933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12245" r="-1132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6" name="Conector recto de flecha 25">
                <a:extLst>
                  <a:ext uri="{FF2B5EF4-FFF2-40B4-BE49-F238E27FC236}">
                    <a16:creationId xmlns:a16="http://schemas.microsoft.com/office/drawing/2014/main" id="{4308DD5E-90E5-49A7-AAD1-8A1B9542F5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01962" y="2324024"/>
                <a:ext cx="674097" cy="0"/>
              </a:xfrm>
              <a:prstGeom prst="straightConnector1">
                <a:avLst/>
              </a:prstGeom>
              <a:ln w="254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" name="Grupo 26">
                <a:extLst>
                  <a:ext uri="{FF2B5EF4-FFF2-40B4-BE49-F238E27FC236}">
                    <a16:creationId xmlns:a16="http://schemas.microsoft.com/office/drawing/2014/main" id="{474FA1DB-CA98-478E-A8A0-DCD2F9A7B229}"/>
                  </a:ext>
                </a:extLst>
              </p:cNvPr>
              <p:cNvGrpSpPr/>
              <p:nvPr/>
            </p:nvGrpSpPr>
            <p:grpSpPr>
              <a:xfrm flipH="1">
                <a:off x="1039906" y="1211221"/>
                <a:ext cx="2361964" cy="2992027"/>
                <a:chOff x="320622" y="1459149"/>
                <a:chExt cx="2173669" cy="2992027"/>
              </a:xfrm>
            </p:grpSpPr>
            <p:sp>
              <p:nvSpPr>
                <p:cNvPr id="28" name="Forma libre: forma 27">
                  <a:extLst>
                    <a:ext uri="{FF2B5EF4-FFF2-40B4-BE49-F238E27FC236}">
                      <a16:creationId xmlns:a16="http://schemas.microsoft.com/office/drawing/2014/main" id="{4B9D85A9-48AE-46A6-B929-72C44D85ACF0}"/>
                    </a:ext>
                  </a:extLst>
                </p:cNvPr>
                <p:cNvSpPr/>
                <p:nvPr/>
              </p:nvSpPr>
              <p:spPr>
                <a:xfrm>
                  <a:off x="389106" y="1459149"/>
                  <a:ext cx="1702341" cy="1361872"/>
                </a:xfrm>
                <a:custGeom>
                  <a:avLst/>
                  <a:gdLst>
                    <a:gd name="connsiteX0" fmla="*/ 0 w 1702341"/>
                    <a:gd name="connsiteY0" fmla="*/ 1361872 h 1361872"/>
                    <a:gd name="connsiteX1" fmla="*/ 447473 w 1702341"/>
                    <a:gd name="connsiteY1" fmla="*/ 1293779 h 1361872"/>
                    <a:gd name="connsiteX2" fmla="*/ 953311 w 1702341"/>
                    <a:gd name="connsiteY2" fmla="*/ 1050587 h 1361872"/>
                    <a:gd name="connsiteX3" fmla="*/ 1352145 w 1702341"/>
                    <a:gd name="connsiteY3" fmla="*/ 603115 h 1361872"/>
                    <a:gd name="connsiteX4" fmla="*/ 1702341 w 1702341"/>
                    <a:gd name="connsiteY4" fmla="*/ 0 h 136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2341" h="1361872">
                      <a:moveTo>
                        <a:pt x="0" y="1361872"/>
                      </a:moveTo>
                      <a:cubicBezTo>
                        <a:pt x="144294" y="1353766"/>
                        <a:pt x="288588" y="1345660"/>
                        <a:pt x="447473" y="1293779"/>
                      </a:cubicBezTo>
                      <a:cubicBezTo>
                        <a:pt x="606358" y="1241898"/>
                        <a:pt x="802532" y="1165698"/>
                        <a:pt x="953311" y="1050587"/>
                      </a:cubicBezTo>
                      <a:cubicBezTo>
                        <a:pt x="1104090" y="935476"/>
                        <a:pt x="1227307" y="778213"/>
                        <a:pt x="1352145" y="603115"/>
                      </a:cubicBezTo>
                      <a:cubicBezTo>
                        <a:pt x="1476983" y="428017"/>
                        <a:pt x="1589662" y="214008"/>
                        <a:pt x="1702341" y="0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29" name="Forma libre: forma 28">
                  <a:extLst>
                    <a:ext uri="{FF2B5EF4-FFF2-40B4-BE49-F238E27FC236}">
                      <a16:creationId xmlns:a16="http://schemas.microsoft.com/office/drawing/2014/main" id="{5E09020C-C000-487E-A039-5C8A519CC359}"/>
                    </a:ext>
                  </a:extLst>
                </p:cNvPr>
                <p:cNvSpPr/>
                <p:nvPr/>
              </p:nvSpPr>
              <p:spPr>
                <a:xfrm flipV="1">
                  <a:off x="320622" y="3100536"/>
                  <a:ext cx="1770825" cy="1350640"/>
                </a:xfrm>
                <a:custGeom>
                  <a:avLst/>
                  <a:gdLst>
                    <a:gd name="connsiteX0" fmla="*/ 0 w 1702341"/>
                    <a:gd name="connsiteY0" fmla="*/ 1361872 h 1361872"/>
                    <a:gd name="connsiteX1" fmla="*/ 447473 w 1702341"/>
                    <a:gd name="connsiteY1" fmla="*/ 1293779 h 1361872"/>
                    <a:gd name="connsiteX2" fmla="*/ 953311 w 1702341"/>
                    <a:gd name="connsiteY2" fmla="*/ 1050587 h 1361872"/>
                    <a:gd name="connsiteX3" fmla="*/ 1352145 w 1702341"/>
                    <a:gd name="connsiteY3" fmla="*/ 603115 h 1361872"/>
                    <a:gd name="connsiteX4" fmla="*/ 1702341 w 1702341"/>
                    <a:gd name="connsiteY4" fmla="*/ 0 h 136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2341" h="1361872">
                      <a:moveTo>
                        <a:pt x="0" y="1361872"/>
                      </a:moveTo>
                      <a:cubicBezTo>
                        <a:pt x="144294" y="1353766"/>
                        <a:pt x="288588" y="1345660"/>
                        <a:pt x="447473" y="1293779"/>
                      </a:cubicBezTo>
                      <a:cubicBezTo>
                        <a:pt x="606358" y="1241898"/>
                        <a:pt x="802532" y="1165698"/>
                        <a:pt x="953311" y="1050587"/>
                      </a:cubicBezTo>
                      <a:cubicBezTo>
                        <a:pt x="1104090" y="935476"/>
                        <a:pt x="1227307" y="778213"/>
                        <a:pt x="1352145" y="603115"/>
                      </a:cubicBezTo>
                      <a:cubicBezTo>
                        <a:pt x="1476983" y="428017"/>
                        <a:pt x="1589662" y="214008"/>
                        <a:pt x="1702341" y="0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0" name="Forma libre: forma 29">
                  <a:extLst>
                    <a:ext uri="{FF2B5EF4-FFF2-40B4-BE49-F238E27FC236}">
                      <a16:creationId xmlns:a16="http://schemas.microsoft.com/office/drawing/2014/main" id="{F6B207E8-8F99-4C32-991B-D1AA5345BCCE}"/>
                    </a:ext>
                  </a:extLst>
                </p:cNvPr>
                <p:cNvSpPr/>
                <p:nvPr/>
              </p:nvSpPr>
              <p:spPr>
                <a:xfrm>
                  <a:off x="369651" y="3048869"/>
                  <a:ext cx="2013626" cy="949199"/>
                </a:xfrm>
                <a:custGeom>
                  <a:avLst/>
                  <a:gdLst>
                    <a:gd name="connsiteX0" fmla="*/ 0 w 2013626"/>
                    <a:gd name="connsiteY0" fmla="*/ 5616 h 949199"/>
                    <a:gd name="connsiteX1" fmla="*/ 418289 w 2013626"/>
                    <a:gd name="connsiteY1" fmla="*/ 5616 h 949199"/>
                    <a:gd name="connsiteX2" fmla="*/ 807396 w 2013626"/>
                    <a:gd name="connsiteY2" fmla="*/ 63982 h 949199"/>
                    <a:gd name="connsiteX3" fmla="*/ 1215958 w 2013626"/>
                    <a:gd name="connsiteY3" fmla="*/ 239080 h 949199"/>
                    <a:gd name="connsiteX4" fmla="*/ 2013626 w 2013626"/>
                    <a:gd name="connsiteY4" fmla="*/ 949199 h 9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3626" h="949199">
                      <a:moveTo>
                        <a:pt x="0" y="5616"/>
                      </a:moveTo>
                      <a:cubicBezTo>
                        <a:pt x="141861" y="752"/>
                        <a:pt x="283723" y="-4112"/>
                        <a:pt x="418289" y="5616"/>
                      </a:cubicBezTo>
                      <a:cubicBezTo>
                        <a:pt x="552855" y="15344"/>
                        <a:pt x="674451" y="25071"/>
                        <a:pt x="807396" y="63982"/>
                      </a:cubicBezTo>
                      <a:cubicBezTo>
                        <a:pt x="940341" y="102893"/>
                        <a:pt x="1014920" y="91544"/>
                        <a:pt x="1215958" y="239080"/>
                      </a:cubicBezTo>
                      <a:cubicBezTo>
                        <a:pt x="1416996" y="386616"/>
                        <a:pt x="1715311" y="667907"/>
                        <a:pt x="2013626" y="94919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31" name="Forma libre: forma 30">
                  <a:extLst>
                    <a:ext uri="{FF2B5EF4-FFF2-40B4-BE49-F238E27FC236}">
                      <a16:creationId xmlns:a16="http://schemas.microsoft.com/office/drawing/2014/main" id="{77E2D814-B2DF-4673-B9D8-9A0334C0F45A}"/>
                    </a:ext>
                  </a:extLst>
                </p:cNvPr>
                <p:cNvSpPr/>
                <p:nvPr/>
              </p:nvSpPr>
              <p:spPr>
                <a:xfrm flipV="1">
                  <a:off x="337957" y="1942047"/>
                  <a:ext cx="2045319" cy="967894"/>
                </a:xfrm>
                <a:custGeom>
                  <a:avLst/>
                  <a:gdLst>
                    <a:gd name="connsiteX0" fmla="*/ 0 w 2013626"/>
                    <a:gd name="connsiteY0" fmla="*/ 5616 h 949199"/>
                    <a:gd name="connsiteX1" fmla="*/ 418289 w 2013626"/>
                    <a:gd name="connsiteY1" fmla="*/ 5616 h 949199"/>
                    <a:gd name="connsiteX2" fmla="*/ 807396 w 2013626"/>
                    <a:gd name="connsiteY2" fmla="*/ 63982 h 949199"/>
                    <a:gd name="connsiteX3" fmla="*/ 1215958 w 2013626"/>
                    <a:gd name="connsiteY3" fmla="*/ 239080 h 949199"/>
                    <a:gd name="connsiteX4" fmla="*/ 2013626 w 2013626"/>
                    <a:gd name="connsiteY4" fmla="*/ 949199 h 9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3626" h="949199">
                      <a:moveTo>
                        <a:pt x="0" y="5616"/>
                      </a:moveTo>
                      <a:cubicBezTo>
                        <a:pt x="141861" y="752"/>
                        <a:pt x="283723" y="-4112"/>
                        <a:pt x="418289" y="5616"/>
                      </a:cubicBezTo>
                      <a:cubicBezTo>
                        <a:pt x="552855" y="15344"/>
                        <a:pt x="674451" y="25071"/>
                        <a:pt x="807396" y="63982"/>
                      </a:cubicBezTo>
                      <a:cubicBezTo>
                        <a:pt x="940341" y="102893"/>
                        <a:pt x="1014920" y="91544"/>
                        <a:pt x="1215958" y="239080"/>
                      </a:cubicBezTo>
                      <a:cubicBezTo>
                        <a:pt x="1416996" y="386616"/>
                        <a:pt x="1715311" y="667907"/>
                        <a:pt x="2013626" y="949199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cxnSp>
              <p:nvCxnSpPr>
                <p:cNvPr id="32" name="Conector recto 31">
                  <a:extLst>
                    <a:ext uri="{FF2B5EF4-FFF2-40B4-BE49-F238E27FC236}">
                      <a16:creationId xmlns:a16="http://schemas.microsoft.com/office/drawing/2014/main" id="{CB63D982-44FB-4179-BC4F-EC20614B41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89106" y="2985934"/>
                  <a:ext cx="2105185" cy="1290"/>
                </a:xfrm>
                <a:prstGeom prst="line">
                  <a:avLst/>
                </a:prstGeom>
                <a:ln w="2540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Conector recto de flecha 32">
                  <a:extLst>
                    <a:ext uri="{FF2B5EF4-FFF2-40B4-BE49-F238E27FC236}">
                      <a16:creationId xmlns:a16="http://schemas.microsoft.com/office/drawing/2014/main" id="{2E1BD281-F397-4DF3-BBF2-BD6C6D2796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1976806" y="2987225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Conector recto de flecha 33">
                  <a:extLst>
                    <a:ext uri="{FF2B5EF4-FFF2-40B4-BE49-F238E27FC236}">
                      <a16:creationId xmlns:a16="http://schemas.microsoft.com/office/drawing/2014/main" id="{8C18A170-172A-4C0A-B610-2C72813054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2600000">
                  <a:off x="1775520" y="3501008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Conector recto de flecha 34">
                  <a:extLst>
                    <a:ext uri="{FF2B5EF4-FFF2-40B4-BE49-F238E27FC236}">
                      <a16:creationId xmlns:a16="http://schemas.microsoft.com/office/drawing/2014/main" id="{AE48C393-8710-46D5-8A4C-F8C5029F0B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3680000">
                  <a:off x="1620870" y="3821359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Conector recto de flecha 35">
                  <a:extLst>
                    <a:ext uri="{FF2B5EF4-FFF2-40B4-BE49-F238E27FC236}">
                      <a16:creationId xmlns:a16="http://schemas.microsoft.com/office/drawing/2014/main" id="{FB37E10E-4E76-4F89-A8D5-772F5724B1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8460000">
                  <a:off x="1931061" y="2289891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Conector recto de flecha 36">
                  <a:extLst>
                    <a:ext uri="{FF2B5EF4-FFF2-40B4-BE49-F238E27FC236}">
                      <a16:creationId xmlns:a16="http://schemas.microsoft.com/office/drawing/2014/main" id="{AF858708-E777-4098-8973-86D735C326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7860000">
                  <a:off x="1735647" y="1966785"/>
                  <a:ext cx="158754" cy="0"/>
                </a:xfrm>
                <a:prstGeom prst="straightConnector1">
                  <a:avLst/>
                </a:prstGeom>
                <a:ln w="50800"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F9C41127-8A05-422E-A05A-3407767132C2}"/>
                    </a:ext>
                  </a:extLst>
                </p:cNvPr>
                <p:cNvSpPr txBox="1"/>
                <p:nvPr/>
              </p:nvSpPr>
              <p:spPr>
                <a:xfrm>
                  <a:off x="6837405" y="1689090"/>
                  <a:ext cx="152445" cy="33018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solidFill>
                              <a:srgbClr val="FF0066"/>
                            </a:solidFill>
                            <a:latin typeface="Cambria Math" panose="02040503050406030204" pitchFamily="18" charset="0"/>
                          </a:rPr>
                          <m:t>𝐼</m:t>
                        </m:r>
                      </m:oMath>
                    </m:oMathPara>
                  </a14:m>
                  <a:endParaRPr lang="es-ES" sz="1350" dirty="0">
                    <a:solidFill>
                      <a:srgbClr val="FF0066"/>
                    </a:solidFill>
                  </a:endParaRPr>
                </a:p>
              </p:txBody>
            </p:sp>
          </mc:Choice>
          <mc:Fallback xmlns="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F9C41127-8A05-422E-A05A-3407767132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37405" y="1689090"/>
                  <a:ext cx="152445" cy="330184"/>
                </a:xfrm>
                <a:prstGeom prst="rect">
                  <a:avLst/>
                </a:prstGeom>
                <a:blipFill>
                  <a:blip r:embed="rId13"/>
                  <a:stretch>
                    <a:fillRect l="-38889" r="-33333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6" name="Grupo 85">
            <a:extLst>
              <a:ext uri="{FF2B5EF4-FFF2-40B4-BE49-F238E27FC236}">
                <a16:creationId xmlns:a16="http://schemas.microsoft.com/office/drawing/2014/main" id="{87810AE9-4477-4A6F-9C1D-88F3225EF094}"/>
              </a:ext>
            </a:extLst>
          </p:cNvPr>
          <p:cNvGrpSpPr/>
          <p:nvPr/>
        </p:nvGrpSpPr>
        <p:grpSpPr>
          <a:xfrm>
            <a:off x="4671330" y="1501874"/>
            <a:ext cx="4476348" cy="1741587"/>
            <a:chOff x="6228440" y="2002498"/>
            <a:chExt cx="5968463" cy="2322116"/>
          </a:xfrm>
        </p:grpSpPr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0554B64F-3998-4C85-8375-B011FFDF0661}"/>
                </a:ext>
              </a:extLst>
            </p:cNvPr>
            <p:cNvGrpSpPr/>
            <p:nvPr/>
          </p:nvGrpSpPr>
          <p:grpSpPr>
            <a:xfrm>
              <a:off x="6228440" y="2002498"/>
              <a:ext cx="5887982" cy="2322116"/>
              <a:chOff x="6228440" y="2002498"/>
              <a:chExt cx="5887982" cy="2322116"/>
            </a:xfrm>
          </p:grpSpPr>
          <p:grpSp>
            <p:nvGrpSpPr>
              <p:cNvPr id="80" name="Grupo 79">
                <a:extLst>
                  <a:ext uri="{FF2B5EF4-FFF2-40B4-BE49-F238E27FC236}">
                    <a16:creationId xmlns:a16="http://schemas.microsoft.com/office/drawing/2014/main" id="{4A173C28-46CB-46A5-A8CC-D1C06F76C5CA}"/>
                  </a:ext>
                </a:extLst>
              </p:cNvPr>
              <p:cNvGrpSpPr/>
              <p:nvPr/>
            </p:nvGrpSpPr>
            <p:grpSpPr>
              <a:xfrm>
                <a:off x="6228440" y="2002498"/>
                <a:ext cx="4398272" cy="2322116"/>
                <a:chOff x="1039906" y="1211221"/>
                <a:chExt cx="5576967" cy="2992027"/>
              </a:xfrm>
            </p:grpSpPr>
            <p:grpSp>
              <p:nvGrpSpPr>
                <p:cNvPr id="49" name="Grupo 48">
                  <a:extLst>
                    <a:ext uri="{FF2B5EF4-FFF2-40B4-BE49-F238E27FC236}">
                      <a16:creationId xmlns:a16="http://schemas.microsoft.com/office/drawing/2014/main" id="{879A1233-7C6C-4A31-A61E-95D9E3818A04}"/>
                    </a:ext>
                  </a:extLst>
                </p:cNvPr>
                <p:cNvGrpSpPr/>
                <p:nvPr/>
              </p:nvGrpSpPr>
              <p:grpSpPr>
                <a:xfrm>
                  <a:off x="4443204" y="1211221"/>
                  <a:ext cx="2173669" cy="2992027"/>
                  <a:chOff x="320622" y="1459149"/>
                  <a:chExt cx="2173669" cy="2992027"/>
                </a:xfrm>
              </p:grpSpPr>
              <p:sp>
                <p:nvSpPr>
                  <p:cNvPr id="50" name="Forma libre: forma 49">
                    <a:extLst>
                      <a:ext uri="{FF2B5EF4-FFF2-40B4-BE49-F238E27FC236}">
                        <a16:creationId xmlns:a16="http://schemas.microsoft.com/office/drawing/2014/main" id="{7903A01D-3034-4CE4-B5C4-CB7A9401B6CD}"/>
                      </a:ext>
                    </a:extLst>
                  </p:cNvPr>
                  <p:cNvSpPr/>
                  <p:nvPr/>
                </p:nvSpPr>
                <p:spPr>
                  <a:xfrm>
                    <a:off x="389106" y="1459149"/>
                    <a:ext cx="1702341" cy="1361872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51" name="Forma libre: forma 50">
                    <a:extLst>
                      <a:ext uri="{FF2B5EF4-FFF2-40B4-BE49-F238E27FC236}">
                        <a16:creationId xmlns:a16="http://schemas.microsoft.com/office/drawing/2014/main" id="{56393CD1-2CFF-4976-8486-F583C59122CE}"/>
                      </a:ext>
                    </a:extLst>
                  </p:cNvPr>
                  <p:cNvSpPr/>
                  <p:nvPr/>
                </p:nvSpPr>
                <p:spPr>
                  <a:xfrm flipV="1">
                    <a:off x="320622" y="3100536"/>
                    <a:ext cx="1770825" cy="1350640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52" name="Forma libre: forma 51">
                    <a:extLst>
                      <a:ext uri="{FF2B5EF4-FFF2-40B4-BE49-F238E27FC236}">
                        <a16:creationId xmlns:a16="http://schemas.microsoft.com/office/drawing/2014/main" id="{507B2BAA-4A73-4C67-9E4C-4D5BA04A2E72}"/>
                      </a:ext>
                    </a:extLst>
                  </p:cNvPr>
                  <p:cNvSpPr/>
                  <p:nvPr/>
                </p:nvSpPr>
                <p:spPr>
                  <a:xfrm>
                    <a:off x="369651" y="3048869"/>
                    <a:ext cx="2013626" cy="949199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53" name="Forma libre: forma 52">
                    <a:extLst>
                      <a:ext uri="{FF2B5EF4-FFF2-40B4-BE49-F238E27FC236}">
                        <a16:creationId xmlns:a16="http://schemas.microsoft.com/office/drawing/2014/main" id="{5ED78509-53DC-4D9F-85E4-6199FDDD9C98}"/>
                      </a:ext>
                    </a:extLst>
                  </p:cNvPr>
                  <p:cNvSpPr/>
                  <p:nvPr/>
                </p:nvSpPr>
                <p:spPr>
                  <a:xfrm flipV="1">
                    <a:off x="337957" y="1942047"/>
                    <a:ext cx="2045319" cy="967894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cxnSp>
                <p:nvCxnSpPr>
                  <p:cNvPr id="54" name="Conector recto 53">
                    <a:extLst>
                      <a:ext uri="{FF2B5EF4-FFF2-40B4-BE49-F238E27FC236}">
                        <a16:creationId xmlns:a16="http://schemas.microsoft.com/office/drawing/2014/main" id="{8F8A5702-8BD8-49D5-A947-444FB158E9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89106" y="2985934"/>
                    <a:ext cx="210518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Conector recto de flecha 54">
                    <a:extLst>
                      <a:ext uri="{FF2B5EF4-FFF2-40B4-BE49-F238E27FC236}">
                        <a16:creationId xmlns:a16="http://schemas.microsoft.com/office/drawing/2014/main" id="{253ADBB4-4B48-4180-9EF7-8F63CAA3E23A}"/>
                      </a:ext>
                    </a:extLst>
                  </p:cNvPr>
                  <p:cNvCxnSpPr/>
                  <p:nvPr/>
                </p:nvCxnSpPr>
                <p:spPr>
                  <a:xfrm>
                    <a:off x="1976806" y="2987224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Conector recto de flecha 55">
                    <a:extLst>
                      <a:ext uri="{FF2B5EF4-FFF2-40B4-BE49-F238E27FC236}">
                        <a16:creationId xmlns:a16="http://schemas.microsoft.com/office/drawing/2014/main" id="{61C75039-FA64-411E-B4AB-7559D77A9E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800000">
                    <a:off x="1775520" y="3501008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Conector recto de flecha 56">
                    <a:extLst>
                      <a:ext uri="{FF2B5EF4-FFF2-40B4-BE49-F238E27FC236}">
                        <a16:creationId xmlns:a16="http://schemas.microsoft.com/office/drawing/2014/main" id="{8BC0F6F1-10F8-4A28-AEE8-5F185138F4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880000">
                    <a:off x="1620870" y="3821359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" name="Conector recto de flecha 57">
                    <a:extLst>
                      <a:ext uri="{FF2B5EF4-FFF2-40B4-BE49-F238E27FC236}">
                        <a16:creationId xmlns:a16="http://schemas.microsoft.com/office/drawing/2014/main" id="{98B73AD5-D7E5-4CDF-9014-1D1213530F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340000">
                    <a:off x="1931061" y="2289891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" name="Conector recto de flecha 58">
                    <a:extLst>
                      <a:ext uri="{FF2B5EF4-FFF2-40B4-BE49-F238E27FC236}">
                        <a16:creationId xmlns:a16="http://schemas.microsoft.com/office/drawing/2014/main" id="{CB9B826F-B26E-44C1-8BCD-19B746DD2E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-2940000">
                    <a:off x="1735647" y="1966786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60" name="Imagen 59">
                  <a:extLst>
                    <a:ext uri="{FF2B5EF4-FFF2-40B4-BE49-F238E27FC236}">
                      <a16:creationId xmlns:a16="http://schemas.microsoft.com/office/drawing/2014/main" id="{09905075-A2F6-49BF-ABEE-2659BD8F2EA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53818" y="2460504"/>
                  <a:ext cx="1252142" cy="447501"/>
                </a:xfrm>
                <a:prstGeom prst="rect">
                  <a:avLst/>
                </a:prstGeom>
              </p:spPr>
            </p:pic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1" name="Rectángulo 60">
                      <a:extLst>
                        <a:ext uri="{FF2B5EF4-FFF2-40B4-BE49-F238E27FC236}">
                          <a16:creationId xmlns:a16="http://schemas.microsoft.com/office/drawing/2014/main" id="{9C5B369A-9CEB-4502-8229-0EF87A032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93902" y="1700326"/>
                      <a:ext cx="577581" cy="55893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acc>
                              <m:accPr>
                                <m:chr m:val="⃗"/>
                                <m:ctrlP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</m:acc>
                          </m:oMath>
                        </m:oMathPara>
                      </a14:m>
                      <a:endParaRPr lang="es-ES" sz="1350" dirty="0"/>
                    </a:p>
                  </p:txBody>
                </p:sp>
              </mc:Choice>
              <mc:Fallback xmlns="">
                <p:sp>
                  <p:nvSpPr>
                    <p:cNvPr id="61" name="Rectángulo 60">
                      <a:extLst>
                        <a:ext uri="{FF2B5EF4-FFF2-40B4-BE49-F238E27FC236}">
                          <a16:creationId xmlns:a16="http://schemas.microsoft.com/office/drawing/2014/main" id="{9C5B369A-9CEB-4502-8229-0EF87A03280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193902" y="1700326"/>
                      <a:ext cx="577581" cy="558939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62" name="Grupo 61">
                  <a:extLst>
                    <a:ext uri="{FF2B5EF4-FFF2-40B4-BE49-F238E27FC236}">
                      <a16:creationId xmlns:a16="http://schemas.microsoft.com/office/drawing/2014/main" id="{9014D05D-DB03-4462-9769-4BB34F0295A8}"/>
                    </a:ext>
                  </a:extLst>
                </p:cNvPr>
                <p:cNvGrpSpPr/>
                <p:nvPr/>
              </p:nvGrpSpPr>
              <p:grpSpPr>
                <a:xfrm flipH="1">
                  <a:off x="1039906" y="1211221"/>
                  <a:ext cx="2361964" cy="2992027"/>
                  <a:chOff x="320622" y="1459149"/>
                  <a:chExt cx="2173669" cy="2992027"/>
                </a:xfrm>
              </p:grpSpPr>
              <p:sp>
                <p:nvSpPr>
                  <p:cNvPr id="63" name="Forma libre: forma 62">
                    <a:extLst>
                      <a:ext uri="{FF2B5EF4-FFF2-40B4-BE49-F238E27FC236}">
                        <a16:creationId xmlns:a16="http://schemas.microsoft.com/office/drawing/2014/main" id="{6761B304-49FE-42F8-A81F-8EEAEC04822E}"/>
                      </a:ext>
                    </a:extLst>
                  </p:cNvPr>
                  <p:cNvSpPr/>
                  <p:nvPr/>
                </p:nvSpPr>
                <p:spPr>
                  <a:xfrm>
                    <a:off x="389106" y="1459149"/>
                    <a:ext cx="1702341" cy="1361872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64" name="Forma libre: forma 63">
                    <a:extLst>
                      <a:ext uri="{FF2B5EF4-FFF2-40B4-BE49-F238E27FC236}">
                        <a16:creationId xmlns:a16="http://schemas.microsoft.com/office/drawing/2014/main" id="{71BB4D9A-7E1A-4F26-ADB2-F372CF1BE22A}"/>
                      </a:ext>
                    </a:extLst>
                  </p:cNvPr>
                  <p:cNvSpPr/>
                  <p:nvPr/>
                </p:nvSpPr>
                <p:spPr>
                  <a:xfrm flipV="1">
                    <a:off x="320622" y="3100536"/>
                    <a:ext cx="1770825" cy="1350640"/>
                  </a:xfrm>
                  <a:custGeom>
                    <a:avLst/>
                    <a:gdLst>
                      <a:gd name="connsiteX0" fmla="*/ 0 w 1702341"/>
                      <a:gd name="connsiteY0" fmla="*/ 1361872 h 1361872"/>
                      <a:gd name="connsiteX1" fmla="*/ 447473 w 1702341"/>
                      <a:gd name="connsiteY1" fmla="*/ 1293779 h 1361872"/>
                      <a:gd name="connsiteX2" fmla="*/ 953311 w 1702341"/>
                      <a:gd name="connsiteY2" fmla="*/ 1050587 h 1361872"/>
                      <a:gd name="connsiteX3" fmla="*/ 1352145 w 1702341"/>
                      <a:gd name="connsiteY3" fmla="*/ 603115 h 1361872"/>
                      <a:gd name="connsiteX4" fmla="*/ 1702341 w 1702341"/>
                      <a:gd name="connsiteY4" fmla="*/ 0 h 136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2341" h="1361872">
                        <a:moveTo>
                          <a:pt x="0" y="1361872"/>
                        </a:moveTo>
                        <a:cubicBezTo>
                          <a:pt x="144294" y="1353766"/>
                          <a:pt x="288588" y="1345660"/>
                          <a:pt x="447473" y="1293779"/>
                        </a:cubicBezTo>
                        <a:cubicBezTo>
                          <a:pt x="606358" y="1241898"/>
                          <a:pt x="802532" y="1165698"/>
                          <a:pt x="953311" y="1050587"/>
                        </a:cubicBezTo>
                        <a:cubicBezTo>
                          <a:pt x="1104090" y="935476"/>
                          <a:pt x="1227307" y="778213"/>
                          <a:pt x="1352145" y="603115"/>
                        </a:cubicBezTo>
                        <a:cubicBezTo>
                          <a:pt x="1476983" y="428017"/>
                          <a:pt x="1589662" y="214008"/>
                          <a:pt x="1702341" y="0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65" name="Forma libre: forma 64">
                    <a:extLst>
                      <a:ext uri="{FF2B5EF4-FFF2-40B4-BE49-F238E27FC236}">
                        <a16:creationId xmlns:a16="http://schemas.microsoft.com/office/drawing/2014/main" id="{17D6A531-35CB-42BA-8811-07558DBCE300}"/>
                      </a:ext>
                    </a:extLst>
                  </p:cNvPr>
                  <p:cNvSpPr/>
                  <p:nvPr/>
                </p:nvSpPr>
                <p:spPr>
                  <a:xfrm>
                    <a:off x="369651" y="3048869"/>
                    <a:ext cx="2013626" cy="949199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sp>
                <p:nvSpPr>
                  <p:cNvPr id="66" name="Forma libre: forma 65">
                    <a:extLst>
                      <a:ext uri="{FF2B5EF4-FFF2-40B4-BE49-F238E27FC236}">
                        <a16:creationId xmlns:a16="http://schemas.microsoft.com/office/drawing/2014/main" id="{7DD7FE92-8A5E-4E4C-8F7D-0903E188C9F4}"/>
                      </a:ext>
                    </a:extLst>
                  </p:cNvPr>
                  <p:cNvSpPr/>
                  <p:nvPr/>
                </p:nvSpPr>
                <p:spPr>
                  <a:xfrm flipV="1">
                    <a:off x="337957" y="1942047"/>
                    <a:ext cx="2045319" cy="967894"/>
                  </a:xfrm>
                  <a:custGeom>
                    <a:avLst/>
                    <a:gdLst>
                      <a:gd name="connsiteX0" fmla="*/ 0 w 2013626"/>
                      <a:gd name="connsiteY0" fmla="*/ 5616 h 949199"/>
                      <a:gd name="connsiteX1" fmla="*/ 418289 w 2013626"/>
                      <a:gd name="connsiteY1" fmla="*/ 5616 h 949199"/>
                      <a:gd name="connsiteX2" fmla="*/ 807396 w 2013626"/>
                      <a:gd name="connsiteY2" fmla="*/ 63982 h 949199"/>
                      <a:gd name="connsiteX3" fmla="*/ 1215958 w 2013626"/>
                      <a:gd name="connsiteY3" fmla="*/ 239080 h 949199"/>
                      <a:gd name="connsiteX4" fmla="*/ 2013626 w 2013626"/>
                      <a:gd name="connsiteY4" fmla="*/ 949199 h 949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3626" h="949199">
                        <a:moveTo>
                          <a:pt x="0" y="5616"/>
                        </a:moveTo>
                        <a:cubicBezTo>
                          <a:pt x="141861" y="752"/>
                          <a:pt x="283723" y="-4112"/>
                          <a:pt x="418289" y="5616"/>
                        </a:cubicBezTo>
                        <a:cubicBezTo>
                          <a:pt x="552855" y="15344"/>
                          <a:pt x="674451" y="25071"/>
                          <a:pt x="807396" y="63982"/>
                        </a:cubicBezTo>
                        <a:cubicBezTo>
                          <a:pt x="940341" y="102893"/>
                          <a:pt x="1014920" y="91544"/>
                          <a:pt x="1215958" y="239080"/>
                        </a:cubicBezTo>
                        <a:cubicBezTo>
                          <a:pt x="1416996" y="386616"/>
                          <a:pt x="1715311" y="667907"/>
                          <a:pt x="2013626" y="949199"/>
                        </a:cubicBezTo>
                      </a:path>
                    </a:pathLst>
                  </a:custGeom>
                  <a:noFill/>
                  <a:ln>
                    <a:solidFill>
                      <a:srgbClr val="0070C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 sz="1350"/>
                  </a:p>
                </p:txBody>
              </p:sp>
              <p:cxnSp>
                <p:nvCxnSpPr>
                  <p:cNvPr id="67" name="Conector recto 66">
                    <a:extLst>
                      <a:ext uri="{FF2B5EF4-FFF2-40B4-BE49-F238E27FC236}">
                        <a16:creationId xmlns:a16="http://schemas.microsoft.com/office/drawing/2014/main" id="{E7BCCCB8-3421-4570-A614-805CB5ECCA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89106" y="2985934"/>
                    <a:ext cx="2105185" cy="1290"/>
                  </a:xfrm>
                  <a:prstGeom prst="line">
                    <a:avLst/>
                  </a:prstGeom>
                  <a:ln w="254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ector recto de flecha 67">
                    <a:extLst>
                      <a:ext uri="{FF2B5EF4-FFF2-40B4-BE49-F238E27FC236}">
                        <a16:creationId xmlns:a16="http://schemas.microsoft.com/office/drawing/2014/main" id="{47E25365-0AC6-40AF-8AFF-D14BC5F716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0800000">
                    <a:off x="1976805" y="2987224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Conector recto de flecha 68">
                    <a:extLst>
                      <a:ext uri="{FF2B5EF4-FFF2-40B4-BE49-F238E27FC236}">
                        <a16:creationId xmlns:a16="http://schemas.microsoft.com/office/drawing/2014/main" id="{3A9BE35A-AB41-4916-81EE-53A5DC4D2D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600000">
                    <a:off x="1775520" y="3501007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Conector recto de flecha 69">
                    <a:extLst>
                      <a:ext uri="{FF2B5EF4-FFF2-40B4-BE49-F238E27FC236}">
                        <a16:creationId xmlns:a16="http://schemas.microsoft.com/office/drawing/2014/main" id="{5FD28241-8C73-488D-BBA9-9E05BDDB3C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3680000">
                    <a:off x="1620870" y="3821359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Conector recto de flecha 70">
                    <a:extLst>
                      <a:ext uri="{FF2B5EF4-FFF2-40B4-BE49-F238E27FC236}">
                        <a16:creationId xmlns:a16="http://schemas.microsoft.com/office/drawing/2014/main" id="{22B10D8A-B7BD-4550-92F7-011AA5D5A3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8460000">
                    <a:off x="1931061" y="2289891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Conector recto de flecha 71">
                    <a:extLst>
                      <a:ext uri="{FF2B5EF4-FFF2-40B4-BE49-F238E27FC236}">
                        <a16:creationId xmlns:a16="http://schemas.microsoft.com/office/drawing/2014/main" id="{743E0A38-44FB-40E4-9D6A-33DC94F98A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7860000">
                    <a:off x="1735647" y="1966786"/>
                    <a:ext cx="158754" cy="0"/>
                  </a:xfrm>
                  <a:prstGeom prst="straightConnector1">
                    <a:avLst/>
                  </a:prstGeom>
                  <a:ln w="50800"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5" name="Grupo 4">
                <a:extLst>
                  <a:ext uri="{FF2B5EF4-FFF2-40B4-BE49-F238E27FC236}">
                    <a16:creationId xmlns:a16="http://schemas.microsoft.com/office/drawing/2014/main" id="{292F5C6E-6486-480A-9243-B33915A61E80}"/>
                  </a:ext>
                </a:extLst>
              </p:cNvPr>
              <p:cNvGrpSpPr/>
              <p:nvPr/>
            </p:nvGrpSpPr>
            <p:grpSpPr>
              <a:xfrm>
                <a:off x="10605502" y="2149493"/>
                <a:ext cx="1510920" cy="2053171"/>
                <a:chOff x="9739776" y="1674915"/>
                <a:chExt cx="1510920" cy="2053171"/>
              </a:xfrm>
            </p:grpSpPr>
            <p:sp>
              <p:nvSpPr>
                <p:cNvPr id="48" name="Rectángulo 47">
                  <a:extLst>
                    <a:ext uri="{FF2B5EF4-FFF2-40B4-BE49-F238E27FC236}">
                      <a16:creationId xmlns:a16="http://schemas.microsoft.com/office/drawing/2014/main" id="{3122030A-C0A8-40BE-9599-748D97156920}"/>
                    </a:ext>
                  </a:extLst>
                </p:cNvPr>
                <p:cNvSpPr/>
                <p:nvPr/>
              </p:nvSpPr>
              <p:spPr>
                <a:xfrm>
                  <a:off x="10457931" y="2487621"/>
                  <a:ext cx="792765" cy="422013"/>
                </a:xfrm>
                <a:prstGeom prst="rect">
                  <a:avLst/>
                </a:prstGeom>
                <a:solidFill>
                  <a:srgbClr val="00B050"/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pic>
              <p:nvPicPr>
                <p:cNvPr id="73" name="Imagen 72">
                  <a:extLst>
                    <a:ext uri="{FF2B5EF4-FFF2-40B4-BE49-F238E27FC236}">
                      <a16:creationId xmlns:a16="http://schemas.microsoft.com/office/drawing/2014/main" id="{72D79A9C-576C-43ED-9384-D2D2B9D40DD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837572" y="1674915"/>
                  <a:ext cx="792765" cy="2053171"/>
                </a:xfrm>
                <a:prstGeom prst="rect">
                  <a:avLst/>
                </a:prstGeom>
              </p:spPr>
            </p:pic>
            <p:sp>
              <p:nvSpPr>
                <p:cNvPr id="74" name="Elipse 73">
                  <a:extLst>
                    <a:ext uri="{FF2B5EF4-FFF2-40B4-BE49-F238E27FC236}">
                      <a16:creationId xmlns:a16="http://schemas.microsoft.com/office/drawing/2014/main" id="{A95B2CC0-4AC8-4975-9962-0C32451A5113}"/>
                    </a:ext>
                  </a:extLst>
                </p:cNvPr>
                <p:cNvSpPr/>
                <p:nvPr/>
              </p:nvSpPr>
              <p:spPr>
                <a:xfrm>
                  <a:off x="9981219" y="1873373"/>
                  <a:ext cx="504056" cy="1613691"/>
                </a:xfrm>
                <a:prstGeom prst="ellipse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317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5" name="Rectángulo 74">
                      <a:extLst>
                        <a:ext uri="{FF2B5EF4-FFF2-40B4-BE49-F238E27FC236}">
                          <a16:creationId xmlns:a16="http://schemas.microsoft.com/office/drawing/2014/main" id="{D402FDC5-812D-4192-9529-4DE320050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12351" y="2974965"/>
                      <a:ext cx="423877" cy="400109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 dirty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oMath>
                        </m:oMathPara>
                      </a14:m>
                      <a:endParaRPr lang="es-ES" sz="1350" i="1" dirty="0"/>
                    </a:p>
                  </p:txBody>
                </p:sp>
              </mc:Choice>
              <mc:Fallback xmlns="">
                <p:sp>
                  <p:nvSpPr>
                    <p:cNvPr id="75" name="Rectángulo 74">
                      <a:extLst>
                        <a:ext uri="{FF2B5EF4-FFF2-40B4-BE49-F238E27FC236}">
                          <a16:creationId xmlns:a16="http://schemas.microsoft.com/office/drawing/2014/main" id="{D402FDC5-812D-4192-9529-4DE320050B7C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0012351" y="2974965"/>
                      <a:ext cx="423877" cy="400109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6" name="CuadroTexto 75">
                      <a:extLst>
                        <a:ext uri="{FF2B5EF4-FFF2-40B4-BE49-F238E27FC236}">
                          <a16:creationId xmlns:a16="http://schemas.microsoft.com/office/drawing/2014/main" id="{4430387E-67B4-4B4E-ADC2-5A1C3F0825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0579759" y="1728579"/>
                      <a:ext cx="146280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350" i="1">
                                <a:solidFill>
                                  <a:srgbClr val="FF0066"/>
                                </a:solidFill>
                                <a:latin typeface="Cambria Math" panose="02040503050406030204" pitchFamily="18" charset="0"/>
                              </a:rPr>
                              <m:t>𝐼</m:t>
                            </m:r>
                          </m:oMath>
                        </m:oMathPara>
                      </a14:m>
                      <a:endParaRPr lang="es-ES" sz="1350" dirty="0">
                        <a:solidFill>
                          <a:srgbClr val="FF0066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76" name="CuadroTexto 75">
                      <a:extLst>
                        <a:ext uri="{FF2B5EF4-FFF2-40B4-BE49-F238E27FC236}">
                          <a16:creationId xmlns:a16="http://schemas.microsoft.com/office/drawing/2014/main" id="{4430387E-67B4-4B4E-ADC2-5A1C3F0825F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0579759" y="1728579"/>
                      <a:ext cx="146280" cy="276999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l="-38889" r="-33333" b="-588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77" name="Rectángulo 76">
                  <a:extLst>
                    <a:ext uri="{FF2B5EF4-FFF2-40B4-BE49-F238E27FC236}">
                      <a16:creationId xmlns:a16="http://schemas.microsoft.com/office/drawing/2014/main" id="{2E12D069-C870-4D77-889D-A2D9DDE2B387}"/>
                    </a:ext>
                  </a:extLst>
                </p:cNvPr>
                <p:cNvSpPr/>
                <p:nvPr/>
              </p:nvSpPr>
              <p:spPr>
                <a:xfrm>
                  <a:off x="9739776" y="2484498"/>
                  <a:ext cx="611394" cy="422013"/>
                </a:xfrm>
                <a:prstGeom prst="rect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6FCC0F9B-2E44-411C-89F3-17B8BC64D32C}"/>
                    </a:ext>
                  </a:extLst>
                </p:cNvPr>
                <p:cNvSpPr txBox="1"/>
                <p:nvPr/>
              </p:nvSpPr>
              <p:spPr>
                <a:xfrm>
                  <a:off x="10795284" y="2510838"/>
                  <a:ext cx="355227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b="1" dirty="0"/>
                    <a:t>S</a:t>
                  </a:r>
                </a:p>
              </p:txBody>
            </p:sp>
            <p:sp>
              <p:nvSpPr>
                <p:cNvPr id="79" name="CuadroTexto 78">
                  <a:extLst>
                    <a:ext uri="{FF2B5EF4-FFF2-40B4-BE49-F238E27FC236}">
                      <a16:creationId xmlns:a16="http://schemas.microsoft.com/office/drawing/2014/main" id="{5FAAC2F3-F763-448B-AD45-2D909F0B6CC6}"/>
                    </a:ext>
                  </a:extLst>
                </p:cNvPr>
                <p:cNvSpPr txBox="1"/>
                <p:nvPr/>
              </p:nvSpPr>
              <p:spPr>
                <a:xfrm>
                  <a:off x="9890960" y="2513960"/>
                  <a:ext cx="397973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b="1" dirty="0"/>
                    <a:t>N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1" name="Rectángulo 80">
                    <a:extLst>
                      <a:ext uri="{FF2B5EF4-FFF2-40B4-BE49-F238E27FC236}">
                        <a16:creationId xmlns:a16="http://schemas.microsoft.com/office/drawing/2014/main" id="{52CE3D15-54E1-4E04-9AFF-DAA0B6D5336D}"/>
                      </a:ext>
                    </a:extLst>
                  </p:cNvPr>
                  <p:cNvSpPr/>
                  <p:nvPr/>
                </p:nvSpPr>
                <p:spPr>
                  <a:xfrm>
                    <a:off x="8496310" y="2497233"/>
                    <a:ext cx="430375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81" name="Rectángulo 80">
                    <a:extLst>
                      <a:ext uri="{FF2B5EF4-FFF2-40B4-BE49-F238E27FC236}">
                        <a16:creationId xmlns:a16="http://schemas.microsoft.com/office/drawing/2014/main" id="{52CE3D15-54E1-4E04-9AFF-DAA0B6D5336D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496310" y="2497233"/>
                    <a:ext cx="430375" cy="400109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12245" r="-1320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82" name="Conector recto de flecha 81">
                <a:extLst>
                  <a:ext uri="{FF2B5EF4-FFF2-40B4-BE49-F238E27FC236}">
                    <a16:creationId xmlns:a16="http://schemas.microsoft.com/office/drawing/2014/main" id="{A7932761-34DC-453F-A882-8D90DAEA68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09294" y="2797909"/>
                <a:ext cx="646838" cy="0"/>
              </a:xfrm>
              <a:prstGeom prst="straightConnector1">
                <a:avLst/>
              </a:prstGeom>
              <a:ln w="254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4" name="Rectángulo 83">
                  <a:extLst>
                    <a:ext uri="{FF2B5EF4-FFF2-40B4-BE49-F238E27FC236}">
                      <a16:creationId xmlns:a16="http://schemas.microsoft.com/office/drawing/2014/main" id="{99622CDB-E8C2-46D3-9A8E-D2281E23F4B6}"/>
                    </a:ext>
                  </a:extLst>
                </p:cNvPr>
                <p:cNvSpPr/>
                <p:nvPr/>
              </p:nvSpPr>
              <p:spPr>
                <a:xfrm>
                  <a:off x="11391810" y="3763887"/>
                  <a:ext cx="805093" cy="43379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35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sz="135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</m:acc>
                          </m:e>
                          <m:sub>
                            <m:r>
                              <a:rPr lang="es-ES" sz="135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𝒊𝒏𝒅</m:t>
                            </m:r>
                          </m:sub>
                        </m:sSub>
                        <m:r>
                          <a:rPr lang="es-ES" sz="135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4" name="Rectángulo 83">
                  <a:extLst>
                    <a:ext uri="{FF2B5EF4-FFF2-40B4-BE49-F238E27FC236}">
                      <a16:creationId xmlns:a16="http://schemas.microsoft.com/office/drawing/2014/main" id="{99622CDB-E8C2-46D3-9A8E-D2281E23F4B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91810" y="3763887"/>
                  <a:ext cx="805093" cy="433793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5" name="Conector recto de flecha 84">
              <a:extLst>
                <a:ext uri="{FF2B5EF4-FFF2-40B4-BE49-F238E27FC236}">
                  <a16:creationId xmlns:a16="http://schemas.microsoft.com/office/drawing/2014/main" id="{FACD3657-9EFD-446A-9542-461E6199B0C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11351001" y="4202664"/>
              <a:ext cx="646838" cy="0"/>
            </a:xfrm>
            <a:prstGeom prst="straightConnector1">
              <a:avLst/>
            </a:prstGeom>
            <a:ln w="5080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19470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13" grpId="0"/>
      <p:bldP spid="14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upo 45">
            <a:extLst>
              <a:ext uri="{FF2B5EF4-FFF2-40B4-BE49-F238E27FC236}">
                <a16:creationId xmlns:a16="http://schemas.microsoft.com/office/drawing/2014/main" id="{D327C23D-E75C-41D8-BF54-8FA1290DA3A5}"/>
              </a:ext>
            </a:extLst>
          </p:cNvPr>
          <p:cNvGrpSpPr/>
          <p:nvPr/>
        </p:nvGrpSpPr>
        <p:grpSpPr>
          <a:xfrm flipH="1">
            <a:off x="692971" y="1311921"/>
            <a:ext cx="1614625" cy="1849708"/>
            <a:chOff x="261442" y="1459149"/>
            <a:chExt cx="2173669" cy="2992027"/>
          </a:xfrm>
        </p:grpSpPr>
        <p:sp>
          <p:nvSpPr>
            <p:cNvPr id="47" name="Forma libre: forma 46">
              <a:extLst>
                <a:ext uri="{FF2B5EF4-FFF2-40B4-BE49-F238E27FC236}">
                  <a16:creationId xmlns:a16="http://schemas.microsoft.com/office/drawing/2014/main" id="{3B2D8F09-41A8-4CF7-9B94-9CC0EE440484}"/>
                </a:ext>
              </a:extLst>
            </p:cNvPr>
            <p:cNvSpPr/>
            <p:nvPr/>
          </p:nvSpPr>
          <p:spPr>
            <a:xfrm>
              <a:off x="329926" y="1459149"/>
              <a:ext cx="1702341" cy="1361872"/>
            </a:xfrm>
            <a:custGeom>
              <a:avLst/>
              <a:gdLst>
                <a:gd name="connsiteX0" fmla="*/ 0 w 1702341"/>
                <a:gd name="connsiteY0" fmla="*/ 1361872 h 1361872"/>
                <a:gd name="connsiteX1" fmla="*/ 447473 w 1702341"/>
                <a:gd name="connsiteY1" fmla="*/ 1293779 h 1361872"/>
                <a:gd name="connsiteX2" fmla="*/ 953311 w 1702341"/>
                <a:gd name="connsiteY2" fmla="*/ 1050587 h 1361872"/>
                <a:gd name="connsiteX3" fmla="*/ 1352145 w 1702341"/>
                <a:gd name="connsiteY3" fmla="*/ 603115 h 1361872"/>
                <a:gd name="connsiteX4" fmla="*/ 1702341 w 1702341"/>
                <a:gd name="connsiteY4" fmla="*/ 0 h 136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41" h="1361872">
                  <a:moveTo>
                    <a:pt x="0" y="1361872"/>
                  </a:moveTo>
                  <a:cubicBezTo>
                    <a:pt x="144294" y="1353766"/>
                    <a:pt x="288588" y="1345660"/>
                    <a:pt x="447473" y="1293779"/>
                  </a:cubicBezTo>
                  <a:cubicBezTo>
                    <a:pt x="606358" y="1241898"/>
                    <a:pt x="802532" y="1165698"/>
                    <a:pt x="953311" y="1050587"/>
                  </a:cubicBezTo>
                  <a:cubicBezTo>
                    <a:pt x="1104090" y="935476"/>
                    <a:pt x="1227307" y="778213"/>
                    <a:pt x="1352145" y="603115"/>
                  </a:cubicBezTo>
                  <a:cubicBezTo>
                    <a:pt x="1476983" y="428017"/>
                    <a:pt x="1589662" y="214008"/>
                    <a:pt x="1702341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8" name="Forma libre: forma 47">
              <a:extLst>
                <a:ext uri="{FF2B5EF4-FFF2-40B4-BE49-F238E27FC236}">
                  <a16:creationId xmlns:a16="http://schemas.microsoft.com/office/drawing/2014/main" id="{F53643E0-A54B-4E5A-B813-CFD13BEECD60}"/>
                </a:ext>
              </a:extLst>
            </p:cNvPr>
            <p:cNvSpPr/>
            <p:nvPr/>
          </p:nvSpPr>
          <p:spPr>
            <a:xfrm flipV="1">
              <a:off x="261442" y="3100536"/>
              <a:ext cx="1770825" cy="1350640"/>
            </a:xfrm>
            <a:custGeom>
              <a:avLst/>
              <a:gdLst>
                <a:gd name="connsiteX0" fmla="*/ 0 w 1702341"/>
                <a:gd name="connsiteY0" fmla="*/ 1361872 h 1361872"/>
                <a:gd name="connsiteX1" fmla="*/ 447473 w 1702341"/>
                <a:gd name="connsiteY1" fmla="*/ 1293779 h 1361872"/>
                <a:gd name="connsiteX2" fmla="*/ 953311 w 1702341"/>
                <a:gd name="connsiteY2" fmla="*/ 1050587 h 1361872"/>
                <a:gd name="connsiteX3" fmla="*/ 1352145 w 1702341"/>
                <a:gd name="connsiteY3" fmla="*/ 603115 h 1361872"/>
                <a:gd name="connsiteX4" fmla="*/ 1702341 w 1702341"/>
                <a:gd name="connsiteY4" fmla="*/ 0 h 136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41" h="1361872">
                  <a:moveTo>
                    <a:pt x="0" y="1361872"/>
                  </a:moveTo>
                  <a:cubicBezTo>
                    <a:pt x="144294" y="1353766"/>
                    <a:pt x="288588" y="1345660"/>
                    <a:pt x="447473" y="1293779"/>
                  </a:cubicBezTo>
                  <a:cubicBezTo>
                    <a:pt x="606358" y="1241898"/>
                    <a:pt x="802532" y="1165698"/>
                    <a:pt x="953311" y="1050587"/>
                  </a:cubicBezTo>
                  <a:cubicBezTo>
                    <a:pt x="1104090" y="935476"/>
                    <a:pt x="1227307" y="778213"/>
                    <a:pt x="1352145" y="603115"/>
                  </a:cubicBezTo>
                  <a:cubicBezTo>
                    <a:pt x="1476983" y="428017"/>
                    <a:pt x="1589662" y="214008"/>
                    <a:pt x="1702341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9" name="Forma libre: forma 48">
              <a:extLst>
                <a:ext uri="{FF2B5EF4-FFF2-40B4-BE49-F238E27FC236}">
                  <a16:creationId xmlns:a16="http://schemas.microsoft.com/office/drawing/2014/main" id="{D629AFBF-CE9B-4667-A9F6-89211E1035B8}"/>
                </a:ext>
              </a:extLst>
            </p:cNvPr>
            <p:cNvSpPr/>
            <p:nvPr/>
          </p:nvSpPr>
          <p:spPr>
            <a:xfrm>
              <a:off x="310463" y="3048869"/>
              <a:ext cx="2013626" cy="949199"/>
            </a:xfrm>
            <a:custGeom>
              <a:avLst/>
              <a:gdLst>
                <a:gd name="connsiteX0" fmla="*/ 0 w 2013626"/>
                <a:gd name="connsiteY0" fmla="*/ 5616 h 949199"/>
                <a:gd name="connsiteX1" fmla="*/ 418289 w 2013626"/>
                <a:gd name="connsiteY1" fmla="*/ 5616 h 949199"/>
                <a:gd name="connsiteX2" fmla="*/ 807396 w 2013626"/>
                <a:gd name="connsiteY2" fmla="*/ 63982 h 949199"/>
                <a:gd name="connsiteX3" fmla="*/ 1215958 w 2013626"/>
                <a:gd name="connsiteY3" fmla="*/ 239080 h 949199"/>
                <a:gd name="connsiteX4" fmla="*/ 2013626 w 2013626"/>
                <a:gd name="connsiteY4" fmla="*/ 949199 h 9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626" h="949199">
                  <a:moveTo>
                    <a:pt x="0" y="5616"/>
                  </a:moveTo>
                  <a:cubicBezTo>
                    <a:pt x="141861" y="752"/>
                    <a:pt x="283723" y="-4112"/>
                    <a:pt x="418289" y="5616"/>
                  </a:cubicBezTo>
                  <a:cubicBezTo>
                    <a:pt x="552855" y="15344"/>
                    <a:pt x="674451" y="25071"/>
                    <a:pt x="807396" y="63982"/>
                  </a:cubicBezTo>
                  <a:cubicBezTo>
                    <a:pt x="940341" y="102893"/>
                    <a:pt x="1014920" y="91544"/>
                    <a:pt x="1215958" y="239080"/>
                  </a:cubicBezTo>
                  <a:cubicBezTo>
                    <a:pt x="1416996" y="386616"/>
                    <a:pt x="1715311" y="667907"/>
                    <a:pt x="2013626" y="94919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50" name="Forma libre: forma 49">
              <a:extLst>
                <a:ext uri="{FF2B5EF4-FFF2-40B4-BE49-F238E27FC236}">
                  <a16:creationId xmlns:a16="http://schemas.microsoft.com/office/drawing/2014/main" id="{F8BDCF62-A0A9-4CD3-AE9F-F28D8A3ECDB8}"/>
                </a:ext>
              </a:extLst>
            </p:cNvPr>
            <p:cNvSpPr/>
            <p:nvPr/>
          </p:nvSpPr>
          <p:spPr>
            <a:xfrm flipV="1">
              <a:off x="278777" y="1942047"/>
              <a:ext cx="2045319" cy="967895"/>
            </a:xfrm>
            <a:custGeom>
              <a:avLst/>
              <a:gdLst>
                <a:gd name="connsiteX0" fmla="*/ 0 w 2013626"/>
                <a:gd name="connsiteY0" fmla="*/ 5616 h 949199"/>
                <a:gd name="connsiteX1" fmla="*/ 418289 w 2013626"/>
                <a:gd name="connsiteY1" fmla="*/ 5616 h 949199"/>
                <a:gd name="connsiteX2" fmla="*/ 807396 w 2013626"/>
                <a:gd name="connsiteY2" fmla="*/ 63982 h 949199"/>
                <a:gd name="connsiteX3" fmla="*/ 1215958 w 2013626"/>
                <a:gd name="connsiteY3" fmla="*/ 239080 h 949199"/>
                <a:gd name="connsiteX4" fmla="*/ 2013626 w 2013626"/>
                <a:gd name="connsiteY4" fmla="*/ 949199 h 9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626" h="949199">
                  <a:moveTo>
                    <a:pt x="0" y="5616"/>
                  </a:moveTo>
                  <a:cubicBezTo>
                    <a:pt x="141861" y="752"/>
                    <a:pt x="283723" y="-4112"/>
                    <a:pt x="418289" y="5616"/>
                  </a:cubicBezTo>
                  <a:cubicBezTo>
                    <a:pt x="552855" y="15344"/>
                    <a:pt x="674451" y="25071"/>
                    <a:pt x="807396" y="63982"/>
                  </a:cubicBezTo>
                  <a:cubicBezTo>
                    <a:pt x="940341" y="102893"/>
                    <a:pt x="1014920" y="91544"/>
                    <a:pt x="1215958" y="239080"/>
                  </a:cubicBezTo>
                  <a:cubicBezTo>
                    <a:pt x="1416996" y="386616"/>
                    <a:pt x="1715311" y="667907"/>
                    <a:pt x="2013626" y="94919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51" name="Conector recto 50">
              <a:extLst>
                <a:ext uri="{FF2B5EF4-FFF2-40B4-BE49-F238E27FC236}">
                  <a16:creationId xmlns:a16="http://schemas.microsoft.com/office/drawing/2014/main" id="{6ECC4DC6-042A-4AB4-AD34-A87F00A6CA6F}"/>
                </a:ext>
              </a:extLst>
            </p:cNvPr>
            <p:cNvCxnSpPr>
              <a:cxnSpLocks/>
            </p:cNvCxnSpPr>
            <p:nvPr/>
          </p:nvCxnSpPr>
          <p:spPr>
            <a:xfrm>
              <a:off x="329926" y="2985934"/>
              <a:ext cx="2105185" cy="129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0236CF2D-A4F9-4E3B-A95B-927DD9C6EE14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1917626" y="2987224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ector recto de flecha 52">
              <a:extLst>
                <a:ext uri="{FF2B5EF4-FFF2-40B4-BE49-F238E27FC236}">
                  <a16:creationId xmlns:a16="http://schemas.microsoft.com/office/drawing/2014/main" id="{76960D56-4B34-4F72-AFDA-6491AF4604D6}"/>
                </a:ext>
              </a:extLst>
            </p:cNvPr>
            <p:cNvCxnSpPr>
              <a:cxnSpLocks/>
            </p:cNvCxnSpPr>
            <p:nvPr/>
          </p:nvCxnSpPr>
          <p:spPr>
            <a:xfrm rot="12600000">
              <a:off x="1716335" y="3501008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cto de flecha 53">
              <a:extLst>
                <a:ext uri="{FF2B5EF4-FFF2-40B4-BE49-F238E27FC236}">
                  <a16:creationId xmlns:a16="http://schemas.microsoft.com/office/drawing/2014/main" id="{38823F47-C4B7-4EFA-9187-288873871CB4}"/>
                </a:ext>
              </a:extLst>
            </p:cNvPr>
            <p:cNvCxnSpPr>
              <a:cxnSpLocks/>
            </p:cNvCxnSpPr>
            <p:nvPr/>
          </p:nvCxnSpPr>
          <p:spPr>
            <a:xfrm rot="13680000">
              <a:off x="1561690" y="3821360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recto de flecha 54">
              <a:extLst>
                <a:ext uri="{FF2B5EF4-FFF2-40B4-BE49-F238E27FC236}">
                  <a16:creationId xmlns:a16="http://schemas.microsoft.com/office/drawing/2014/main" id="{6764DC58-F4EE-4347-8C20-A3C8DE1EEBF5}"/>
                </a:ext>
              </a:extLst>
            </p:cNvPr>
            <p:cNvCxnSpPr>
              <a:cxnSpLocks/>
            </p:cNvCxnSpPr>
            <p:nvPr/>
          </p:nvCxnSpPr>
          <p:spPr>
            <a:xfrm rot="8460000">
              <a:off x="1871878" y="2289892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de flecha 59">
              <a:extLst>
                <a:ext uri="{FF2B5EF4-FFF2-40B4-BE49-F238E27FC236}">
                  <a16:creationId xmlns:a16="http://schemas.microsoft.com/office/drawing/2014/main" id="{1A533621-764E-4B6C-AFEF-7899ABFA8917}"/>
                </a:ext>
              </a:extLst>
            </p:cNvPr>
            <p:cNvCxnSpPr>
              <a:cxnSpLocks/>
            </p:cNvCxnSpPr>
            <p:nvPr/>
          </p:nvCxnSpPr>
          <p:spPr>
            <a:xfrm rot="7860000">
              <a:off x="1676466" y="1966787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6" name="Imagen 165">
            <a:extLst>
              <a:ext uri="{FF2B5EF4-FFF2-40B4-BE49-F238E27FC236}">
                <a16:creationId xmlns:a16="http://schemas.microsoft.com/office/drawing/2014/main" id="{8BBF29F1-1955-49E5-BB5F-A7F84542B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707608" y="3332390"/>
            <a:ext cx="594574" cy="153987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CuadroTexto 166">
                <a:extLst>
                  <a:ext uri="{FF2B5EF4-FFF2-40B4-BE49-F238E27FC236}">
                    <a16:creationId xmlns:a16="http://schemas.microsoft.com/office/drawing/2014/main" id="{D22A25B6-52B7-404A-B1D4-42463500A70E}"/>
                  </a:ext>
                </a:extLst>
              </p:cNvPr>
              <p:cNvSpPr txBox="1"/>
              <p:nvPr/>
            </p:nvSpPr>
            <p:spPr>
              <a:xfrm>
                <a:off x="5875957" y="4103952"/>
                <a:ext cx="748282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h𝑜𝑟𝑎𝑟𝑖𝑜</m:t>
                      </m:r>
                    </m:oMath>
                  </m:oMathPara>
                </a14:m>
                <a:endParaRPr lang="es-ES" sz="1350" dirty="0">
                  <a:solidFill>
                    <a:srgbClr val="FF0066"/>
                  </a:solidFill>
                </a:endParaRPr>
              </a:p>
            </p:txBody>
          </p:sp>
        </mc:Choice>
        <mc:Fallback xmlns="">
          <p:sp>
            <p:nvSpPr>
              <p:cNvPr id="167" name="CuadroTexto 166">
                <a:extLst>
                  <a:ext uri="{FF2B5EF4-FFF2-40B4-BE49-F238E27FC236}">
                    <a16:creationId xmlns:a16="http://schemas.microsoft.com/office/drawing/2014/main" id="{D22A25B6-52B7-404A-B1D4-42463500A7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5957" y="4103952"/>
                <a:ext cx="748282" cy="207749"/>
              </a:xfrm>
              <a:prstGeom prst="rect">
                <a:avLst/>
              </a:prstGeom>
              <a:blipFill>
                <a:blip r:embed="rId4"/>
                <a:stretch>
                  <a:fillRect l="-4878" r="-4065" b="-882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 Box 23"/>
          <p:cNvSpPr txBox="1">
            <a:spLocks noChangeArrowheads="1"/>
          </p:cNvSpPr>
          <p:nvPr/>
        </p:nvSpPr>
        <p:spPr bwMode="auto">
          <a:xfrm>
            <a:off x="31490" y="710172"/>
            <a:ext cx="9144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s-ES_tradnl" dirty="0"/>
              <a:t>Faraday-Lenz: </a:t>
            </a:r>
            <a:r>
              <a:rPr lang="es-ES_tradnl" i="1" dirty="0">
                <a:solidFill>
                  <a:srgbClr val="0070C0"/>
                </a:solidFill>
              </a:rPr>
              <a:t>“La </a:t>
            </a:r>
            <a:r>
              <a:rPr lang="es-ES_tradnl" i="1" dirty="0" err="1">
                <a:solidFill>
                  <a:srgbClr val="0070C0"/>
                </a:solidFill>
              </a:rPr>
              <a:t>fem</a:t>
            </a:r>
            <a:r>
              <a:rPr lang="es-ES_tradnl" i="1" dirty="0">
                <a:solidFill>
                  <a:srgbClr val="0070C0"/>
                </a:solidFill>
              </a:rPr>
              <a:t> y la corriente inducida tienen una dirección y sentido tal que tienden a oponerse a la variación que las produce”.</a:t>
            </a:r>
            <a:endParaRPr lang="es-ES" dirty="0">
              <a:solidFill>
                <a:srgbClr val="0070C0"/>
              </a:solidFill>
            </a:endParaRPr>
          </a:p>
        </p:txBody>
      </p:sp>
      <p:pic>
        <p:nvPicPr>
          <p:cNvPr id="161" name="Imagen 160">
            <a:extLst>
              <a:ext uri="{FF2B5EF4-FFF2-40B4-BE49-F238E27FC236}">
                <a16:creationId xmlns:a16="http://schemas.microsoft.com/office/drawing/2014/main" id="{C314D9D7-80E7-43FA-81C3-CF472C157C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21804" y="1314304"/>
            <a:ext cx="594574" cy="153987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62" name="CuadroTexto 161">
                <a:extLst>
                  <a:ext uri="{FF2B5EF4-FFF2-40B4-BE49-F238E27FC236}">
                    <a16:creationId xmlns:a16="http://schemas.microsoft.com/office/drawing/2014/main" id="{CF6DF4F8-011A-4062-B27A-62C0F18A063E}"/>
                  </a:ext>
                </a:extLst>
              </p:cNvPr>
              <p:cNvSpPr txBox="1"/>
              <p:nvPr/>
            </p:nvSpPr>
            <p:spPr>
              <a:xfrm>
                <a:off x="7369700" y="2222771"/>
                <a:ext cx="1067280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𝑎𝑛𝑡𝑖h𝑜𝑟𝑎𝑟𝑖𝑜</m:t>
                      </m:r>
                    </m:oMath>
                  </m:oMathPara>
                </a14:m>
                <a:endParaRPr lang="es-ES" sz="1350" dirty="0">
                  <a:solidFill>
                    <a:srgbClr val="FF0066"/>
                  </a:solidFill>
                </a:endParaRPr>
              </a:p>
            </p:txBody>
          </p:sp>
        </mc:Choice>
        <mc:Fallback xmlns="">
          <p:sp>
            <p:nvSpPr>
              <p:cNvPr id="162" name="CuadroTexto 161">
                <a:extLst>
                  <a:ext uri="{FF2B5EF4-FFF2-40B4-BE49-F238E27FC236}">
                    <a16:creationId xmlns:a16="http://schemas.microsoft.com/office/drawing/2014/main" id="{CF6DF4F8-011A-4062-B27A-62C0F18A06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700" y="2222771"/>
                <a:ext cx="1067280" cy="207749"/>
              </a:xfrm>
              <a:prstGeom prst="rect">
                <a:avLst/>
              </a:prstGeom>
              <a:blipFill>
                <a:blip r:embed="rId5"/>
                <a:stretch>
                  <a:fillRect l="-3429" r="-3429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ey de Lenz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7720369" y="1464122"/>
                <a:ext cx="259558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0369" y="1464122"/>
                <a:ext cx="259558" cy="233013"/>
              </a:xfrm>
              <a:prstGeom prst="rect">
                <a:avLst/>
              </a:prstGeom>
              <a:blipFill>
                <a:blip r:embed="rId7"/>
                <a:stretch>
                  <a:fillRect l="-16279" r="-11628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Flecha derecha 14"/>
          <p:cNvSpPr/>
          <p:nvPr/>
        </p:nvSpPr>
        <p:spPr>
          <a:xfrm>
            <a:off x="7448608" y="1740688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6072428" y="2192645"/>
                <a:ext cx="362663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𝑖𝑛𝑑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2428" y="2192645"/>
                <a:ext cx="362663" cy="233013"/>
              </a:xfrm>
              <a:prstGeom prst="rect">
                <a:avLst/>
              </a:prstGeom>
              <a:blipFill>
                <a:blip r:embed="rId8"/>
                <a:stretch>
                  <a:fillRect l="-11667" r="-3333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Flecha derecha 18"/>
          <p:cNvSpPr/>
          <p:nvPr/>
        </p:nvSpPr>
        <p:spPr>
          <a:xfrm rot="10800000">
            <a:off x="5761838" y="2495623"/>
            <a:ext cx="905198" cy="12632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CuadroTexto 60"/>
              <p:cNvSpPr txBox="1"/>
              <p:nvPr/>
            </p:nvSpPr>
            <p:spPr>
              <a:xfrm>
                <a:off x="6099346" y="2914440"/>
                <a:ext cx="259558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61" name="CuadroTexto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9346" y="2914440"/>
                <a:ext cx="259558" cy="233013"/>
              </a:xfrm>
              <a:prstGeom prst="rect">
                <a:avLst/>
              </a:prstGeom>
              <a:blipFill>
                <a:blip r:embed="rId9"/>
                <a:stretch>
                  <a:fillRect l="-16667" r="-14286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Flecha derecha 61"/>
          <p:cNvSpPr/>
          <p:nvPr/>
        </p:nvSpPr>
        <p:spPr>
          <a:xfrm rot="10800000">
            <a:off x="5908693" y="3181120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8379037" y="3979251"/>
                <a:ext cx="362663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𝑖𝑛𝑑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9037" y="3979251"/>
                <a:ext cx="362663" cy="233013"/>
              </a:xfrm>
              <a:prstGeom prst="rect">
                <a:avLst/>
              </a:prstGeom>
              <a:blipFill>
                <a:blip r:embed="rId10"/>
                <a:stretch>
                  <a:fillRect l="-11864" r="-3390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Flecha derecha 65"/>
          <p:cNvSpPr/>
          <p:nvPr/>
        </p:nvSpPr>
        <p:spPr>
          <a:xfrm>
            <a:off x="7553767" y="3852922"/>
            <a:ext cx="905198" cy="12632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31" name="Flecha derecha 30"/>
          <p:cNvSpPr/>
          <p:nvPr/>
        </p:nvSpPr>
        <p:spPr>
          <a:xfrm>
            <a:off x="5246323" y="1936456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>
                <a:off x="5621640" y="1719013"/>
                <a:ext cx="221536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1640" y="1719013"/>
                <a:ext cx="221536" cy="233013"/>
              </a:xfrm>
              <a:prstGeom prst="rect">
                <a:avLst/>
              </a:prstGeom>
              <a:blipFill>
                <a:blip r:embed="rId11"/>
                <a:stretch>
                  <a:fillRect l="-18919" r="-2703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Flecha derecha 32"/>
          <p:cNvSpPr/>
          <p:nvPr/>
        </p:nvSpPr>
        <p:spPr>
          <a:xfrm>
            <a:off x="5693072" y="3695635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6116198" y="3481247"/>
                <a:ext cx="221536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16198" y="3481247"/>
                <a:ext cx="221536" cy="233013"/>
              </a:xfrm>
              <a:prstGeom prst="rect">
                <a:avLst/>
              </a:prstGeom>
              <a:blipFill>
                <a:blip r:embed="rId12"/>
                <a:stretch>
                  <a:fillRect l="-18919" r="-2703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" name="Grupo 40">
            <a:extLst>
              <a:ext uri="{FF2B5EF4-FFF2-40B4-BE49-F238E27FC236}">
                <a16:creationId xmlns:a16="http://schemas.microsoft.com/office/drawing/2014/main" id="{79ABA2E2-A607-4493-A209-52592FA76B01}"/>
              </a:ext>
            </a:extLst>
          </p:cNvPr>
          <p:cNvGrpSpPr/>
          <p:nvPr/>
        </p:nvGrpSpPr>
        <p:grpSpPr>
          <a:xfrm>
            <a:off x="2975486" y="1311921"/>
            <a:ext cx="1485908" cy="1849708"/>
            <a:chOff x="320622" y="1459149"/>
            <a:chExt cx="2173669" cy="2992027"/>
          </a:xfrm>
        </p:grpSpPr>
        <p:sp>
          <p:nvSpPr>
            <p:cNvPr id="67" name="Forma libre: forma 66">
              <a:extLst>
                <a:ext uri="{FF2B5EF4-FFF2-40B4-BE49-F238E27FC236}">
                  <a16:creationId xmlns:a16="http://schemas.microsoft.com/office/drawing/2014/main" id="{5286B7F0-573F-45F6-8251-885A0D411403}"/>
                </a:ext>
              </a:extLst>
            </p:cNvPr>
            <p:cNvSpPr/>
            <p:nvPr/>
          </p:nvSpPr>
          <p:spPr>
            <a:xfrm>
              <a:off x="389106" y="1459149"/>
              <a:ext cx="1702341" cy="1361872"/>
            </a:xfrm>
            <a:custGeom>
              <a:avLst/>
              <a:gdLst>
                <a:gd name="connsiteX0" fmla="*/ 0 w 1702341"/>
                <a:gd name="connsiteY0" fmla="*/ 1361872 h 1361872"/>
                <a:gd name="connsiteX1" fmla="*/ 447473 w 1702341"/>
                <a:gd name="connsiteY1" fmla="*/ 1293779 h 1361872"/>
                <a:gd name="connsiteX2" fmla="*/ 953311 w 1702341"/>
                <a:gd name="connsiteY2" fmla="*/ 1050587 h 1361872"/>
                <a:gd name="connsiteX3" fmla="*/ 1352145 w 1702341"/>
                <a:gd name="connsiteY3" fmla="*/ 603115 h 1361872"/>
                <a:gd name="connsiteX4" fmla="*/ 1702341 w 1702341"/>
                <a:gd name="connsiteY4" fmla="*/ 0 h 136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41" h="1361872">
                  <a:moveTo>
                    <a:pt x="0" y="1361872"/>
                  </a:moveTo>
                  <a:cubicBezTo>
                    <a:pt x="144294" y="1353766"/>
                    <a:pt x="288588" y="1345660"/>
                    <a:pt x="447473" y="1293779"/>
                  </a:cubicBezTo>
                  <a:cubicBezTo>
                    <a:pt x="606358" y="1241898"/>
                    <a:pt x="802532" y="1165698"/>
                    <a:pt x="953311" y="1050587"/>
                  </a:cubicBezTo>
                  <a:cubicBezTo>
                    <a:pt x="1104090" y="935476"/>
                    <a:pt x="1227307" y="778213"/>
                    <a:pt x="1352145" y="603115"/>
                  </a:cubicBezTo>
                  <a:cubicBezTo>
                    <a:pt x="1476983" y="428017"/>
                    <a:pt x="1589662" y="214008"/>
                    <a:pt x="1702341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68" name="Forma libre: forma 67">
              <a:extLst>
                <a:ext uri="{FF2B5EF4-FFF2-40B4-BE49-F238E27FC236}">
                  <a16:creationId xmlns:a16="http://schemas.microsoft.com/office/drawing/2014/main" id="{265A455D-D67B-426E-A2D7-DF333CD03BE8}"/>
                </a:ext>
              </a:extLst>
            </p:cNvPr>
            <p:cNvSpPr/>
            <p:nvPr/>
          </p:nvSpPr>
          <p:spPr>
            <a:xfrm flipV="1">
              <a:off x="320622" y="3100536"/>
              <a:ext cx="1770825" cy="1350640"/>
            </a:xfrm>
            <a:custGeom>
              <a:avLst/>
              <a:gdLst>
                <a:gd name="connsiteX0" fmla="*/ 0 w 1702341"/>
                <a:gd name="connsiteY0" fmla="*/ 1361872 h 1361872"/>
                <a:gd name="connsiteX1" fmla="*/ 447473 w 1702341"/>
                <a:gd name="connsiteY1" fmla="*/ 1293779 h 1361872"/>
                <a:gd name="connsiteX2" fmla="*/ 953311 w 1702341"/>
                <a:gd name="connsiteY2" fmla="*/ 1050587 h 1361872"/>
                <a:gd name="connsiteX3" fmla="*/ 1352145 w 1702341"/>
                <a:gd name="connsiteY3" fmla="*/ 603115 h 1361872"/>
                <a:gd name="connsiteX4" fmla="*/ 1702341 w 1702341"/>
                <a:gd name="connsiteY4" fmla="*/ 0 h 136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341" h="1361872">
                  <a:moveTo>
                    <a:pt x="0" y="1361872"/>
                  </a:moveTo>
                  <a:cubicBezTo>
                    <a:pt x="144294" y="1353766"/>
                    <a:pt x="288588" y="1345660"/>
                    <a:pt x="447473" y="1293779"/>
                  </a:cubicBezTo>
                  <a:cubicBezTo>
                    <a:pt x="606358" y="1241898"/>
                    <a:pt x="802532" y="1165698"/>
                    <a:pt x="953311" y="1050587"/>
                  </a:cubicBezTo>
                  <a:cubicBezTo>
                    <a:pt x="1104090" y="935476"/>
                    <a:pt x="1227307" y="778213"/>
                    <a:pt x="1352145" y="603115"/>
                  </a:cubicBezTo>
                  <a:cubicBezTo>
                    <a:pt x="1476983" y="428017"/>
                    <a:pt x="1589662" y="214008"/>
                    <a:pt x="1702341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69" name="Forma libre: forma 68">
              <a:extLst>
                <a:ext uri="{FF2B5EF4-FFF2-40B4-BE49-F238E27FC236}">
                  <a16:creationId xmlns:a16="http://schemas.microsoft.com/office/drawing/2014/main" id="{19ABAB35-B848-4498-98B9-C4FC0112AB8D}"/>
                </a:ext>
              </a:extLst>
            </p:cNvPr>
            <p:cNvSpPr/>
            <p:nvPr/>
          </p:nvSpPr>
          <p:spPr>
            <a:xfrm>
              <a:off x="369651" y="3048869"/>
              <a:ext cx="2013626" cy="949199"/>
            </a:xfrm>
            <a:custGeom>
              <a:avLst/>
              <a:gdLst>
                <a:gd name="connsiteX0" fmla="*/ 0 w 2013626"/>
                <a:gd name="connsiteY0" fmla="*/ 5616 h 949199"/>
                <a:gd name="connsiteX1" fmla="*/ 418289 w 2013626"/>
                <a:gd name="connsiteY1" fmla="*/ 5616 h 949199"/>
                <a:gd name="connsiteX2" fmla="*/ 807396 w 2013626"/>
                <a:gd name="connsiteY2" fmla="*/ 63982 h 949199"/>
                <a:gd name="connsiteX3" fmla="*/ 1215958 w 2013626"/>
                <a:gd name="connsiteY3" fmla="*/ 239080 h 949199"/>
                <a:gd name="connsiteX4" fmla="*/ 2013626 w 2013626"/>
                <a:gd name="connsiteY4" fmla="*/ 949199 h 9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626" h="949199">
                  <a:moveTo>
                    <a:pt x="0" y="5616"/>
                  </a:moveTo>
                  <a:cubicBezTo>
                    <a:pt x="141861" y="752"/>
                    <a:pt x="283723" y="-4112"/>
                    <a:pt x="418289" y="5616"/>
                  </a:cubicBezTo>
                  <a:cubicBezTo>
                    <a:pt x="552855" y="15344"/>
                    <a:pt x="674451" y="25071"/>
                    <a:pt x="807396" y="63982"/>
                  </a:cubicBezTo>
                  <a:cubicBezTo>
                    <a:pt x="940341" y="102893"/>
                    <a:pt x="1014920" y="91544"/>
                    <a:pt x="1215958" y="239080"/>
                  </a:cubicBezTo>
                  <a:cubicBezTo>
                    <a:pt x="1416996" y="386616"/>
                    <a:pt x="1715311" y="667907"/>
                    <a:pt x="2013626" y="94919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70" name="Forma libre: forma 69">
              <a:extLst>
                <a:ext uri="{FF2B5EF4-FFF2-40B4-BE49-F238E27FC236}">
                  <a16:creationId xmlns:a16="http://schemas.microsoft.com/office/drawing/2014/main" id="{ACF0E02C-116A-40E5-86A0-993669F06514}"/>
                </a:ext>
              </a:extLst>
            </p:cNvPr>
            <p:cNvSpPr/>
            <p:nvPr/>
          </p:nvSpPr>
          <p:spPr>
            <a:xfrm flipV="1">
              <a:off x="337957" y="1942047"/>
              <a:ext cx="2045319" cy="967894"/>
            </a:xfrm>
            <a:custGeom>
              <a:avLst/>
              <a:gdLst>
                <a:gd name="connsiteX0" fmla="*/ 0 w 2013626"/>
                <a:gd name="connsiteY0" fmla="*/ 5616 h 949199"/>
                <a:gd name="connsiteX1" fmla="*/ 418289 w 2013626"/>
                <a:gd name="connsiteY1" fmla="*/ 5616 h 949199"/>
                <a:gd name="connsiteX2" fmla="*/ 807396 w 2013626"/>
                <a:gd name="connsiteY2" fmla="*/ 63982 h 949199"/>
                <a:gd name="connsiteX3" fmla="*/ 1215958 w 2013626"/>
                <a:gd name="connsiteY3" fmla="*/ 239080 h 949199"/>
                <a:gd name="connsiteX4" fmla="*/ 2013626 w 2013626"/>
                <a:gd name="connsiteY4" fmla="*/ 949199 h 9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626" h="949199">
                  <a:moveTo>
                    <a:pt x="0" y="5616"/>
                  </a:moveTo>
                  <a:cubicBezTo>
                    <a:pt x="141861" y="752"/>
                    <a:pt x="283723" y="-4112"/>
                    <a:pt x="418289" y="5616"/>
                  </a:cubicBezTo>
                  <a:cubicBezTo>
                    <a:pt x="552855" y="15344"/>
                    <a:pt x="674451" y="25071"/>
                    <a:pt x="807396" y="63982"/>
                  </a:cubicBezTo>
                  <a:cubicBezTo>
                    <a:pt x="940341" y="102893"/>
                    <a:pt x="1014920" y="91544"/>
                    <a:pt x="1215958" y="239080"/>
                  </a:cubicBezTo>
                  <a:cubicBezTo>
                    <a:pt x="1416996" y="386616"/>
                    <a:pt x="1715311" y="667907"/>
                    <a:pt x="2013626" y="94919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cxnSp>
          <p:nvCxnSpPr>
            <p:cNvPr id="71" name="Conector recto 70">
              <a:extLst>
                <a:ext uri="{FF2B5EF4-FFF2-40B4-BE49-F238E27FC236}">
                  <a16:creationId xmlns:a16="http://schemas.microsoft.com/office/drawing/2014/main" id="{7921016C-2DFC-4567-94EE-60A6D3D4D5E3}"/>
                </a:ext>
              </a:extLst>
            </p:cNvPr>
            <p:cNvCxnSpPr>
              <a:cxnSpLocks/>
            </p:cNvCxnSpPr>
            <p:nvPr/>
          </p:nvCxnSpPr>
          <p:spPr>
            <a:xfrm>
              <a:off x="389106" y="2985934"/>
              <a:ext cx="2105185" cy="129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ector recto de flecha 71">
              <a:extLst>
                <a:ext uri="{FF2B5EF4-FFF2-40B4-BE49-F238E27FC236}">
                  <a16:creationId xmlns:a16="http://schemas.microsoft.com/office/drawing/2014/main" id="{84A3160F-5894-4D53-A6EA-8527CA445E5C}"/>
                </a:ext>
              </a:extLst>
            </p:cNvPr>
            <p:cNvCxnSpPr/>
            <p:nvPr/>
          </p:nvCxnSpPr>
          <p:spPr>
            <a:xfrm>
              <a:off x="1976806" y="2987224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Conector recto de flecha 72">
              <a:extLst>
                <a:ext uri="{FF2B5EF4-FFF2-40B4-BE49-F238E27FC236}">
                  <a16:creationId xmlns:a16="http://schemas.microsoft.com/office/drawing/2014/main" id="{47F5F5B6-D844-4CB5-91D6-FE8BDE6F76B1}"/>
                </a:ext>
              </a:extLst>
            </p:cNvPr>
            <p:cNvCxnSpPr>
              <a:cxnSpLocks/>
            </p:cNvCxnSpPr>
            <p:nvPr/>
          </p:nvCxnSpPr>
          <p:spPr>
            <a:xfrm rot="1800000">
              <a:off x="1775520" y="3501008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Conector recto de flecha 73">
              <a:extLst>
                <a:ext uri="{FF2B5EF4-FFF2-40B4-BE49-F238E27FC236}">
                  <a16:creationId xmlns:a16="http://schemas.microsoft.com/office/drawing/2014/main" id="{EF03D6CB-58B1-4373-BE14-1F3E751933C1}"/>
                </a:ext>
              </a:extLst>
            </p:cNvPr>
            <p:cNvCxnSpPr>
              <a:cxnSpLocks/>
            </p:cNvCxnSpPr>
            <p:nvPr/>
          </p:nvCxnSpPr>
          <p:spPr>
            <a:xfrm rot="2880000">
              <a:off x="1620870" y="3821359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Conector recto de flecha 74">
              <a:extLst>
                <a:ext uri="{FF2B5EF4-FFF2-40B4-BE49-F238E27FC236}">
                  <a16:creationId xmlns:a16="http://schemas.microsoft.com/office/drawing/2014/main" id="{E3F094DF-045C-4112-B43C-15CC0B339B2E}"/>
                </a:ext>
              </a:extLst>
            </p:cNvPr>
            <p:cNvCxnSpPr>
              <a:cxnSpLocks/>
            </p:cNvCxnSpPr>
            <p:nvPr/>
          </p:nvCxnSpPr>
          <p:spPr>
            <a:xfrm rot="-2340000">
              <a:off x="1931061" y="2289891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ector recto de flecha 75">
              <a:extLst>
                <a:ext uri="{FF2B5EF4-FFF2-40B4-BE49-F238E27FC236}">
                  <a16:creationId xmlns:a16="http://schemas.microsoft.com/office/drawing/2014/main" id="{F41CEBC5-845E-471C-88DC-8F36DE181D62}"/>
                </a:ext>
              </a:extLst>
            </p:cNvPr>
            <p:cNvCxnSpPr>
              <a:cxnSpLocks/>
            </p:cNvCxnSpPr>
            <p:nvPr/>
          </p:nvCxnSpPr>
          <p:spPr>
            <a:xfrm rot="-2940000">
              <a:off x="1735647" y="1966786"/>
              <a:ext cx="158754" cy="0"/>
            </a:xfrm>
            <a:prstGeom prst="straightConnector1">
              <a:avLst/>
            </a:prstGeom>
            <a:ln w="508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2" name="Imagen 41">
            <a:extLst>
              <a:ext uri="{FF2B5EF4-FFF2-40B4-BE49-F238E27FC236}">
                <a16:creationId xmlns:a16="http://schemas.microsoft.com/office/drawing/2014/main" id="{05DA76B4-BC9C-4E78-8FD0-5349BD5621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230789" y="2084243"/>
            <a:ext cx="855957" cy="27665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79AF6E5-6FD5-475F-AF3B-C3C94A59249B}"/>
                  </a:ext>
                </a:extLst>
              </p:cNvPr>
              <p:cNvSpPr/>
              <p:nvPr/>
            </p:nvSpPr>
            <p:spPr>
              <a:xfrm>
                <a:off x="3584133" y="1492627"/>
                <a:ext cx="396070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79AF6E5-6FD5-475F-AF3B-C3C94A59249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4133" y="1492627"/>
                <a:ext cx="396070" cy="40293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18D1E345-E20F-4D8E-83EA-7F1DCAC9FE39}"/>
                  </a:ext>
                </a:extLst>
              </p:cNvPr>
              <p:cNvSpPr/>
              <p:nvPr/>
            </p:nvSpPr>
            <p:spPr>
              <a:xfrm>
                <a:off x="2684497" y="1654124"/>
                <a:ext cx="36933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18D1E345-E20F-4D8E-83EA-7F1DCAC9FE3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84497" y="1654124"/>
                <a:ext cx="369332" cy="369332"/>
              </a:xfrm>
              <a:prstGeom prst="rect">
                <a:avLst/>
              </a:prstGeom>
              <a:blipFill>
                <a:blip r:embed="rId15"/>
                <a:stretch>
                  <a:fillRect t="-22951" r="-2786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5" name="Conector recto de flecha 44">
            <a:extLst>
              <a:ext uri="{FF2B5EF4-FFF2-40B4-BE49-F238E27FC236}">
                <a16:creationId xmlns:a16="http://schemas.microsoft.com/office/drawing/2014/main" id="{F634AB6B-1300-4F61-8F53-A1D07936956D}"/>
              </a:ext>
            </a:extLst>
          </p:cNvPr>
          <p:cNvCxnSpPr>
            <a:cxnSpLocks/>
          </p:cNvCxnSpPr>
          <p:nvPr/>
        </p:nvCxnSpPr>
        <p:spPr>
          <a:xfrm>
            <a:off x="2605497" y="1999869"/>
            <a:ext cx="460809" cy="0"/>
          </a:xfrm>
          <a:prstGeom prst="straightConnector1">
            <a:avLst/>
          </a:prstGeom>
          <a:ln w="508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upo 10">
            <a:extLst>
              <a:ext uri="{FF2B5EF4-FFF2-40B4-BE49-F238E27FC236}">
                <a16:creationId xmlns:a16="http://schemas.microsoft.com/office/drawing/2014/main" id="{0DF1B595-2B42-42F7-B3FE-64890740DC1F}"/>
              </a:ext>
            </a:extLst>
          </p:cNvPr>
          <p:cNvGrpSpPr/>
          <p:nvPr/>
        </p:nvGrpSpPr>
        <p:grpSpPr>
          <a:xfrm>
            <a:off x="743130" y="3219026"/>
            <a:ext cx="3730571" cy="1849708"/>
            <a:chOff x="990840" y="4292034"/>
            <a:chExt cx="4974094" cy="2466277"/>
          </a:xfrm>
        </p:grpSpPr>
        <p:grpSp>
          <p:nvGrpSpPr>
            <p:cNvPr id="137" name="Grupo 136">
              <a:extLst>
                <a:ext uri="{FF2B5EF4-FFF2-40B4-BE49-F238E27FC236}">
                  <a16:creationId xmlns:a16="http://schemas.microsoft.com/office/drawing/2014/main" id="{2DD778E8-F82A-48EC-9F84-48843C534762}"/>
                </a:ext>
              </a:extLst>
            </p:cNvPr>
            <p:cNvGrpSpPr/>
            <p:nvPr/>
          </p:nvGrpSpPr>
          <p:grpSpPr>
            <a:xfrm flipH="1">
              <a:off x="990840" y="4292034"/>
              <a:ext cx="2152832" cy="2466277"/>
              <a:chOff x="320622" y="1459149"/>
              <a:chExt cx="2173669" cy="2992027"/>
            </a:xfrm>
          </p:grpSpPr>
          <p:sp>
            <p:nvSpPr>
              <p:cNvPr id="138" name="Forma libre: forma 137">
                <a:extLst>
                  <a:ext uri="{FF2B5EF4-FFF2-40B4-BE49-F238E27FC236}">
                    <a16:creationId xmlns:a16="http://schemas.microsoft.com/office/drawing/2014/main" id="{8E3BECE3-AE35-4A19-A261-21724D460282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39" name="Forma libre: forma 138">
                <a:extLst>
                  <a:ext uri="{FF2B5EF4-FFF2-40B4-BE49-F238E27FC236}">
                    <a16:creationId xmlns:a16="http://schemas.microsoft.com/office/drawing/2014/main" id="{1C29097C-B1AE-4E6B-953E-FCF20D0FB5AC}"/>
                  </a:ext>
                </a:extLst>
              </p:cNvPr>
              <p:cNvSpPr/>
              <p:nvPr/>
            </p:nvSpPr>
            <p:spPr>
              <a:xfrm flipV="1">
                <a:off x="320622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0" name="Forma libre: forma 139">
                <a:extLst>
                  <a:ext uri="{FF2B5EF4-FFF2-40B4-BE49-F238E27FC236}">
                    <a16:creationId xmlns:a16="http://schemas.microsoft.com/office/drawing/2014/main" id="{8FA90CA3-9237-4D5A-8A7B-5FDB98DD8CE3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1" name="Forma libre: forma 140">
                <a:extLst>
                  <a:ext uri="{FF2B5EF4-FFF2-40B4-BE49-F238E27FC236}">
                    <a16:creationId xmlns:a16="http://schemas.microsoft.com/office/drawing/2014/main" id="{50A8D6DD-06A3-4A3D-A424-B6EC21CD3EAD}"/>
                  </a:ext>
                </a:extLst>
              </p:cNvPr>
              <p:cNvSpPr/>
              <p:nvPr/>
            </p:nvSpPr>
            <p:spPr>
              <a:xfrm flipV="1">
                <a:off x="337957" y="1942047"/>
                <a:ext cx="2045319" cy="967894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42" name="Conector recto 141">
                <a:extLst>
                  <a:ext uri="{FF2B5EF4-FFF2-40B4-BE49-F238E27FC236}">
                    <a16:creationId xmlns:a16="http://schemas.microsoft.com/office/drawing/2014/main" id="{E460082A-1562-408B-AE83-B263227C03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Conector recto de flecha 142">
                <a:extLst>
                  <a:ext uri="{FF2B5EF4-FFF2-40B4-BE49-F238E27FC236}">
                    <a16:creationId xmlns:a16="http://schemas.microsoft.com/office/drawing/2014/main" id="{3551D76C-BE03-41C5-9D8F-0F9CBD076970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Conector recto de flecha 143">
                <a:extLst>
                  <a:ext uri="{FF2B5EF4-FFF2-40B4-BE49-F238E27FC236}">
                    <a16:creationId xmlns:a16="http://schemas.microsoft.com/office/drawing/2014/main" id="{A74330CE-411A-4ABC-BD71-77753F218A25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Conector recto de flecha 144">
                <a:extLst>
                  <a:ext uri="{FF2B5EF4-FFF2-40B4-BE49-F238E27FC236}">
                    <a16:creationId xmlns:a16="http://schemas.microsoft.com/office/drawing/2014/main" id="{2BB5B003-B997-41E4-AC41-0F6B093715A1}"/>
                  </a:ext>
                </a:extLst>
              </p:cNvPr>
              <p:cNvCxnSpPr>
                <a:cxnSpLocks/>
              </p:cNvCxnSpPr>
              <p:nvPr/>
            </p:nvCxnSpPr>
            <p:spPr>
              <a:xfrm rot="13680000">
                <a:off x="1620870" y="3821360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Conector recto de flecha 145">
                <a:extLst>
                  <a:ext uri="{FF2B5EF4-FFF2-40B4-BE49-F238E27FC236}">
                    <a16:creationId xmlns:a16="http://schemas.microsoft.com/office/drawing/2014/main" id="{BC3ACCB3-6227-4B03-B5EE-E7B8E342A657}"/>
                  </a:ext>
                </a:extLst>
              </p:cNvPr>
              <p:cNvCxnSpPr>
                <a:cxnSpLocks/>
              </p:cNvCxnSpPr>
              <p:nvPr/>
            </p:nvCxnSpPr>
            <p:spPr>
              <a:xfrm rot="8460000">
                <a:off x="1931061" y="2289892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Conector recto de flecha 146">
                <a:extLst>
                  <a:ext uri="{FF2B5EF4-FFF2-40B4-BE49-F238E27FC236}">
                    <a16:creationId xmlns:a16="http://schemas.microsoft.com/office/drawing/2014/main" id="{6F8031AD-2C97-4126-861C-05455D584EAC}"/>
                  </a:ext>
                </a:extLst>
              </p:cNvPr>
              <p:cNvCxnSpPr>
                <a:cxnSpLocks/>
              </p:cNvCxnSpPr>
              <p:nvPr/>
            </p:nvCxnSpPr>
            <p:spPr>
              <a:xfrm rot="7860000">
                <a:off x="1735648" y="1966787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upo 131">
              <a:extLst>
                <a:ext uri="{FF2B5EF4-FFF2-40B4-BE49-F238E27FC236}">
                  <a16:creationId xmlns:a16="http://schemas.microsoft.com/office/drawing/2014/main" id="{F369F6BA-66F0-40F4-811C-83F45A069952}"/>
                </a:ext>
              </a:extLst>
            </p:cNvPr>
            <p:cNvGrpSpPr/>
            <p:nvPr/>
          </p:nvGrpSpPr>
          <p:grpSpPr>
            <a:xfrm>
              <a:off x="3983725" y="4292034"/>
              <a:ext cx="1981209" cy="2466277"/>
              <a:chOff x="320622" y="1459149"/>
              <a:chExt cx="2173669" cy="2992027"/>
            </a:xfrm>
          </p:grpSpPr>
          <p:sp>
            <p:nvSpPr>
              <p:cNvPr id="148" name="Forma libre: forma 147">
                <a:extLst>
                  <a:ext uri="{FF2B5EF4-FFF2-40B4-BE49-F238E27FC236}">
                    <a16:creationId xmlns:a16="http://schemas.microsoft.com/office/drawing/2014/main" id="{8F3D6EFD-806A-4DB6-950C-AA6A4EFB8EEA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49" name="Forma libre: forma 148">
                <a:extLst>
                  <a:ext uri="{FF2B5EF4-FFF2-40B4-BE49-F238E27FC236}">
                    <a16:creationId xmlns:a16="http://schemas.microsoft.com/office/drawing/2014/main" id="{1C821C3E-3B2E-43DB-9FA5-A9684A678AD8}"/>
                  </a:ext>
                </a:extLst>
              </p:cNvPr>
              <p:cNvSpPr/>
              <p:nvPr/>
            </p:nvSpPr>
            <p:spPr>
              <a:xfrm flipV="1">
                <a:off x="320622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50" name="Forma libre: forma 149">
                <a:extLst>
                  <a:ext uri="{FF2B5EF4-FFF2-40B4-BE49-F238E27FC236}">
                    <a16:creationId xmlns:a16="http://schemas.microsoft.com/office/drawing/2014/main" id="{918FB8A5-8015-4589-B4F6-92816EBFC3DF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51" name="Forma libre: forma 150">
                <a:extLst>
                  <a:ext uri="{FF2B5EF4-FFF2-40B4-BE49-F238E27FC236}">
                    <a16:creationId xmlns:a16="http://schemas.microsoft.com/office/drawing/2014/main" id="{3368CDE3-CAD2-4898-A02D-B29F915AE16C}"/>
                  </a:ext>
                </a:extLst>
              </p:cNvPr>
              <p:cNvSpPr/>
              <p:nvPr/>
            </p:nvSpPr>
            <p:spPr>
              <a:xfrm flipV="1">
                <a:off x="337957" y="1942047"/>
                <a:ext cx="2045319" cy="967894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52" name="Conector recto 151">
                <a:extLst>
                  <a:ext uri="{FF2B5EF4-FFF2-40B4-BE49-F238E27FC236}">
                    <a16:creationId xmlns:a16="http://schemas.microsoft.com/office/drawing/2014/main" id="{26CDCEEA-4188-46A9-896D-752E0D21A9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Conector recto de flecha 152">
                <a:extLst>
                  <a:ext uri="{FF2B5EF4-FFF2-40B4-BE49-F238E27FC236}">
                    <a16:creationId xmlns:a16="http://schemas.microsoft.com/office/drawing/2014/main" id="{4783AA1A-BF8E-4B1A-9EAC-DDABE1DB6055}"/>
                  </a:ext>
                </a:extLst>
              </p:cNvPr>
              <p:cNvCxnSpPr/>
              <p:nvPr/>
            </p:nvCxnSpPr>
            <p:spPr>
              <a:xfrm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Conector recto de flecha 153">
                <a:extLst>
                  <a:ext uri="{FF2B5EF4-FFF2-40B4-BE49-F238E27FC236}">
                    <a16:creationId xmlns:a16="http://schemas.microsoft.com/office/drawing/2014/main" id="{4FE7C5D8-FEB1-4C5C-BBC3-92B185092E69}"/>
                  </a:ext>
                </a:extLst>
              </p:cNvPr>
              <p:cNvCxnSpPr>
                <a:cxnSpLocks/>
              </p:cNvCxnSpPr>
              <p:nvPr/>
            </p:nvCxnSpPr>
            <p:spPr>
              <a:xfrm rot="18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Conector recto de flecha 154">
                <a:extLst>
                  <a:ext uri="{FF2B5EF4-FFF2-40B4-BE49-F238E27FC236}">
                    <a16:creationId xmlns:a16="http://schemas.microsoft.com/office/drawing/2014/main" id="{8E5FD24E-5FF3-47C5-8BFB-66480891E0BD}"/>
                  </a:ext>
                </a:extLst>
              </p:cNvPr>
              <p:cNvCxnSpPr>
                <a:cxnSpLocks/>
              </p:cNvCxnSpPr>
              <p:nvPr/>
            </p:nvCxnSpPr>
            <p:spPr>
              <a:xfrm rot="2880000">
                <a:off x="1620870" y="3821359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Conector recto de flecha 155">
                <a:extLst>
                  <a:ext uri="{FF2B5EF4-FFF2-40B4-BE49-F238E27FC236}">
                    <a16:creationId xmlns:a16="http://schemas.microsoft.com/office/drawing/2014/main" id="{07B7BBBF-C55C-4F13-8CD9-584F645396F4}"/>
                  </a:ext>
                </a:extLst>
              </p:cNvPr>
              <p:cNvCxnSpPr>
                <a:cxnSpLocks/>
              </p:cNvCxnSpPr>
              <p:nvPr/>
            </p:nvCxnSpPr>
            <p:spPr>
              <a:xfrm rot="-2340000">
                <a:off x="1931061" y="2289891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Conector recto de flecha 156">
                <a:extLst>
                  <a:ext uri="{FF2B5EF4-FFF2-40B4-BE49-F238E27FC236}">
                    <a16:creationId xmlns:a16="http://schemas.microsoft.com/office/drawing/2014/main" id="{866A6F12-99A9-427B-9850-6042D7780E2B}"/>
                  </a:ext>
                </a:extLst>
              </p:cNvPr>
              <p:cNvCxnSpPr>
                <a:cxnSpLocks/>
              </p:cNvCxnSpPr>
              <p:nvPr/>
            </p:nvCxnSpPr>
            <p:spPr>
              <a:xfrm rot="-2940000">
                <a:off x="1735647" y="1966786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33" name="Imagen 132">
              <a:extLst>
                <a:ext uri="{FF2B5EF4-FFF2-40B4-BE49-F238E27FC236}">
                  <a16:creationId xmlns:a16="http://schemas.microsoft.com/office/drawing/2014/main" id="{52BAEF21-11AA-4CB4-989F-85DE5EDFA21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990795" y="5321797"/>
              <a:ext cx="1141275" cy="368867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4" name="Rectángulo 133">
                  <a:extLst>
                    <a:ext uri="{FF2B5EF4-FFF2-40B4-BE49-F238E27FC236}">
                      <a16:creationId xmlns:a16="http://schemas.microsoft.com/office/drawing/2014/main" id="{86DDA2C2-5906-4349-ABB0-070C1C705472}"/>
                    </a:ext>
                  </a:extLst>
                </p:cNvPr>
                <p:cNvSpPr/>
                <p:nvPr/>
              </p:nvSpPr>
              <p:spPr>
                <a:xfrm>
                  <a:off x="4795253" y="4532975"/>
                  <a:ext cx="528093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34" name="Rectángulo 133">
                  <a:extLst>
                    <a:ext uri="{FF2B5EF4-FFF2-40B4-BE49-F238E27FC236}">
                      <a16:creationId xmlns:a16="http://schemas.microsoft.com/office/drawing/2014/main" id="{86DDA2C2-5906-4349-ABB0-070C1C70547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95253" y="4532975"/>
                  <a:ext cx="528093" cy="53724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5" name="Rectángulo 134">
                  <a:extLst>
                    <a:ext uri="{FF2B5EF4-FFF2-40B4-BE49-F238E27FC236}">
                      <a16:creationId xmlns:a16="http://schemas.microsoft.com/office/drawing/2014/main" id="{7C17B20E-94B6-4C03-A659-509C27568AAF}"/>
                    </a:ext>
                  </a:extLst>
                </p:cNvPr>
                <p:cNvSpPr/>
                <p:nvPr/>
              </p:nvSpPr>
              <p:spPr>
                <a:xfrm>
                  <a:off x="3595740" y="4748305"/>
                  <a:ext cx="492443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135" name="Rectángulo 134">
                  <a:extLst>
                    <a:ext uri="{FF2B5EF4-FFF2-40B4-BE49-F238E27FC236}">
                      <a16:creationId xmlns:a16="http://schemas.microsoft.com/office/drawing/2014/main" id="{7C17B20E-94B6-4C03-A659-509C27568AA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95740" y="4748305"/>
                  <a:ext cx="492443" cy="492443"/>
                </a:xfrm>
                <a:prstGeom prst="rect">
                  <a:avLst/>
                </a:prstGeom>
                <a:blipFill>
                  <a:blip r:embed="rId17"/>
                  <a:stretch>
                    <a:fillRect t="-22951" r="-2786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36" name="Conector recto de flecha 135">
              <a:extLst>
                <a:ext uri="{FF2B5EF4-FFF2-40B4-BE49-F238E27FC236}">
                  <a16:creationId xmlns:a16="http://schemas.microsoft.com/office/drawing/2014/main" id="{446ED064-8128-47B9-AABA-2D5F62E01AAE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490405" y="5209299"/>
              <a:ext cx="614411" cy="0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Grupo 157">
            <a:extLst>
              <a:ext uri="{FF2B5EF4-FFF2-40B4-BE49-F238E27FC236}">
                <a16:creationId xmlns:a16="http://schemas.microsoft.com/office/drawing/2014/main" id="{48F83383-A9CA-4781-BD19-1E9074FC3D88}"/>
              </a:ext>
            </a:extLst>
          </p:cNvPr>
          <p:cNvGrpSpPr/>
          <p:nvPr/>
        </p:nvGrpSpPr>
        <p:grpSpPr>
          <a:xfrm>
            <a:off x="6831339" y="1473871"/>
            <a:ext cx="378042" cy="1210268"/>
            <a:chOff x="7186984" y="1857409"/>
            <a:chExt cx="504056" cy="1613691"/>
          </a:xfrm>
        </p:grpSpPr>
        <p:sp>
          <p:nvSpPr>
            <p:cNvPr id="159" name="Elipse 158">
              <a:extLst>
                <a:ext uri="{FF2B5EF4-FFF2-40B4-BE49-F238E27FC236}">
                  <a16:creationId xmlns:a16="http://schemas.microsoft.com/office/drawing/2014/main" id="{C1941C62-3422-4203-801A-9FACD400A19D}"/>
                </a:ext>
              </a:extLst>
            </p:cNvPr>
            <p:cNvSpPr/>
            <p:nvPr/>
          </p:nvSpPr>
          <p:spPr>
            <a:xfrm>
              <a:off x="7186984" y="1857409"/>
              <a:ext cx="504056" cy="1613691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0" name="Rectángulo 159">
                  <a:extLst>
                    <a:ext uri="{FF2B5EF4-FFF2-40B4-BE49-F238E27FC236}">
                      <a16:creationId xmlns:a16="http://schemas.microsoft.com/office/drawing/2014/main" id="{F62614CD-D28F-4611-B34E-A71853ADCA06}"/>
                    </a:ext>
                  </a:extLst>
                </p:cNvPr>
                <p:cNvSpPr/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160" name="Rectángulo 159">
                  <a:extLst>
                    <a:ext uri="{FF2B5EF4-FFF2-40B4-BE49-F238E27FC236}">
                      <a16:creationId xmlns:a16="http://schemas.microsoft.com/office/drawing/2014/main" id="{F62614CD-D28F-4611-B34E-A71853ADCA0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63" name="Grupo 162">
            <a:extLst>
              <a:ext uri="{FF2B5EF4-FFF2-40B4-BE49-F238E27FC236}">
                <a16:creationId xmlns:a16="http://schemas.microsoft.com/office/drawing/2014/main" id="{6A2F63C4-4EF4-4AC0-9F29-DF9C15C4DE4B}"/>
              </a:ext>
            </a:extLst>
          </p:cNvPr>
          <p:cNvGrpSpPr/>
          <p:nvPr/>
        </p:nvGrpSpPr>
        <p:grpSpPr>
          <a:xfrm>
            <a:off x="6813891" y="3468630"/>
            <a:ext cx="378042" cy="1210268"/>
            <a:chOff x="7186984" y="1857409"/>
            <a:chExt cx="504056" cy="1613691"/>
          </a:xfrm>
        </p:grpSpPr>
        <p:sp>
          <p:nvSpPr>
            <p:cNvPr id="164" name="Elipse 163">
              <a:extLst>
                <a:ext uri="{FF2B5EF4-FFF2-40B4-BE49-F238E27FC236}">
                  <a16:creationId xmlns:a16="http://schemas.microsoft.com/office/drawing/2014/main" id="{8DC246E7-9867-4F1E-A494-96EBAD0A7076}"/>
                </a:ext>
              </a:extLst>
            </p:cNvPr>
            <p:cNvSpPr/>
            <p:nvPr/>
          </p:nvSpPr>
          <p:spPr>
            <a:xfrm>
              <a:off x="7186984" y="1857409"/>
              <a:ext cx="504056" cy="1613691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5" name="Rectángulo 164">
                  <a:extLst>
                    <a:ext uri="{FF2B5EF4-FFF2-40B4-BE49-F238E27FC236}">
                      <a16:creationId xmlns:a16="http://schemas.microsoft.com/office/drawing/2014/main" id="{17BF2DF7-11D4-46E0-95E0-EC068DB433C3}"/>
                    </a:ext>
                  </a:extLst>
                </p:cNvPr>
                <p:cNvSpPr/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165" name="Rectángulo 164">
                  <a:extLst>
                    <a:ext uri="{FF2B5EF4-FFF2-40B4-BE49-F238E27FC236}">
                      <a16:creationId xmlns:a16="http://schemas.microsoft.com/office/drawing/2014/main" id="{17BF2DF7-11D4-46E0-95E0-EC068DB433C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32388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  <p:bldP spid="162" grpId="0"/>
      <p:bldP spid="14" grpId="0"/>
      <p:bldP spid="15" grpId="0" animBg="1"/>
      <p:bldP spid="18" grpId="0"/>
      <p:bldP spid="19" grpId="0" animBg="1"/>
      <p:bldP spid="61" grpId="0"/>
      <p:bldP spid="62" grpId="0" animBg="1"/>
      <p:bldP spid="65" grpId="0"/>
      <p:bldP spid="66" grpId="0" animBg="1"/>
      <p:bldP spid="31" grpId="0" animBg="1"/>
      <p:bldP spid="32" grpId="0"/>
      <p:bldP spid="33" grpId="0" animBg="1"/>
      <p:bldP spid="34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" name="Imagen 121">
            <a:extLst>
              <a:ext uri="{FF2B5EF4-FFF2-40B4-BE49-F238E27FC236}">
                <a16:creationId xmlns:a16="http://schemas.microsoft.com/office/drawing/2014/main" id="{E6424FD3-1CDC-4B8A-8B65-F788D6A8E3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09038" y="3118544"/>
            <a:ext cx="594574" cy="1539878"/>
          </a:xfrm>
          <a:prstGeom prst="rect">
            <a:avLst/>
          </a:prstGeom>
        </p:spPr>
      </p:pic>
      <p:pic>
        <p:nvPicPr>
          <p:cNvPr id="82" name="Imagen 81">
            <a:extLst>
              <a:ext uri="{FF2B5EF4-FFF2-40B4-BE49-F238E27FC236}">
                <a16:creationId xmlns:a16="http://schemas.microsoft.com/office/drawing/2014/main" id="{F77F913D-ED24-45F4-A60E-9C4B2231D6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687604" y="1089781"/>
            <a:ext cx="594574" cy="153987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3" name="CuadroTexto 82">
                <a:extLst>
                  <a:ext uri="{FF2B5EF4-FFF2-40B4-BE49-F238E27FC236}">
                    <a16:creationId xmlns:a16="http://schemas.microsoft.com/office/drawing/2014/main" id="{EEEBD35C-CA60-4246-B54A-84AF7F5C2306}"/>
                  </a:ext>
                </a:extLst>
              </p:cNvPr>
              <p:cNvSpPr txBox="1"/>
              <p:nvPr/>
            </p:nvSpPr>
            <p:spPr>
              <a:xfrm>
                <a:off x="5849491" y="1859719"/>
                <a:ext cx="748282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h𝑜𝑟𝑎𝑟𝑖𝑜</m:t>
                      </m:r>
                    </m:oMath>
                  </m:oMathPara>
                </a14:m>
                <a:endParaRPr lang="es-ES" sz="1350" dirty="0">
                  <a:solidFill>
                    <a:srgbClr val="FF0066"/>
                  </a:solidFill>
                </a:endParaRPr>
              </a:p>
            </p:txBody>
          </p:sp>
        </mc:Choice>
        <mc:Fallback xmlns="">
          <p:sp>
            <p:nvSpPr>
              <p:cNvPr id="83" name="CuadroTexto 82">
                <a:extLst>
                  <a:ext uri="{FF2B5EF4-FFF2-40B4-BE49-F238E27FC236}">
                    <a16:creationId xmlns:a16="http://schemas.microsoft.com/office/drawing/2014/main" id="{EEEBD35C-CA60-4246-B54A-84AF7F5C23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49491" y="1859719"/>
                <a:ext cx="748282" cy="207749"/>
              </a:xfrm>
              <a:prstGeom prst="rect">
                <a:avLst/>
              </a:prstGeom>
              <a:blipFill>
                <a:blip r:embed="rId4"/>
                <a:stretch>
                  <a:fillRect l="-4918" r="-4918" b="-882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ey de Lenz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7450761" y="868827"/>
                <a:ext cx="259558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0761" y="868827"/>
                <a:ext cx="259558" cy="233013"/>
              </a:xfrm>
              <a:prstGeom prst="rect">
                <a:avLst/>
              </a:prstGeom>
              <a:blipFill>
                <a:blip r:embed="rId6"/>
                <a:stretch>
                  <a:fillRect l="-16279" r="-11628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Flecha derecha 14"/>
          <p:cNvSpPr/>
          <p:nvPr/>
        </p:nvSpPr>
        <p:spPr>
          <a:xfrm rot="10800000">
            <a:off x="7260109" y="1135508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7517345" y="1731397"/>
                <a:ext cx="362663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𝑖𝑛𝑑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17345" y="1731397"/>
                <a:ext cx="362663" cy="233013"/>
              </a:xfrm>
              <a:prstGeom prst="rect">
                <a:avLst/>
              </a:prstGeom>
              <a:blipFill>
                <a:blip r:embed="rId7"/>
                <a:stretch>
                  <a:fillRect l="-11667" r="-3333" b="-184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Flecha derecha 18"/>
          <p:cNvSpPr/>
          <p:nvPr/>
        </p:nvSpPr>
        <p:spPr>
          <a:xfrm>
            <a:off x="7830435" y="1998584"/>
            <a:ext cx="905198" cy="12632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CuadroTexto 60"/>
              <p:cNvSpPr txBox="1"/>
              <p:nvPr/>
            </p:nvSpPr>
            <p:spPr>
              <a:xfrm>
                <a:off x="6099346" y="2914440"/>
                <a:ext cx="259558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∆</m:t>
                      </m:r>
                      <m:acc>
                        <m:accPr>
                          <m:chr m:val="⃗"/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𝐵</m:t>
                          </m:r>
                        </m:e>
                      </m:acc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61" name="CuadroTexto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9346" y="2914440"/>
                <a:ext cx="259558" cy="233013"/>
              </a:xfrm>
              <a:prstGeom prst="rect">
                <a:avLst/>
              </a:prstGeom>
              <a:blipFill>
                <a:blip r:embed="rId8"/>
                <a:stretch>
                  <a:fillRect l="-16667" r="-14286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Flecha derecha 61"/>
          <p:cNvSpPr/>
          <p:nvPr/>
        </p:nvSpPr>
        <p:spPr>
          <a:xfrm>
            <a:off x="5908693" y="3181120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7787917" y="4805227"/>
                <a:ext cx="362663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𝑖𝑛𝑑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7917" y="4805227"/>
                <a:ext cx="362663" cy="233013"/>
              </a:xfrm>
              <a:prstGeom prst="rect">
                <a:avLst/>
              </a:prstGeom>
              <a:blipFill>
                <a:blip r:embed="rId9"/>
                <a:stretch>
                  <a:fillRect l="-11864" r="-3390" b="-184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Flecha derecha 65"/>
          <p:cNvSpPr/>
          <p:nvPr/>
        </p:nvSpPr>
        <p:spPr>
          <a:xfrm rot="10800000">
            <a:off x="6962648" y="4678898"/>
            <a:ext cx="905198" cy="12632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31" name="Flecha derecha 30"/>
          <p:cNvSpPr/>
          <p:nvPr/>
        </p:nvSpPr>
        <p:spPr>
          <a:xfrm rot="10800000">
            <a:off x="5328231" y="1339853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>
                <a:off x="5720333" y="1004479"/>
                <a:ext cx="221536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0333" y="1004479"/>
                <a:ext cx="221536" cy="233013"/>
              </a:xfrm>
              <a:prstGeom prst="rect">
                <a:avLst/>
              </a:prstGeom>
              <a:blipFill>
                <a:blip r:embed="rId10"/>
                <a:stretch>
                  <a:fillRect l="-18919" r="-2703" b="-157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Flecha derecha 32"/>
          <p:cNvSpPr/>
          <p:nvPr/>
        </p:nvSpPr>
        <p:spPr>
          <a:xfrm rot="10800000">
            <a:off x="5478065" y="3843607"/>
            <a:ext cx="905198" cy="1263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5870167" y="3508233"/>
                <a:ext cx="221536" cy="2330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</m:acc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0167" y="3508233"/>
                <a:ext cx="221536" cy="233013"/>
              </a:xfrm>
              <a:prstGeom prst="rect">
                <a:avLst/>
              </a:prstGeom>
              <a:blipFill>
                <a:blip r:embed="rId11"/>
                <a:stretch>
                  <a:fillRect l="-19444" r="-5556" b="-128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rupo 8">
            <a:extLst>
              <a:ext uri="{FF2B5EF4-FFF2-40B4-BE49-F238E27FC236}">
                <a16:creationId xmlns:a16="http://schemas.microsoft.com/office/drawing/2014/main" id="{AD02C07E-84BB-4826-BE19-FB2BCF1382D7}"/>
              </a:ext>
            </a:extLst>
          </p:cNvPr>
          <p:cNvGrpSpPr/>
          <p:nvPr/>
        </p:nvGrpSpPr>
        <p:grpSpPr>
          <a:xfrm>
            <a:off x="871608" y="716275"/>
            <a:ext cx="3682808" cy="2049104"/>
            <a:chOff x="1162144" y="955034"/>
            <a:chExt cx="4910410" cy="2732138"/>
          </a:xfrm>
        </p:grpSpPr>
        <p:grpSp>
          <p:nvGrpSpPr>
            <p:cNvPr id="43" name="Grupo 42">
              <a:extLst>
                <a:ext uri="{FF2B5EF4-FFF2-40B4-BE49-F238E27FC236}">
                  <a16:creationId xmlns:a16="http://schemas.microsoft.com/office/drawing/2014/main" id="{2DC715F7-AD84-41B8-965D-A2ED11EFA855}"/>
                </a:ext>
              </a:extLst>
            </p:cNvPr>
            <p:cNvGrpSpPr/>
            <p:nvPr/>
          </p:nvGrpSpPr>
          <p:grpSpPr>
            <a:xfrm>
              <a:off x="3967446" y="1220895"/>
              <a:ext cx="2105108" cy="2466277"/>
              <a:chOff x="320621" y="1459149"/>
              <a:chExt cx="2173670" cy="2992027"/>
            </a:xfrm>
          </p:grpSpPr>
          <p:sp>
            <p:nvSpPr>
              <p:cNvPr id="48" name="Forma libre: forma 47">
                <a:extLst>
                  <a:ext uri="{FF2B5EF4-FFF2-40B4-BE49-F238E27FC236}">
                    <a16:creationId xmlns:a16="http://schemas.microsoft.com/office/drawing/2014/main" id="{6DC333A6-0D2F-4B41-8EF3-1BF9D41EA708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49" name="Forma libre: forma 48">
                <a:extLst>
                  <a:ext uri="{FF2B5EF4-FFF2-40B4-BE49-F238E27FC236}">
                    <a16:creationId xmlns:a16="http://schemas.microsoft.com/office/drawing/2014/main" id="{DEA09787-5F4D-4F9C-9AB7-52984D617B03}"/>
                  </a:ext>
                </a:extLst>
              </p:cNvPr>
              <p:cNvSpPr/>
              <p:nvPr/>
            </p:nvSpPr>
            <p:spPr>
              <a:xfrm flipV="1">
                <a:off x="320621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0" name="Forma libre: forma 49">
                <a:extLst>
                  <a:ext uri="{FF2B5EF4-FFF2-40B4-BE49-F238E27FC236}">
                    <a16:creationId xmlns:a16="http://schemas.microsoft.com/office/drawing/2014/main" id="{0FE618FA-FBA9-4962-BD95-05F51BA0D940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1" name="Forma libre: forma 50">
                <a:extLst>
                  <a:ext uri="{FF2B5EF4-FFF2-40B4-BE49-F238E27FC236}">
                    <a16:creationId xmlns:a16="http://schemas.microsoft.com/office/drawing/2014/main" id="{997EE62F-1943-45A3-94D9-89AD0E5D8F24}"/>
                  </a:ext>
                </a:extLst>
              </p:cNvPr>
              <p:cNvSpPr/>
              <p:nvPr/>
            </p:nvSpPr>
            <p:spPr>
              <a:xfrm flipV="1">
                <a:off x="337956" y="1942047"/>
                <a:ext cx="2045319" cy="967895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52" name="Conector recto 51">
                <a:extLst>
                  <a:ext uri="{FF2B5EF4-FFF2-40B4-BE49-F238E27FC236}">
                    <a16:creationId xmlns:a16="http://schemas.microsoft.com/office/drawing/2014/main" id="{88AE7259-062D-40D8-B2E5-4E1FBC0F05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Conector recto de flecha 52">
                <a:extLst>
                  <a:ext uri="{FF2B5EF4-FFF2-40B4-BE49-F238E27FC236}">
                    <a16:creationId xmlns:a16="http://schemas.microsoft.com/office/drawing/2014/main" id="{B713AEAA-6CD5-4ECE-B696-F4E72B3D6D0F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Conector recto de flecha 53">
                <a:extLst>
                  <a:ext uri="{FF2B5EF4-FFF2-40B4-BE49-F238E27FC236}">
                    <a16:creationId xmlns:a16="http://schemas.microsoft.com/office/drawing/2014/main" id="{7E63226C-AEF4-4E8F-8096-1A085C1442BB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Conector recto de flecha 54">
                <a:extLst>
                  <a:ext uri="{FF2B5EF4-FFF2-40B4-BE49-F238E27FC236}">
                    <a16:creationId xmlns:a16="http://schemas.microsoft.com/office/drawing/2014/main" id="{2168A904-465C-40FB-8416-ADF8989672FE}"/>
                  </a:ext>
                </a:extLst>
              </p:cNvPr>
              <p:cNvCxnSpPr>
                <a:cxnSpLocks/>
              </p:cNvCxnSpPr>
              <p:nvPr/>
            </p:nvCxnSpPr>
            <p:spPr>
              <a:xfrm rot="13680000">
                <a:off x="1620870" y="3821360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Conector recto de flecha 66">
                <a:extLst>
                  <a:ext uri="{FF2B5EF4-FFF2-40B4-BE49-F238E27FC236}">
                    <a16:creationId xmlns:a16="http://schemas.microsoft.com/office/drawing/2014/main" id="{A79649FE-C479-46D9-9B72-B079E811C2CE}"/>
                  </a:ext>
                </a:extLst>
              </p:cNvPr>
              <p:cNvCxnSpPr>
                <a:cxnSpLocks/>
              </p:cNvCxnSpPr>
              <p:nvPr/>
            </p:nvCxnSpPr>
            <p:spPr>
              <a:xfrm rot="8460000">
                <a:off x="1931061" y="2289892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Conector recto de flecha 67">
                <a:extLst>
                  <a:ext uri="{FF2B5EF4-FFF2-40B4-BE49-F238E27FC236}">
                    <a16:creationId xmlns:a16="http://schemas.microsoft.com/office/drawing/2014/main" id="{1D8F3CAB-0A00-4F09-8D6C-4566DF2C8465}"/>
                  </a:ext>
                </a:extLst>
              </p:cNvPr>
              <p:cNvCxnSpPr>
                <a:cxnSpLocks/>
              </p:cNvCxnSpPr>
              <p:nvPr/>
            </p:nvCxnSpPr>
            <p:spPr>
              <a:xfrm rot="7860000">
                <a:off x="1735648" y="1966787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C9C03BB6-AE35-4592-A57F-5C59367A0549}"/>
                </a:ext>
              </a:extLst>
            </p:cNvPr>
            <p:cNvGrpSpPr/>
            <p:nvPr/>
          </p:nvGrpSpPr>
          <p:grpSpPr>
            <a:xfrm flipH="1">
              <a:off x="1162144" y="1220895"/>
              <a:ext cx="1937288" cy="2466277"/>
              <a:chOff x="320622" y="1459149"/>
              <a:chExt cx="2173669" cy="2992027"/>
            </a:xfrm>
          </p:grpSpPr>
          <p:sp>
            <p:nvSpPr>
              <p:cNvPr id="69" name="Forma libre: forma 68">
                <a:extLst>
                  <a:ext uri="{FF2B5EF4-FFF2-40B4-BE49-F238E27FC236}">
                    <a16:creationId xmlns:a16="http://schemas.microsoft.com/office/drawing/2014/main" id="{A989AE86-BE49-44D9-8C88-0CA80A347532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0" name="Forma libre: forma 69">
                <a:extLst>
                  <a:ext uri="{FF2B5EF4-FFF2-40B4-BE49-F238E27FC236}">
                    <a16:creationId xmlns:a16="http://schemas.microsoft.com/office/drawing/2014/main" id="{820E1D37-C622-4CE9-B0A2-7D6B56A3FA19}"/>
                  </a:ext>
                </a:extLst>
              </p:cNvPr>
              <p:cNvSpPr/>
              <p:nvPr/>
            </p:nvSpPr>
            <p:spPr>
              <a:xfrm flipV="1">
                <a:off x="320622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1" name="Forma libre: forma 70">
                <a:extLst>
                  <a:ext uri="{FF2B5EF4-FFF2-40B4-BE49-F238E27FC236}">
                    <a16:creationId xmlns:a16="http://schemas.microsoft.com/office/drawing/2014/main" id="{BB4E2C1B-81C0-4A26-86B1-BFAD618E4B9A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72" name="Forma libre: forma 71">
                <a:extLst>
                  <a:ext uri="{FF2B5EF4-FFF2-40B4-BE49-F238E27FC236}">
                    <a16:creationId xmlns:a16="http://schemas.microsoft.com/office/drawing/2014/main" id="{9D515860-03BC-4CA5-96FD-03FE99243E1E}"/>
                  </a:ext>
                </a:extLst>
              </p:cNvPr>
              <p:cNvSpPr/>
              <p:nvPr/>
            </p:nvSpPr>
            <p:spPr>
              <a:xfrm flipV="1">
                <a:off x="337957" y="1942047"/>
                <a:ext cx="2045319" cy="967894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73" name="Conector recto 72">
                <a:extLst>
                  <a:ext uri="{FF2B5EF4-FFF2-40B4-BE49-F238E27FC236}">
                    <a16:creationId xmlns:a16="http://schemas.microsoft.com/office/drawing/2014/main" id="{5CF8911E-67F1-400C-96F0-4BDDA3CF72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ector recto de flecha 73">
                <a:extLst>
                  <a:ext uri="{FF2B5EF4-FFF2-40B4-BE49-F238E27FC236}">
                    <a16:creationId xmlns:a16="http://schemas.microsoft.com/office/drawing/2014/main" id="{EF73C6CE-0750-4B23-B3A3-9993865AF5A8}"/>
                  </a:ext>
                </a:extLst>
              </p:cNvPr>
              <p:cNvCxnSpPr/>
              <p:nvPr/>
            </p:nvCxnSpPr>
            <p:spPr>
              <a:xfrm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Conector recto de flecha 74">
                <a:extLst>
                  <a:ext uri="{FF2B5EF4-FFF2-40B4-BE49-F238E27FC236}">
                    <a16:creationId xmlns:a16="http://schemas.microsoft.com/office/drawing/2014/main" id="{C7EDB33D-C841-4D9D-B7C1-BDCB40747EEF}"/>
                  </a:ext>
                </a:extLst>
              </p:cNvPr>
              <p:cNvCxnSpPr>
                <a:cxnSpLocks/>
              </p:cNvCxnSpPr>
              <p:nvPr/>
            </p:nvCxnSpPr>
            <p:spPr>
              <a:xfrm rot="18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Conector recto de flecha 75">
                <a:extLst>
                  <a:ext uri="{FF2B5EF4-FFF2-40B4-BE49-F238E27FC236}">
                    <a16:creationId xmlns:a16="http://schemas.microsoft.com/office/drawing/2014/main" id="{B8B8268E-A6EB-493E-9A48-1C5DFAE42A13}"/>
                  </a:ext>
                </a:extLst>
              </p:cNvPr>
              <p:cNvCxnSpPr>
                <a:cxnSpLocks/>
              </p:cNvCxnSpPr>
              <p:nvPr/>
            </p:nvCxnSpPr>
            <p:spPr>
              <a:xfrm rot="2880000">
                <a:off x="1620870" y="3821359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Conector recto de flecha 76">
                <a:extLst>
                  <a:ext uri="{FF2B5EF4-FFF2-40B4-BE49-F238E27FC236}">
                    <a16:creationId xmlns:a16="http://schemas.microsoft.com/office/drawing/2014/main" id="{120614D1-8354-4A6C-A2FC-177876544865}"/>
                  </a:ext>
                </a:extLst>
              </p:cNvPr>
              <p:cNvCxnSpPr>
                <a:cxnSpLocks/>
              </p:cNvCxnSpPr>
              <p:nvPr/>
            </p:nvCxnSpPr>
            <p:spPr>
              <a:xfrm rot="-2340000">
                <a:off x="1931061" y="2289891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288CC546-8D89-4E07-BF68-772D741AF881}"/>
                  </a:ext>
                </a:extLst>
              </p:cNvPr>
              <p:cNvCxnSpPr>
                <a:cxnSpLocks/>
              </p:cNvCxnSpPr>
              <p:nvPr/>
            </p:nvCxnSpPr>
            <p:spPr>
              <a:xfrm rot="-2940000">
                <a:off x="1735647" y="1966786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39" name="Imagen 38">
              <a:extLst>
                <a:ext uri="{FF2B5EF4-FFF2-40B4-BE49-F238E27FC236}">
                  <a16:creationId xmlns:a16="http://schemas.microsoft.com/office/drawing/2014/main" id="{79930CD8-6596-4EE4-991C-7A8CCDB12A8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H="1">
              <a:off x="2954376" y="2250658"/>
              <a:ext cx="1115975" cy="368867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D08143AD-AD45-43FA-BEB0-193901D8C228}"/>
                    </a:ext>
                  </a:extLst>
                </p:cNvPr>
                <p:cNvSpPr/>
                <p:nvPr/>
              </p:nvSpPr>
              <p:spPr>
                <a:xfrm flipH="1">
                  <a:off x="5137533" y="955034"/>
                  <a:ext cx="528093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D08143AD-AD45-43FA-BEB0-193901D8C22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5137533" y="955034"/>
                  <a:ext cx="528093" cy="537241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Rectángulo 40">
                  <a:extLst>
                    <a:ext uri="{FF2B5EF4-FFF2-40B4-BE49-F238E27FC236}">
                      <a16:creationId xmlns:a16="http://schemas.microsoft.com/office/drawing/2014/main" id="{A96E4F74-05FA-410D-9DEF-B93C658F6724}"/>
                    </a:ext>
                  </a:extLst>
                </p:cNvPr>
                <p:cNvSpPr/>
                <p:nvPr/>
              </p:nvSpPr>
              <p:spPr>
                <a:xfrm flipH="1">
                  <a:off x="3330094" y="1590353"/>
                  <a:ext cx="492443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1" name="Rectángulo 40">
                  <a:extLst>
                    <a:ext uri="{FF2B5EF4-FFF2-40B4-BE49-F238E27FC236}">
                      <a16:creationId xmlns:a16="http://schemas.microsoft.com/office/drawing/2014/main" id="{A96E4F74-05FA-410D-9DEF-B93C658F672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3330094" y="1590353"/>
                  <a:ext cx="492443" cy="492443"/>
                </a:xfrm>
                <a:prstGeom prst="rect">
                  <a:avLst/>
                </a:prstGeom>
                <a:blipFill>
                  <a:blip r:embed="rId14"/>
                  <a:stretch>
                    <a:fillRect t="-23333" r="-2833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51A9FD7B-3449-40B4-9E17-F33DB9972620}"/>
                </a:ext>
              </a:extLst>
            </p:cNvPr>
            <p:cNvCxnSpPr>
              <a:cxnSpLocks/>
            </p:cNvCxnSpPr>
            <p:nvPr/>
          </p:nvCxnSpPr>
          <p:spPr>
            <a:xfrm rot="10800000" flipH="1">
              <a:off x="3250871" y="2051347"/>
              <a:ext cx="600791" cy="0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ángulo 43">
              <a:extLst>
                <a:ext uri="{FF2B5EF4-FFF2-40B4-BE49-F238E27FC236}">
                  <a16:creationId xmlns:a16="http://schemas.microsoft.com/office/drawing/2014/main" id="{AADB2DAF-8E2D-44E4-828A-0981CEF836A7}"/>
                </a:ext>
              </a:extLst>
            </p:cNvPr>
            <p:cNvSpPr/>
            <p:nvPr/>
          </p:nvSpPr>
          <p:spPr>
            <a:xfrm>
              <a:off x="3709806" y="2334977"/>
              <a:ext cx="189444" cy="19098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5" name="CuadroTexto 44">
              <a:extLst>
                <a:ext uri="{FF2B5EF4-FFF2-40B4-BE49-F238E27FC236}">
                  <a16:creationId xmlns:a16="http://schemas.microsoft.com/office/drawing/2014/main" id="{37E25332-DC1D-407C-9ED0-64FF25644498}"/>
                </a:ext>
              </a:extLst>
            </p:cNvPr>
            <p:cNvSpPr txBox="1"/>
            <p:nvPr/>
          </p:nvSpPr>
          <p:spPr>
            <a:xfrm>
              <a:off x="3651221" y="2276579"/>
              <a:ext cx="331715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050" b="1" dirty="0"/>
                <a:t>S</a:t>
              </a:r>
            </a:p>
          </p:txBody>
        </p:sp>
        <p:sp>
          <p:nvSpPr>
            <p:cNvPr id="46" name="Rectángulo 45">
              <a:extLst>
                <a:ext uri="{FF2B5EF4-FFF2-40B4-BE49-F238E27FC236}">
                  <a16:creationId xmlns:a16="http://schemas.microsoft.com/office/drawing/2014/main" id="{A2C4542A-33FE-4A83-BF77-D08E53E0B544}"/>
                </a:ext>
              </a:extLst>
            </p:cNvPr>
            <p:cNvSpPr/>
            <p:nvPr/>
          </p:nvSpPr>
          <p:spPr>
            <a:xfrm>
              <a:off x="3099432" y="2334977"/>
              <a:ext cx="258683" cy="1888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47" name="CuadroTexto 46">
              <a:extLst>
                <a:ext uri="{FF2B5EF4-FFF2-40B4-BE49-F238E27FC236}">
                  <a16:creationId xmlns:a16="http://schemas.microsoft.com/office/drawing/2014/main" id="{828F6C80-44AD-41C8-916D-7A0579667284}"/>
                </a:ext>
              </a:extLst>
            </p:cNvPr>
            <p:cNvSpPr txBox="1"/>
            <p:nvPr/>
          </p:nvSpPr>
          <p:spPr>
            <a:xfrm>
              <a:off x="3102069" y="2280798"/>
              <a:ext cx="363776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050" b="1" dirty="0"/>
                <a:t>N</a:t>
              </a:r>
            </a:p>
          </p:txBody>
        </p:sp>
      </p:grpSp>
      <p:grpSp>
        <p:nvGrpSpPr>
          <p:cNvPr id="79" name="Grupo 78">
            <a:extLst>
              <a:ext uri="{FF2B5EF4-FFF2-40B4-BE49-F238E27FC236}">
                <a16:creationId xmlns:a16="http://schemas.microsoft.com/office/drawing/2014/main" id="{B103D25F-9DEB-4DCF-BA05-0172E051D130}"/>
              </a:ext>
            </a:extLst>
          </p:cNvPr>
          <p:cNvGrpSpPr/>
          <p:nvPr/>
        </p:nvGrpSpPr>
        <p:grpSpPr>
          <a:xfrm>
            <a:off x="6797613" y="1228641"/>
            <a:ext cx="378042" cy="1210268"/>
            <a:chOff x="7186984" y="1857409"/>
            <a:chExt cx="504056" cy="1613691"/>
          </a:xfrm>
        </p:grpSpPr>
        <p:sp>
          <p:nvSpPr>
            <p:cNvPr id="80" name="Elipse 79">
              <a:extLst>
                <a:ext uri="{FF2B5EF4-FFF2-40B4-BE49-F238E27FC236}">
                  <a16:creationId xmlns:a16="http://schemas.microsoft.com/office/drawing/2014/main" id="{37944F76-6326-421C-A69C-41A0693F38D9}"/>
                </a:ext>
              </a:extLst>
            </p:cNvPr>
            <p:cNvSpPr/>
            <p:nvPr/>
          </p:nvSpPr>
          <p:spPr>
            <a:xfrm>
              <a:off x="7186984" y="1857409"/>
              <a:ext cx="504056" cy="1613691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Rectángulo 80">
                  <a:extLst>
                    <a:ext uri="{FF2B5EF4-FFF2-40B4-BE49-F238E27FC236}">
                      <a16:creationId xmlns:a16="http://schemas.microsoft.com/office/drawing/2014/main" id="{E42F5A44-B89D-4D1D-9095-CE043B1DF8CC}"/>
                    </a:ext>
                  </a:extLst>
                </p:cNvPr>
                <p:cNvSpPr/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81" name="Rectángulo 80">
                  <a:extLst>
                    <a:ext uri="{FF2B5EF4-FFF2-40B4-BE49-F238E27FC236}">
                      <a16:creationId xmlns:a16="http://schemas.microsoft.com/office/drawing/2014/main" id="{E42F5A44-B89D-4D1D-9095-CE043B1DF8C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" name="Grupo 2">
            <a:extLst>
              <a:ext uri="{FF2B5EF4-FFF2-40B4-BE49-F238E27FC236}">
                <a16:creationId xmlns:a16="http://schemas.microsoft.com/office/drawing/2014/main" id="{227506A9-2D25-46CA-B207-5245D1078D8B}"/>
              </a:ext>
            </a:extLst>
          </p:cNvPr>
          <p:cNvGrpSpPr/>
          <p:nvPr/>
        </p:nvGrpSpPr>
        <p:grpSpPr>
          <a:xfrm>
            <a:off x="757674" y="2841384"/>
            <a:ext cx="3652308" cy="2049104"/>
            <a:chOff x="1010232" y="3788512"/>
            <a:chExt cx="4869744" cy="2732138"/>
          </a:xfrm>
        </p:grpSpPr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AD28AA75-B65E-40D3-8497-637E42354DB6}"/>
                </a:ext>
              </a:extLst>
            </p:cNvPr>
            <p:cNvGrpSpPr/>
            <p:nvPr/>
          </p:nvGrpSpPr>
          <p:grpSpPr>
            <a:xfrm>
              <a:off x="3774869" y="4054373"/>
              <a:ext cx="2105107" cy="2466277"/>
              <a:chOff x="320622" y="1459149"/>
              <a:chExt cx="2173669" cy="2992027"/>
            </a:xfrm>
          </p:grpSpPr>
          <p:sp>
            <p:nvSpPr>
              <p:cNvPr id="95" name="Forma libre: forma 94">
                <a:extLst>
                  <a:ext uri="{FF2B5EF4-FFF2-40B4-BE49-F238E27FC236}">
                    <a16:creationId xmlns:a16="http://schemas.microsoft.com/office/drawing/2014/main" id="{82EB4DD3-3F20-4162-BB54-F23A9310F583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6" name="Forma libre: forma 95">
                <a:extLst>
                  <a:ext uri="{FF2B5EF4-FFF2-40B4-BE49-F238E27FC236}">
                    <a16:creationId xmlns:a16="http://schemas.microsoft.com/office/drawing/2014/main" id="{0787993B-5320-42AA-A5C3-B831D11DE52F}"/>
                  </a:ext>
                </a:extLst>
              </p:cNvPr>
              <p:cNvSpPr/>
              <p:nvPr/>
            </p:nvSpPr>
            <p:spPr>
              <a:xfrm flipV="1">
                <a:off x="320622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7" name="Forma libre: forma 96">
                <a:extLst>
                  <a:ext uri="{FF2B5EF4-FFF2-40B4-BE49-F238E27FC236}">
                    <a16:creationId xmlns:a16="http://schemas.microsoft.com/office/drawing/2014/main" id="{240FE3A6-5746-4B24-A68A-55532609BBD5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98" name="Forma libre: forma 97">
                <a:extLst>
                  <a:ext uri="{FF2B5EF4-FFF2-40B4-BE49-F238E27FC236}">
                    <a16:creationId xmlns:a16="http://schemas.microsoft.com/office/drawing/2014/main" id="{2D844FA7-0F1C-445C-9A33-349903D0E77B}"/>
                  </a:ext>
                </a:extLst>
              </p:cNvPr>
              <p:cNvSpPr/>
              <p:nvPr/>
            </p:nvSpPr>
            <p:spPr>
              <a:xfrm flipV="1">
                <a:off x="337957" y="1942047"/>
                <a:ext cx="2045319" cy="967894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99" name="Conector recto 98">
                <a:extLst>
                  <a:ext uri="{FF2B5EF4-FFF2-40B4-BE49-F238E27FC236}">
                    <a16:creationId xmlns:a16="http://schemas.microsoft.com/office/drawing/2014/main" id="{3740DC5D-41BB-4025-B894-5C6FBE6953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Conector recto de flecha 99">
                <a:extLst>
                  <a:ext uri="{FF2B5EF4-FFF2-40B4-BE49-F238E27FC236}">
                    <a16:creationId xmlns:a16="http://schemas.microsoft.com/office/drawing/2014/main" id="{D8966D40-A3A4-4AF5-8BB2-519C3B9AFAA5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Conector recto de flecha 100">
                <a:extLst>
                  <a:ext uri="{FF2B5EF4-FFF2-40B4-BE49-F238E27FC236}">
                    <a16:creationId xmlns:a16="http://schemas.microsoft.com/office/drawing/2014/main" id="{6701E0AB-0334-4E59-8090-3EF94CA651B0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Conector recto de flecha 101">
                <a:extLst>
                  <a:ext uri="{FF2B5EF4-FFF2-40B4-BE49-F238E27FC236}">
                    <a16:creationId xmlns:a16="http://schemas.microsoft.com/office/drawing/2014/main" id="{C45D8BBE-D776-448E-8CD9-5800769B4FEF}"/>
                  </a:ext>
                </a:extLst>
              </p:cNvPr>
              <p:cNvCxnSpPr>
                <a:cxnSpLocks/>
              </p:cNvCxnSpPr>
              <p:nvPr/>
            </p:nvCxnSpPr>
            <p:spPr>
              <a:xfrm rot="13680000">
                <a:off x="1620870" y="3821360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Conector recto de flecha 102">
                <a:extLst>
                  <a:ext uri="{FF2B5EF4-FFF2-40B4-BE49-F238E27FC236}">
                    <a16:creationId xmlns:a16="http://schemas.microsoft.com/office/drawing/2014/main" id="{E5785EA4-AA0F-4C17-AB50-1AD0C7ACC31B}"/>
                  </a:ext>
                </a:extLst>
              </p:cNvPr>
              <p:cNvCxnSpPr>
                <a:cxnSpLocks/>
              </p:cNvCxnSpPr>
              <p:nvPr/>
            </p:nvCxnSpPr>
            <p:spPr>
              <a:xfrm rot="8460000">
                <a:off x="1931061" y="2289892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Conector recto de flecha 103">
                <a:extLst>
                  <a:ext uri="{FF2B5EF4-FFF2-40B4-BE49-F238E27FC236}">
                    <a16:creationId xmlns:a16="http://schemas.microsoft.com/office/drawing/2014/main" id="{C4A884BD-E879-4A4A-864F-08FDC29F732D}"/>
                  </a:ext>
                </a:extLst>
              </p:cNvPr>
              <p:cNvCxnSpPr>
                <a:cxnSpLocks/>
              </p:cNvCxnSpPr>
              <p:nvPr/>
            </p:nvCxnSpPr>
            <p:spPr>
              <a:xfrm rot="7860000">
                <a:off x="1735648" y="1966787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" name="Grupo 84">
              <a:extLst>
                <a:ext uri="{FF2B5EF4-FFF2-40B4-BE49-F238E27FC236}">
                  <a16:creationId xmlns:a16="http://schemas.microsoft.com/office/drawing/2014/main" id="{67ABBD97-6340-46CC-9815-F053AAFAFB45}"/>
                </a:ext>
              </a:extLst>
            </p:cNvPr>
            <p:cNvGrpSpPr/>
            <p:nvPr/>
          </p:nvGrpSpPr>
          <p:grpSpPr>
            <a:xfrm flipH="1">
              <a:off x="1010232" y="4054373"/>
              <a:ext cx="1937288" cy="2466277"/>
              <a:chOff x="320622" y="1459149"/>
              <a:chExt cx="2173669" cy="2992027"/>
            </a:xfrm>
          </p:grpSpPr>
          <p:sp>
            <p:nvSpPr>
              <p:cNvPr id="105" name="Forma libre: forma 104">
                <a:extLst>
                  <a:ext uri="{FF2B5EF4-FFF2-40B4-BE49-F238E27FC236}">
                    <a16:creationId xmlns:a16="http://schemas.microsoft.com/office/drawing/2014/main" id="{2228EAB7-53CB-4CD1-AE10-A3CF6FF47FFE}"/>
                  </a:ext>
                </a:extLst>
              </p:cNvPr>
              <p:cNvSpPr/>
              <p:nvPr/>
            </p:nvSpPr>
            <p:spPr>
              <a:xfrm>
                <a:off x="389106" y="1459149"/>
                <a:ext cx="1702341" cy="1361872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06" name="Forma libre: forma 105">
                <a:extLst>
                  <a:ext uri="{FF2B5EF4-FFF2-40B4-BE49-F238E27FC236}">
                    <a16:creationId xmlns:a16="http://schemas.microsoft.com/office/drawing/2014/main" id="{EFA75C45-0BB6-4D36-96FA-0702E8FF7802}"/>
                  </a:ext>
                </a:extLst>
              </p:cNvPr>
              <p:cNvSpPr/>
              <p:nvPr/>
            </p:nvSpPr>
            <p:spPr>
              <a:xfrm flipV="1">
                <a:off x="320622" y="3100536"/>
                <a:ext cx="1770825" cy="1350640"/>
              </a:xfrm>
              <a:custGeom>
                <a:avLst/>
                <a:gdLst>
                  <a:gd name="connsiteX0" fmla="*/ 0 w 1702341"/>
                  <a:gd name="connsiteY0" fmla="*/ 1361872 h 1361872"/>
                  <a:gd name="connsiteX1" fmla="*/ 447473 w 1702341"/>
                  <a:gd name="connsiteY1" fmla="*/ 1293779 h 1361872"/>
                  <a:gd name="connsiteX2" fmla="*/ 953311 w 1702341"/>
                  <a:gd name="connsiteY2" fmla="*/ 1050587 h 1361872"/>
                  <a:gd name="connsiteX3" fmla="*/ 1352145 w 1702341"/>
                  <a:gd name="connsiteY3" fmla="*/ 603115 h 1361872"/>
                  <a:gd name="connsiteX4" fmla="*/ 1702341 w 1702341"/>
                  <a:gd name="connsiteY4" fmla="*/ 0 h 136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2341" h="1361872">
                    <a:moveTo>
                      <a:pt x="0" y="1361872"/>
                    </a:moveTo>
                    <a:cubicBezTo>
                      <a:pt x="144294" y="1353766"/>
                      <a:pt x="288588" y="1345660"/>
                      <a:pt x="447473" y="1293779"/>
                    </a:cubicBezTo>
                    <a:cubicBezTo>
                      <a:pt x="606358" y="1241898"/>
                      <a:pt x="802532" y="1165698"/>
                      <a:pt x="953311" y="1050587"/>
                    </a:cubicBezTo>
                    <a:cubicBezTo>
                      <a:pt x="1104090" y="935476"/>
                      <a:pt x="1227307" y="778213"/>
                      <a:pt x="1352145" y="603115"/>
                    </a:cubicBezTo>
                    <a:cubicBezTo>
                      <a:pt x="1476983" y="428017"/>
                      <a:pt x="1589662" y="214008"/>
                      <a:pt x="1702341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07" name="Forma libre: forma 106">
                <a:extLst>
                  <a:ext uri="{FF2B5EF4-FFF2-40B4-BE49-F238E27FC236}">
                    <a16:creationId xmlns:a16="http://schemas.microsoft.com/office/drawing/2014/main" id="{61F08DEE-D674-44B2-B2C3-DDF77948DDD6}"/>
                  </a:ext>
                </a:extLst>
              </p:cNvPr>
              <p:cNvSpPr/>
              <p:nvPr/>
            </p:nvSpPr>
            <p:spPr>
              <a:xfrm>
                <a:off x="369651" y="3048869"/>
                <a:ext cx="2013626" cy="949199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108" name="Forma libre: forma 107">
                <a:extLst>
                  <a:ext uri="{FF2B5EF4-FFF2-40B4-BE49-F238E27FC236}">
                    <a16:creationId xmlns:a16="http://schemas.microsoft.com/office/drawing/2014/main" id="{E8E8D7BF-75D2-4F7D-AB8B-0911047024A8}"/>
                  </a:ext>
                </a:extLst>
              </p:cNvPr>
              <p:cNvSpPr/>
              <p:nvPr/>
            </p:nvSpPr>
            <p:spPr>
              <a:xfrm flipV="1">
                <a:off x="337957" y="1942047"/>
                <a:ext cx="2045319" cy="967894"/>
              </a:xfrm>
              <a:custGeom>
                <a:avLst/>
                <a:gdLst>
                  <a:gd name="connsiteX0" fmla="*/ 0 w 2013626"/>
                  <a:gd name="connsiteY0" fmla="*/ 5616 h 949199"/>
                  <a:gd name="connsiteX1" fmla="*/ 418289 w 2013626"/>
                  <a:gd name="connsiteY1" fmla="*/ 5616 h 949199"/>
                  <a:gd name="connsiteX2" fmla="*/ 807396 w 2013626"/>
                  <a:gd name="connsiteY2" fmla="*/ 63982 h 949199"/>
                  <a:gd name="connsiteX3" fmla="*/ 1215958 w 2013626"/>
                  <a:gd name="connsiteY3" fmla="*/ 239080 h 949199"/>
                  <a:gd name="connsiteX4" fmla="*/ 2013626 w 2013626"/>
                  <a:gd name="connsiteY4" fmla="*/ 949199 h 94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3626" h="949199">
                    <a:moveTo>
                      <a:pt x="0" y="5616"/>
                    </a:moveTo>
                    <a:cubicBezTo>
                      <a:pt x="141861" y="752"/>
                      <a:pt x="283723" y="-4112"/>
                      <a:pt x="418289" y="5616"/>
                    </a:cubicBezTo>
                    <a:cubicBezTo>
                      <a:pt x="552855" y="15344"/>
                      <a:pt x="674451" y="25071"/>
                      <a:pt x="807396" y="63982"/>
                    </a:cubicBezTo>
                    <a:cubicBezTo>
                      <a:pt x="940341" y="102893"/>
                      <a:pt x="1014920" y="91544"/>
                      <a:pt x="1215958" y="239080"/>
                    </a:cubicBezTo>
                    <a:cubicBezTo>
                      <a:pt x="1416996" y="386616"/>
                      <a:pt x="1715311" y="667907"/>
                      <a:pt x="2013626" y="94919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cxnSp>
            <p:nvCxnSpPr>
              <p:cNvPr id="109" name="Conector recto 108">
                <a:extLst>
                  <a:ext uri="{FF2B5EF4-FFF2-40B4-BE49-F238E27FC236}">
                    <a16:creationId xmlns:a16="http://schemas.microsoft.com/office/drawing/2014/main" id="{DC4E2179-A516-44D8-B1B7-CDF9FC06C3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9106" y="2985934"/>
                <a:ext cx="2105185" cy="1290"/>
              </a:xfrm>
              <a:prstGeom prst="line">
                <a:avLst/>
              </a:prstGeom>
              <a:ln w="254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Conector recto de flecha 109">
                <a:extLst>
                  <a:ext uri="{FF2B5EF4-FFF2-40B4-BE49-F238E27FC236}">
                    <a16:creationId xmlns:a16="http://schemas.microsoft.com/office/drawing/2014/main" id="{A60AEABF-B0B3-4FD5-A21D-E858611308D8}"/>
                  </a:ext>
                </a:extLst>
              </p:cNvPr>
              <p:cNvCxnSpPr/>
              <p:nvPr/>
            </p:nvCxnSpPr>
            <p:spPr>
              <a:xfrm>
                <a:off x="1976806" y="2987224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Conector recto de flecha 110">
                <a:extLst>
                  <a:ext uri="{FF2B5EF4-FFF2-40B4-BE49-F238E27FC236}">
                    <a16:creationId xmlns:a16="http://schemas.microsoft.com/office/drawing/2014/main" id="{DBDE5469-6681-4335-8918-9263247321FD}"/>
                  </a:ext>
                </a:extLst>
              </p:cNvPr>
              <p:cNvCxnSpPr>
                <a:cxnSpLocks/>
              </p:cNvCxnSpPr>
              <p:nvPr/>
            </p:nvCxnSpPr>
            <p:spPr>
              <a:xfrm rot="1800000">
                <a:off x="1775520" y="3501008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Conector recto de flecha 111">
                <a:extLst>
                  <a:ext uri="{FF2B5EF4-FFF2-40B4-BE49-F238E27FC236}">
                    <a16:creationId xmlns:a16="http://schemas.microsoft.com/office/drawing/2014/main" id="{A0A6AC59-FB9B-4CDF-BEC2-561390BDF637}"/>
                  </a:ext>
                </a:extLst>
              </p:cNvPr>
              <p:cNvCxnSpPr>
                <a:cxnSpLocks/>
              </p:cNvCxnSpPr>
              <p:nvPr/>
            </p:nvCxnSpPr>
            <p:spPr>
              <a:xfrm rot="2880000">
                <a:off x="1620870" y="3821359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Conector recto de flecha 112">
                <a:extLst>
                  <a:ext uri="{FF2B5EF4-FFF2-40B4-BE49-F238E27FC236}">
                    <a16:creationId xmlns:a16="http://schemas.microsoft.com/office/drawing/2014/main" id="{F2B61E19-83E6-4BC8-B68C-5CF420ED43AF}"/>
                  </a:ext>
                </a:extLst>
              </p:cNvPr>
              <p:cNvCxnSpPr>
                <a:cxnSpLocks/>
              </p:cNvCxnSpPr>
              <p:nvPr/>
            </p:nvCxnSpPr>
            <p:spPr>
              <a:xfrm rot="-2340000">
                <a:off x="1931061" y="2289891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Conector recto de flecha 113">
                <a:extLst>
                  <a:ext uri="{FF2B5EF4-FFF2-40B4-BE49-F238E27FC236}">
                    <a16:creationId xmlns:a16="http://schemas.microsoft.com/office/drawing/2014/main" id="{DDACA50E-39AF-4A63-B28F-657F0DCF0250}"/>
                  </a:ext>
                </a:extLst>
              </p:cNvPr>
              <p:cNvCxnSpPr>
                <a:cxnSpLocks/>
              </p:cNvCxnSpPr>
              <p:nvPr/>
            </p:nvCxnSpPr>
            <p:spPr>
              <a:xfrm rot="-2940000">
                <a:off x="1735647" y="1966786"/>
                <a:ext cx="158754" cy="0"/>
              </a:xfrm>
              <a:prstGeom prst="straightConnector1">
                <a:avLst/>
              </a:prstGeom>
              <a:ln w="50800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86" name="Imagen 85">
              <a:extLst>
                <a:ext uri="{FF2B5EF4-FFF2-40B4-BE49-F238E27FC236}">
                  <a16:creationId xmlns:a16="http://schemas.microsoft.com/office/drawing/2014/main" id="{042C691A-52E5-4FA9-B7E2-EF28C966C9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H="1">
              <a:off x="2802464" y="5084136"/>
              <a:ext cx="1115975" cy="368867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Rectángulo 86">
                  <a:extLst>
                    <a:ext uri="{FF2B5EF4-FFF2-40B4-BE49-F238E27FC236}">
                      <a16:creationId xmlns:a16="http://schemas.microsoft.com/office/drawing/2014/main" id="{C8B0F5F3-B813-4AB2-937C-9668E607955D}"/>
                    </a:ext>
                  </a:extLst>
                </p:cNvPr>
                <p:cNvSpPr/>
                <p:nvPr/>
              </p:nvSpPr>
              <p:spPr>
                <a:xfrm flipH="1">
                  <a:off x="4985621" y="3788512"/>
                  <a:ext cx="528093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7" name="Rectángulo 86">
                  <a:extLst>
                    <a:ext uri="{FF2B5EF4-FFF2-40B4-BE49-F238E27FC236}">
                      <a16:creationId xmlns:a16="http://schemas.microsoft.com/office/drawing/2014/main" id="{C8B0F5F3-B813-4AB2-937C-9668E607955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4985621" y="3788512"/>
                  <a:ext cx="528093" cy="53724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8" name="Rectángulo 87">
                  <a:extLst>
                    <a:ext uri="{FF2B5EF4-FFF2-40B4-BE49-F238E27FC236}">
                      <a16:creationId xmlns:a16="http://schemas.microsoft.com/office/drawing/2014/main" id="{1B863D4C-9B5D-44A7-B412-1AB66A09279D}"/>
                    </a:ext>
                  </a:extLst>
                </p:cNvPr>
                <p:cNvSpPr/>
                <p:nvPr/>
              </p:nvSpPr>
              <p:spPr>
                <a:xfrm flipH="1">
                  <a:off x="3178183" y="4423831"/>
                  <a:ext cx="492443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88" name="Rectángulo 87">
                  <a:extLst>
                    <a:ext uri="{FF2B5EF4-FFF2-40B4-BE49-F238E27FC236}">
                      <a16:creationId xmlns:a16="http://schemas.microsoft.com/office/drawing/2014/main" id="{1B863D4C-9B5D-44A7-B412-1AB66A09279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3178183" y="4423831"/>
                  <a:ext cx="492443" cy="492443"/>
                </a:xfrm>
                <a:prstGeom prst="rect">
                  <a:avLst/>
                </a:prstGeom>
                <a:blipFill>
                  <a:blip r:embed="rId17"/>
                  <a:stretch>
                    <a:fillRect t="-22951" r="-2786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9" name="Conector recto de flecha 88">
              <a:extLst>
                <a:ext uri="{FF2B5EF4-FFF2-40B4-BE49-F238E27FC236}">
                  <a16:creationId xmlns:a16="http://schemas.microsoft.com/office/drawing/2014/main" id="{50F09BA3-7AB3-4A27-9A0F-D044BBC88D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98959" y="4884825"/>
              <a:ext cx="600791" cy="0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Rectángulo 90">
              <a:extLst>
                <a:ext uri="{FF2B5EF4-FFF2-40B4-BE49-F238E27FC236}">
                  <a16:creationId xmlns:a16="http://schemas.microsoft.com/office/drawing/2014/main" id="{7F3B4AEC-3745-436D-AEAB-50B8BE15E774}"/>
                </a:ext>
              </a:extLst>
            </p:cNvPr>
            <p:cNvSpPr/>
            <p:nvPr/>
          </p:nvSpPr>
          <p:spPr>
            <a:xfrm>
              <a:off x="3557894" y="5168455"/>
              <a:ext cx="189444" cy="19098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92" name="CuadroTexto 91">
              <a:extLst>
                <a:ext uri="{FF2B5EF4-FFF2-40B4-BE49-F238E27FC236}">
                  <a16:creationId xmlns:a16="http://schemas.microsoft.com/office/drawing/2014/main" id="{AE4F173F-87F1-4638-8ECE-49A95DBE0A21}"/>
                </a:ext>
              </a:extLst>
            </p:cNvPr>
            <p:cNvSpPr txBox="1"/>
            <p:nvPr/>
          </p:nvSpPr>
          <p:spPr>
            <a:xfrm>
              <a:off x="3499309" y="5110057"/>
              <a:ext cx="331715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050" b="1" dirty="0"/>
                <a:t>S</a:t>
              </a:r>
            </a:p>
          </p:txBody>
        </p: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F011891C-67DB-4896-9A93-E1322E5C0CEE}"/>
                </a:ext>
              </a:extLst>
            </p:cNvPr>
            <p:cNvSpPr/>
            <p:nvPr/>
          </p:nvSpPr>
          <p:spPr>
            <a:xfrm>
              <a:off x="2947520" y="5168455"/>
              <a:ext cx="258683" cy="1888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sp>
          <p:nvSpPr>
            <p:cNvPr id="94" name="CuadroTexto 93">
              <a:extLst>
                <a:ext uri="{FF2B5EF4-FFF2-40B4-BE49-F238E27FC236}">
                  <a16:creationId xmlns:a16="http://schemas.microsoft.com/office/drawing/2014/main" id="{619D547D-D223-43EA-A754-F0D1E8568930}"/>
                </a:ext>
              </a:extLst>
            </p:cNvPr>
            <p:cNvSpPr txBox="1"/>
            <p:nvPr/>
          </p:nvSpPr>
          <p:spPr>
            <a:xfrm>
              <a:off x="2950157" y="5114276"/>
              <a:ext cx="363776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1050" b="1" dirty="0"/>
                <a:t>N</a:t>
              </a:r>
            </a:p>
          </p:txBody>
        </p:sp>
      </p:grpSp>
      <p:grpSp>
        <p:nvGrpSpPr>
          <p:cNvPr id="115" name="Grupo 114">
            <a:extLst>
              <a:ext uri="{FF2B5EF4-FFF2-40B4-BE49-F238E27FC236}">
                <a16:creationId xmlns:a16="http://schemas.microsoft.com/office/drawing/2014/main" id="{DAF1C89D-AF5B-40AD-8EC3-68C9D93C654F}"/>
              </a:ext>
            </a:extLst>
          </p:cNvPr>
          <p:cNvGrpSpPr/>
          <p:nvPr/>
        </p:nvGrpSpPr>
        <p:grpSpPr>
          <a:xfrm>
            <a:off x="6813891" y="3281923"/>
            <a:ext cx="378042" cy="1210268"/>
            <a:chOff x="7186984" y="1857409"/>
            <a:chExt cx="504056" cy="1613691"/>
          </a:xfrm>
        </p:grpSpPr>
        <p:sp>
          <p:nvSpPr>
            <p:cNvPr id="116" name="Elipse 115">
              <a:extLst>
                <a:ext uri="{FF2B5EF4-FFF2-40B4-BE49-F238E27FC236}">
                  <a16:creationId xmlns:a16="http://schemas.microsoft.com/office/drawing/2014/main" id="{A7FE3020-CDC2-48F6-B631-701C0E8308B9}"/>
                </a:ext>
              </a:extLst>
            </p:cNvPr>
            <p:cNvSpPr/>
            <p:nvPr/>
          </p:nvSpPr>
          <p:spPr>
            <a:xfrm>
              <a:off x="7186984" y="1857409"/>
              <a:ext cx="504056" cy="1613691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317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7" name="Rectángulo 116">
                  <a:extLst>
                    <a:ext uri="{FF2B5EF4-FFF2-40B4-BE49-F238E27FC236}">
                      <a16:creationId xmlns:a16="http://schemas.microsoft.com/office/drawing/2014/main" id="{9353E2FA-CB69-4609-8AA4-DEAF0442B1A9}"/>
                    </a:ext>
                  </a:extLst>
                </p:cNvPr>
                <p:cNvSpPr/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i="1" dirty="0"/>
                </a:p>
              </p:txBody>
            </p:sp>
          </mc:Choice>
          <mc:Fallback xmlns="">
            <p:sp>
              <p:nvSpPr>
                <p:cNvPr id="117" name="Rectángulo 116">
                  <a:extLst>
                    <a:ext uri="{FF2B5EF4-FFF2-40B4-BE49-F238E27FC236}">
                      <a16:creationId xmlns:a16="http://schemas.microsoft.com/office/drawing/2014/main" id="{9353E2FA-CB69-4609-8AA4-DEAF0442B1A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8115" y="2959000"/>
                  <a:ext cx="423877" cy="400109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3" name="CuadroTexto 122">
                <a:extLst>
                  <a:ext uri="{FF2B5EF4-FFF2-40B4-BE49-F238E27FC236}">
                    <a16:creationId xmlns:a16="http://schemas.microsoft.com/office/drawing/2014/main" id="{D020D62C-065E-4DBC-8D87-431FA7CA8145}"/>
                  </a:ext>
                </a:extLst>
              </p:cNvPr>
              <p:cNvSpPr txBox="1"/>
              <p:nvPr/>
            </p:nvSpPr>
            <p:spPr>
              <a:xfrm>
                <a:off x="7517345" y="3768641"/>
                <a:ext cx="1067280" cy="2077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sz="1350" i="1">
                          <a:solidFill>
                            <a:srgbClr val="FF0066"/>
                          </a:solidFill>
                          <a:latin typeface="Cambria Math" panose="02040503050406030204" pitchFamily="18" charset="0"/>
                        </a:rPr>
                        <m:t>𝑎𝑛𝑡𝑖h𝑜𝑟𝑎𝑟𝑖𝑜</m:t>
                      </m:r>
                    </m:oMath>
                  </m:oMathPara>
                </a14:m>
                <a:endParaRPr lang="es-ES" sz="1350" dirty="0">
                  <a:solidFill>
                    <a:srgbClr val="FF0066"/>
                  </a:solidFill>
                </a:endParaRPr>
              </a:p>
            </p:txBody>
          </p:sp>
        </mc:Choice>
        <mc:Fallback xmlns="">
          <p:sp>
            <p:nvSpPr>
              <p:cNvPr id="123" name="CuadroTexto 122">
                <a:extLst>
                  <a:ext uri="{FF2B5EF4-FFF2-40B4-BE49-F238E27FC236}">
                    <a16:creationId xmlns:a16="http://schemas.microsoft.com/office/drawing/2014/main" id="{D020D62C-065E-4DBC-8D87-431FA7CA814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17345" y="3768641"/>
                <a:ext cx="1067280" cy="207749"/>
              </a:xfrm>
              <a:prstGeom prst="rect">
                <a:avLst/>
              </a:prstGeom>
              <a:blipFill>
                <a:blip r:embed="rId19"/>
                <a:stretch>
                  <a:fillRect l="-3429" r="-4000" b="-882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73254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14" grpId="0"/>
      <p:bldP spid="15" grpId="0" animBg="1"/>
      <p:bldP spid="18" grpId="0"/>
      <p:bldP spid="19" grpId="0" animBg="1"/>
      <p:bldP spid="61" grpId="0"/>
      <p:bldP spid="62" grpId="0" animBg="1"/>
      <p:bldP spid="65" grpId="0"/>
      <p:bldP spid="66" grpId="0" animBg="1"/>
      <p:bldP spid="31" grpId="0" animBg="1"/>
      <p:bldP spid="32" grpId="0"/>
      <p:bldP spid="33" grpId="0" animBg="1"/>
      <p:bldP spid="34" grpId="0"/>
      <p:bldP spid="123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</a:t>
            </a:r>
            <a:r>
              <a:rPr lang="es-ES" altLang="es-ES" sz="21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ey de Lenz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14" name="Rectángulo 13"/>
          <p:cNvSpPr/>
          <p:nvPr/>
        </p:nvSpPr>
        <p:spPr>
          <a:xfrm>
            <a:off x="6383617" y="1599642"/>
            <a:ext cx="780671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5" name="Rectángulo 14"/>
          <p:cNvSpPr/>
          <p:nvPr/>
        </p:nvSpPr>
        <p:spPr>
          <a:xfrm>
            <a:off x="6138174" y="3381840"/>
            <a:ext cx="216024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6" name="Rectángulo 15"/>
          <p:cNvSpPr/>
          <p:nvPr/>
        </p:nvSpPr>
        <p:spPr>
          <a:xfrm>
            <a:off x="7517744" y="2932268"/>
            <a:ext cx="1026114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7" name="Rectángulo 16"/>
          <p:cNvSpPr/>
          <p:nvPr/>
        </p:nvSpPr>
        <p:spPr>
          <a:xfrm>
            <a:off x="4896096" y="2943941"/>
            <a:ext cx="1026114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3" name="Rectángulo 12"/>
          <p:cNvSpPr/>
          <p:nvPr/>
        </p:nvSpPr>
        <p:spPr>
          <a:xfrm>
            <a:off x="3769103" y="1596778"/>
            <a:ext cx="91810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8" name="Rectángulo 17"/>
          <p:cNvSpPr/>
          <p:nvPr/>
        </p:nvSpPr>
        <p:spPr>
          <a:xfrm>
            <a:off x="5301141" y="1581825"/>
            <a:ext cx="404995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19" name="Rectángulo 18"/>
          <p:cNvSpPr/>
          <p:nvPr/>
        </p:nvSpPr>
        <p:spPr>
          <a:xfrm>
            <a:off x="7970034" y="1581825"/>
            <a:ext cx="519818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20" name="Rectángulo 19"/>
          <p:cNvSpPr/>
          <p:nvPr/>
        </p:nvSpPr>
        <p:spPr>
          <a:xfrm>
            <a:off x="4854013" y="1578961"/>
            <a:ext cx="405044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sp>
        <p:nvSpPr>
          <p:cNvPr id="21" name="Rectángulo 20"/>
          <p:cNvSpPr/>
          <p:nvPr/>
        </p:nvSpPr>
        <p:spPr>
          <a:xfrm>
            <a:off x="7407477" y="1581825"/>
            <a:ext cx="519818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2C5DEADF-7445-430B-8A29-1B0073A0B1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71951" y="3210690"/>
            <a:ext cx="614363" cy="314325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865797B-F902-48D7-9071-1F1A52500FD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39741" y="1520957"/>
            <a:ext cx="721519" cy="371475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4D932CD-C629-42F2-8AE8-39A5277F37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85017" y="1507106"/>
            <a:ext cx="385763" cy="371475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id="{191E8089-0BC6-4521-8B36-C0F345CBDA7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56079" y="1495349"/>
            <a:ext cx="478631" cy="364331"/>
          </a:xfrm>
          <a:prstGeom prst="rect">
            <a:avLst/>
          </a:prstGeom>
        </p:spPr>
      </p:pic>
      <p:grpSp>
        <p:nvGrpSpPr>
          <p:cNvPr id="37" name="Grupo 36">
            <a:extLst>
              <a:ext uri="{FF2B5EF4-FFF2-40B4-BE49-F238E27FC236}">
                <a16:creationId xmlns:a16="http://schemas.microsoft.com/office/drawing/2014/main" id="{2CE9D678-AE75-400A-B41A-2CC3317F9504}"/>
              </a:ext>
            </a:extLst>
          </p:cNvPr>
          <p:cNvGrpSpPr/>
          <p:nvPr/>
        </p:nvGrpSpPr>
        <p:grpSpPr>
          <a:xfrm>
            <a:off x="231090" y="1964531"/>
            <a:ext cx="2150269" cy="1228725"/>
            <a:chOff x="3564405" y="4658473"/>
            <a:chExt cx="2867025" cy="1638300"/>
          </a:xfrm>
        </p:grpSpPr>
        <p:pic>
          <p:nvPicPr>
            <p:cNvPr id="31" name="Imagen 30">
              <a:extLst>
                <a:ext uri="{FF2B5EF4-FFF2-40B4-BE49-F238E27FC236}">
                  <a16:creationId xmlns:a16="http://schemas.microsoft.com/office/drawing/2014/main" id="{6FB26E5D-8DEF-4FC2-9FCA-E04D21BBEEA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64405" y="4658473"/>
              <a:ext cx="2867025" cy="1638300"/>
            </a:xfrm>
            <a:prstGeom prst="rect">
              <a:avLst/>
            </a:prstGeom>
          </p:spPr>
        </p:pic>
        <p:cxnSp>
          <p:nvCxnSpPr>
            <p:cNvPr id="33" name="Conector recto 32">
              <a:extLst>
                <a:ext uri="{FF2B5EF4-FFF2-40B4-BE49-F238E27FC236}">
                  <a16:creationId xmlns:a16="http://schemas.microsoft.com/office/drawing/2014/main" id="{52491542-7F59-4F41-8FAA-F09846CA3CC3}"/>
                </a:ext>
              </a:extLst>
            </p:cNvPr>
            <p:cNvCxnSpPr/>
            <p:nvPr/>
          </p:nvCxnSpPr>
          <p:spPr>
            <a:xfrm flipH="1" flipV="1">
              <a:off x="4068053" y="5795218"/>
              <a:ext cx="205714" cy="13950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E284C69A-41A9-4505-BD66-B742A89697B7}"/>
                    </a:ext>
                  </a:extLst>
                </p:cNvPr>
                <p:cNvSpPr txBox="1"/>
                <p:nvPr/>
              </p:nvSpPr>
              <p:spPr>
                <a:xfrm>
                  <a:off x="4170910" y="5605248"/>
                  <a:ext cx="17765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E284C69A-41A9-4505-BD66-B742A89697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70910" y="5605248"/>
                  <a:ext cx="177656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33333" r="-33333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6" name="Grupo 35">
            <a:extLst>
              <a:ext uri="{FF2B5EF4-FFF2-40B4-BE49-F238E27FC236}">
                <a16:creationId xmlns:a16="http://schemas.microsoft.com/office/drawing/2014/main" id="{7F7E0FF7-B8CA-4819-9EC8-1D18B126DA41}"/>
              </a:ext>
            </a:extLst>
          </p:cNvPr>
          <p:cNvGrpSpPr/>
          <p:nvPr/>
        </p:nvGrpSpPr>
        <p:grpSpPr>
          <a:xfrm>
            <a:off x="3225030" y="1943156"/>
            <a:ext cx="2150269" cy="1216806"/>
            <a:chOff x="9031937" y="4957134"/>
            <a:chExt cx="2867025" cy="1622409"/>
          </a:xfrm>
        </p:grpSpPr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1CC99697-9E13-451D-B1E3-5F3A6AE792D3}"/>
                </a:ext>
              </a:extLst>
            </p:cNvPr>
            <p:cNvGrpSpPr/>
            <p:nvPr/>
          </p:nvGrpSpPr>
          <p:grpSpPr>
            <a:xfrm>
              <a:off x="9031937" y="4957134"/>
              <a:ext cx="2867025" cy="1622409"/>
              <a:chOff x="5552092" y="4758627"/>
              <a:chExt cx="2867025" cy="1622409"/>
            </a:xfrm>
          </p:grpSpPr>
          <p:pic>
            <p:nvPicPr>
              <p:cNvPr id="2" name="Imagen 1">
                <a:extLst>
                  <a:ext uri="{FF2B5EF4-FFF2-40B4-BE49-F238E27FC236}">
                    <a16:creationId xmlns:a16="http://schemas.microsoft.com/office/drawing/2014/main" id="{8997D625-62EE-429E-8B86-56B2722930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552092" y="4758627"/>
                <a:ext cx="2867025" cy="1590675"/>
              </a:xfrm>
              <a:prstGeom prst="rect">
                <a:avLst/>
              </a:prstGeom>
            </p:spPr>
          </p:pic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" name="CuadroTexto 2">
                    <a:extLst>
                      <a:ext uri="{FF2B5EF4-FFF2-40B4-BE49-F238E27FC236}">
                        <a16:creationId xmlns:a16="http://schemas.microsoft.com/office/drawing/2014/main" id="{C7AD01F1-76F2-40AF-8144-EB1D273948A4}"/>
                      </a:ext>
                    </a:extLst>
                  </p:cNvPr>
                  <p:cNvSpPr txBox="1"/>
                  <p:nvPr/>
                </p:nvSpPr>
                <p:spPr>
                  <a:xfrm>
                    <a:off x="6672063" y="6104037"/>
                    <a:ext cx="254515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3" name="CuadroTexto 2">
                    <a:extLst>
                      <a:ext uri="{FF2B5EF4-FFF2-40B4-BE49-F238E27FC236}">
                        <a16:creationId xmlns:a16="http://schemas.microsoft.com/office/drawing/2014/main" id="{C7AD01F1-76F2-40AF-8144-EB1D273948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72063" y="6104037"/>
                    <a:ext cx="254515" cy="276999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l="-12903" r="-9677" b="-1470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" name="CuadroTexto 21">
                    <a:extLst>
                      <a:ext uri="{FF2B5EF4-FFF2-40B4-BE49-F238E27FC236}">
                        <a16:creationId xmlns:a16="http://schemas.microsoft.com/office/drawing/2014/main" id="{A2C3E85E-FC1D-4790-9837-A1CE04DE172F}"/>
                      </a:ext>
                    </a:extLst>
                  </p:cNvPr>
                  <p:cNvSpPr txBox="1"/>
                  <p:nvPr/>
                </p:nvSpPr>
                <p:spPr>
                  <a:xfrm>
                    <a:off x="6290896" y="4864642"/>
                    <a:ext cx="297347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2" name="CuadroTexto 21">
                    <a:extLst>
                      <a:ext uri="{FF2B5EF4-FFF2-40B4-BE49-F238E27FC236}">
                        <a16:creationId xmlns:a16="http://schemas.microsoft.com/office/drawing/2014/main" id="{A2C3E85E-FC1D-4790-9837-A1CE04DE172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90896" y="4864642"/>
                    <a:ext cx="297347" cy="276999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8919" r="-5405" b="-1470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CuadroTexto 22">
                    <a:extLst>
                      <a:ext uri="{FF2B5EF4-FFF2-40B4-BE49-F238E27FC236}">
                        <a16:creationId xmlns:a16="http://schemas.microsoft.com/office/drawing/2014/main" id="{11045A39-30A0-4D2F-91F2-8D72D1AA8022}"/>
                      </a:ext>
                    </a:extLst>
                  </p:cNvPr>
                  <p:cNvSpPr txBox="1"/>
                  <p:nvPr/>
                </p:nvSpPr>
                <p:spPr>
                  <a:xfrm>
                    <a:off x="7500156" y="4881355"/>
                    <a:ext cx="302733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3" name="CuadroTexto 22">
                    <a:extLst>
                      <a:ext uri="{FF2B5EF4-FFF2-40B4-BE49-F238E27FC236}">
                        <a16:creationId xmlns:a16="http://schemas.microsoft.com/office/drawing/2014/main" id="{11045A39-30A0-4D2F-91F2-8D72D1AA80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00156" y="4881355"/>
                    <a:ext cx="302733" cy="276999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18919" r="-8108" b="-1470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56A5E149-CBB3-41E6-9D40-E4332CDDE9EB}"/>
                    </a:ext>
                  </a:extLst>
                </p:cNvPr>
                <p:cNvSpPr txBox="1"/>
                <p:nvPr/>
              </p:nvSpPr>
              <p:spPr>
                <a:xfrm>
                  <a:off x="9613533" y="5988213"/>
                  <a:ext cx="17765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56A5E149-CBB3-41E6-9D40-E4332CDDE9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613533" y="5988213"/>
                  <a:ext cx="177656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33333" r="-33333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8" name="Grupo 37">
            <a:extLst>
              <a:ext uri="{FF2B5EF4-FFF2-40B4-BE49-F238E27FC236}">
                <a16:creationId xmlns:a16="http://schemas.microsoft.com/office/drawing/2014/main" id="{1F395B36-A17C-4EF2-918F-E8E6FEBE96C9}"/>
              </a:ext>
            </a:extLst>
          </p:cNvPr>
          <p:cNvGrpSpPr/>
          <p:nvPr/>
        </p:nvGrpSpPr>
        <p:grpSpPr>
          <a:xfrm>
            <a:off x="6393589" y="1984829"/>
            <a:ext cx="2150269" cy="1228725"/>
            <a:chOff x="3564405" y="4658473"/>
            <a:chExt cx="2867025" cy="1638300"/>
          </a:xfrm>
        </p:grpSpPr>
        <p:pic>
          <p:nvPicPr>
            <p:cNvPr id="39" name="Imagen 38">
              <a:extLst>
                <a:ext uri="{FF2B5EF4-FFF2-40B4-BE49-F238E27FC236}">
                  <a16:creationId xmlns:a16="http://schemas.microsoft.com/office/drawing/2014/main" id="{6F49B3A8-904A-4DD6-9DE0-FF2B89B2900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64405" y="4658473"/>
              <a:ext cx="2867025" cy="1638300"/>
            </a:xfrm>
            <a:prstGeom prst="rect">
              <a:avLst/>
            </a:prstGeom>
          </p:spPr>
        </p:pic>
        <p:cxnSp>
          <p:nvCxnSpPr>
            <p:cNvPr id="40" name="Conector recto 39">
              <a:extLst>
                <a:ext uri="{FF2B5EF4-FFF2-40B4-BE49-F238E27FC236}">
                  <a16:creationId xmlns:a16="http://schemas.microsoft.com/office/drawing/2014/main" id="{AD182765-4B28-44AF-A3B3-C73FF192A097}"/>
                </a:ext>
              </a:extLst>
            </p:cNvPr>
            <p:cNvCxnSpPr/>
            <p:nvPr/>
          </p:nvCxnSpPr>
          <p:spPr>
            <a:xfrm flipH="1" flipV="1">
              <a:off x="4068053" y="5795218"/>
              <a:ext cx="205714" cy="13950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CuadroTexto 40">
                  <a:extLst>
                    <a:ext uri="{FF2B5EF4-FFF2-40B4-BE49-F238E27FC236}">
                      <a16:creationId xmlns:a16="http://schemas.microsoft.com/office/drawing/2014/main" id="{A253F803-0EF0-4F90-AD35-5E486AD60081}"/>
                    </a:ext>
                  </a:extLst>
                </p:cNvPr>
                <p:cNvSpPr txBox="1"/>
                <p:nvPr/>
              </p:nvSpPr>
              <p:spPr>
                <a:xfrm>
                  <a:off x="4170910" y="5605248"/>
                  <a:ext cx="17765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1" name="CuadroTexto 40">
                  <a:extLst>
                    <a:ext uri="{FF2B5EF4-FFF2-40B4-BE49-F238E27FC236}">
                      <a16:creationId xmlns:a16="http://schemas.microsoft.com/office/drawing/2014/main" id="{A253F803-0EF0-4F90-AD35-5E486AD600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70910" y="5605248"/>
                  <a:ext cx="177656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31818" r="-27273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42" name="Imagen 41">
            <a:extLst>
              <a:ext uri="{FF2B5EF4-FFF2-40B4-BE49-F238E27FC236}">
                <a16:creationId xmlns:a16="http://schemas.microsoft.com/office/drawing/2014/main" id="{77FE646A-918D-4E70-B422-5A03A502994B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488950" y="3185740"/>
            <a:ext cx="721519" cy="378619"/>
          </a:xfrm>
          <a:prstGeom prst="rect">
            <a:avLst/>
          </a:prstGeom>
        </p:spPr>
      </p:pic>
      <p:pic>
        <p:nvPicPr>
          <p:cNvPr id="44" name="Imagen 43">
            <a:extLst>
              <a:ext uri="{FF2B5EF4-FFF2-40B4-BE49-F238E27FC236}">
                <a16:creationId xmlns:a16="http://schemas.microsoft.com/office/drawing/2014/main" id="{B6113975-A3AF-4EF6-ACED-6F00AB1FF82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528733" y="3228771"/>
            <a:ext cx="692944" cy="250031"/>
          </a:xfrm>
          <a:prstGeom prst="rect">
            <a:avLst/>
          </a:prstGeom>
        </p:spPr>
      </p:pic>
      <p:pic>
        <p:nvPicPr>
          <p:cNvPr id="45" name="Imagen 44">
            <a:extLst>
              <a:ext uri="{FF2B5EF4-FFF2-40B4-BE49-F238E27FC236}">
                <a16:creationId xmlns:a16="http://schemas.microsoft.com/office/drawing/2014/main" id="{79DBAD5D-9E16-48CD-B735-3E80249620BA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481725" y="1577834"/>
            <a:ext cx="721519" cy="335756"/>
          </a:xfrm>
          <a:prstGeom prst="rect">
            <a:avLst/>
          </a:prstGeom>
        </p:spPr>
      </p:pic>
      <p:pic>
        <p:nvPicPr>
          <p:cNvPr id="47" name="Imagen 46">
            <a:extLst>
              <a:ext uri="{FF2B5EF4-FFF2-40B4-BE49-F238E27FC236}">
                <a16:creationId xmlns:a16="http://schemas.microsoft.com/office/drawing/2014/main" id="{A96381B3-ADCB-4EF9-B6D9-3FF2CACDEC2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517744" y="1567117"/>
            <a:ext cx="364331" cy="357188"/>
          </a:xfrm>
          <a:prstGeom prst="rect">
            <a:avLst/>
          </a:prstGeom>
        </p:spPr>
      </p:pic>
      <p:pic>
        <p:nvPicPr>
          <p:cNvPr id="48" name="Imagen 47">
            <a:extLst>
              <a:ext uri="{FF2B5EF4-FFF2-40B4-BE49-F238E27FC236}">
                <a16:creationId xmlns:a16="http://schemas.microsoft.com/office/drawing/2014/main" id="{664AF037-D6F2-46DD-AC40-9148FEDE2CB3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086241" y="1587796"/>
            <a:ext cx="364331" cy="350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4677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Fem</a:t>
            </a:r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de movimiento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6.4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Fem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de movimiento</a:t>
            </a:r>
          </a:p>
        </p:txBody>
      </p:sp>
    </p:spTree>
    <p:extLst>
      <p:ext uri="{BB962C8B-B14F-4D97-AF65-F5344CB8AC3E}">
        <p14:creationId xmlns:p14="http://schemas.microsoft.com/office/powerpoint/2010/main" val="2565202415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Fem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de movimiento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0" y="822466"/>
            <a:ext cx="9105400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b="1" i="1" dirty="0" err="1">
                <a:solidFill>
                  <a:srgbClr val="0070C0"/>
                </a:solidFill>
              </a:rPr>
              <a:t>Fem</a:t>
            </a:r>
            <a:r>
              <a:rPr lang="es-ES_tradnl" b="1" i="1" dirty="0">
                <a:solidFill>
                  <a:srgbClr val="0070C0"/>
                </a:solidFill>
              </a:rPr>
              <a:t> de movimiento es toda </a:t>
            </a:r>
            <a:r>
              <a:rPr lang="es-ES_tradnl" b="1" i="1" dirty="0" err="1">
                <a:solidFill>
                  <a:srgbClr val="0070C0"/>
                </a:solidFill>
              </a:rPr>
              <a:t>fem</a:t>
            </a:r>
            <a:r>
              <a:rPr lang="es-ES_tradnl" b="1" i="1" dirty="0">
                <a:solidFill>
                  <a:srgbClr val="0070C0"/>
                </a:solidFill>
              </a:rPr>
              <a:t> inducida por el movimiento de un conductor en un campo magnético</a:t>
            </a:r>
            <a:r>
              <a:rPr lang="es-ES_tradnl" sz="1350" i="1" dirty="0"/>
              <a:t>. </a:t>
            </a:r>
            <a:endParaRPr lang="es-ES" sz="1350" dirty="0"/>
          </a:p>
          <a:p>
            <a:pPr algn="ctr"/>
            <a:endParaRPr lang="es-ES" sz="135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206822" y="1587640"/>
                <a:ext cx="5400600" cy="5539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1500" dirty="0"/>
                  <a:t>Al desplazarse la varilla hacia la derecha, se incrementa el área de la superficie plana </a:t>
                </a:r>
                <a14:m>
                  <m:oMath xmlns:m="http://schemas.openxmlformats.org/officeDocument/2006/math">
                    <m:r>
                      <a:rPr lang="es-ES" sz="1500" i="1">
                        <a:latin typeface="Cambria Math" panose="02040503050406030204" pitchFamily="18" charset="0"/>
                      </a:rPr>
                      <m:t>𝑆</m:t>
                    </m:r>
                  </m:oMath>
                </a14:m>
                <a:r>
                  <a:rPr lang="es-ES" sz="1500" dirty="0"/>
                  <a:t> (coloreada)</a:t>
                </a:r>
                <a:r>
                  <a:rPr lang="es-ES" sz="1500" dirty="0">
                    <a:sym typeface="Wingdings" panose="05000000000000000000" pitchFamily="2" charset="2"/>
                  </a:rPr>
                  <a:t> aumenta flujo y se induce </a:t>
                </a:r>
                <a14:m>
                  <m:oMath xmlns:m="http://schemas.openxmlformats.org/officeDocument/2006/math">
                    <m:r>
                      <a:rPr lang="es-ES" sz="1500" i="1"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𝜀</m:t>
                    </m:r>
                  </m:oMath>
                </a14:m>
                <a:endParaRPr lang="es-ES" sz="150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822" y="1587640"/>
                <a:ext cx="5400600" cy="553998"/>
              </a:xfrm>
              <a:prstGeom prst="rect">
                <a:avLst/>
              </a:prstGeom>
              <a:blipFill>
                <a:blip r:embed="rId4"/>
                <a:stretch>
                  <a:fillRect t="-2198" b="-120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1199441" y="2474942"/>
                <a:ext cx="2935675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s-ES" sz="2100" dirty="0"/>
                  <a:t>=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𝐵</m:t>
                        </m:r>
                      </m:e>
                    </m:acc>
                    <m:r>
                      <a:rPr lang="es-ES" sz="21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·</m:t>
                    </m:r>
                    <m:acc>
                      <m:accPr>
                        <m:chr m:val="̂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𝐵𝑙𝑥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9441" y="2474942"/>
                <a:ext cx="2935675" cy="454676"/>
              </a:xfrm>
              <a:prstGeom prst="rect">
                <a:avLst/>
              </a:prstGeom>
              <a:blipFill>
                <a:blip r:embed="rId5"/>
                <a:stretch>
                  <a:fillRect l="-1040" b="-25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1373800" y="3180418"/>
                <a:ext cx="3184911" cy="87652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3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0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</m:num>
                        <m:den>
                          <m:r>
                            <a:rPr lang="es-ES" sz="3000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sz="3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000" i="1">
                          <a:latin typeface="Cambria Math" panose="02040503050406030204" pitchFamily="18" charset="0"/>
                        </a:rPr>
                        <m:t>𝐵𝑙</m:t>
                      </m:r>
                      <m:f>
                        <m:fPr>
                          <m:ctrlPr>
                            <a:rPr lang="es-ES" sz="3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000" i="1">
                              <a:latin typeface="Cambria Math" panose="02040503050406030204" pitchFamily="18" charset="0"/>
                            </a:rPr>
                            <m:t>𝑑𝑥</m:t>
                          </m:r>
                        </m:num>
                        <m:den>
                          <m:r>
                            <a:rPr lang="es-ES" sz="3000" i="1"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sz="3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000" i="1">
                          <a:latin typeface="Cambria Math" panose="02040503050406030204" pitchFamily="18" charset="0"/>
                        </a:rPr>
                        <m:t>𝐵𝑙𝑣</m:t>
                      </m:r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3800" y="3180418"/>
                <a:ext cx="3184911" cy="87652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1239941" y="3899895"/>
                <a:ext cx="2730299" cy="7015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ℇ=−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</m:t>
                          </m:r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𝝓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𝒎</m:t>
                              </m:r>
                            </m:sub>
                          </m:sSub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𝒅𝒕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𝑩𝒍𝒗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9941" y="3899895"/>
                <a:ext cx="2730299" cy="70153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uadroTexto 6"/>
          <p:cNvSpPr txBox="1"/>
          <p:nvPr/>
        </p:nvSpPr>
        <p:spPr>
          <a:xfrm>
            <a:off x="5058054" y="3796740"/>
            <a:ext cx="34858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/>
              <a:t>Se induce una corriente en sentido </a:t>
            </a:r>
            <a:r>
              <a:rPr lang="es-ES" sz="2400" dirty="0" err="1"/>
              <a:t>antihorario</a:t>
            </a:r>
            <a:endParaRPr lang="es-ES" sz="2400" dirty="0"/>
          </a:p>
        </p:txBody>
      </p:sp>
      <p:sp>
        <p:nvSpPr>
          <p:cNvPr id="9" name="Redondear rectángulo de esquina sencilla 8"/>
          <p:cNvSpPr/>
          <p:nvPr/>
        </p:nvSpPr>
        <p:spPr>
          <a:xfrm>
            <a:off x="8385324" y="2808876"/>
            <a:ext cx="137432" cy="64771"/>
          </a:xfrm>
          <a:prstGeom prst="round1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F6CDADFC-8951-49A6-90F4-EE01F9C7939E}"/>
              </a:ext>
            </a:extLst>
          </p:cNvPr>
          <p:cNvGrpSpPr/>
          <p:nvPr/>
        </p:nvGrpSpPr>
        <p:grpSpPr>
          <a:xfrm>
            <a:off x="5004526" y="1862567"/>
            <a:ext cx="3785996" cy="1957388"/>
            <a:chOff x="4602442" y="2124075"/>
            <a:chExt cx="5047994" cy="2609850"/>
          </a:xfrm>
        </p:grpSpPr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D6F0D1C5-B04A-4FA9-ABF5-7AF7111F676C}"/>
                </a:ext>
              </a:extLst>
            </p:cNvPr>
            <p:cNvGrpSpPr/>
            <p:nvPr/>
          </p:nvGrpSpPr>
          <p:grpSpPr>
            <a:xfrm>
              <a:off x="5088644" y="2124075"/>
              <a:ext cx="4561792" cy="2609850"/>
              <a:chOff x="5088644" y="2124075"/>
              <a:chExt cx="4561792" cy="2609850"/>
            </a:xfrm>
          </p:grpSpPr>
          <p:pic>
            <p:nvPicPr>
              <p:cNvPr id="55" name="Imagen 54">
                <a:extLst>
                  <a:ext uri="{FF2B5EF4-FFF2-40B4-BE49-F238E27FC236}">
                    <a16:creationId xmlns:a16="http://schemas.microsoft.com/office/drawing/2014/main" id="{A8176352-61D5-4B84-A387-DDE0861B555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08857" y="2124075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56" name="Imagen 55">
                <a:extLst>
                  <a:ext uri="{FF2B5EF4-FFF2-40B4-BE49-F238E27FC236}">
                    <a16:creationId xmlns:a16="http://schemas.microsoft.com/office/drawing/2014/main" id="{157A84D4-2C43-4C83-B5D8-42A05BC648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662849" y="2124075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57" name="Imagen 56">
                <a:extLst>
                  <a:ext uri="{FF2B5EF4-FFF2-40B4-BE49-F238E27FC236}">
                    <a16:creationId xmlns:a16="http://schemas.microsoft.com/office/drawing/2014/main" id="{5D0DEF6F-A144-4ACF-AE95-35526E49F3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088644" y="2124075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58" name="Imagen 57">
                <a:extLst>
                  <a:ext uri="{FF2B5EF4-FFF2-40B4-BE49-F238E27FC236}">
                    <a16:creationId xmlns:a16="http://schemas.microsoft.com/office/drawing/2014/main" id="{F8B8FC4B-BD14-43AC-80D6-AC872AD7EE7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942636" y="2124075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59" name="Imagen 58">
                <a:extLst>
                  <a:ext uri="{FF2B5EF4-FFF2-40B4-BE49-F238E27FC236}">
                    <a16:creationId xmlns:a16="http://schemas.microsoft.com/office/drawing/2014/main" id="{F5855971-DF89-42E1-94AF-12EB5075A4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596419" y="2124075"/>
                <a:ext cx="200025" cy="2609850"/>
              </a:xfrm>
              <a:prstGeom prst="rect">
                <a:avLst/>
              </a:prstGeom>
            </p:spPr>
          </p:pic>
          <p:pic>
            <p:nvPicPr>
              <p:cNvPr id="60" name="Imagen 59">
                <a:extLst>
                  <a:ext uri="{FF2B5EF4-FFF2-40B4-BE49-F238E27FC236}">
                    <a16:creationId xmlns:a16="http://schemas.microsoft.com/office/drawing/2014/main" id="{CB7611CC-4B08-4F2A-8407-96FDCF8E4A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450411" y="2124075"/>
                <a:ext cx="200025" cy="2609850"/>
              </a:xfrm>
              <a:prstGeom prst="rect">
                <a:avLst/>
              </a:prstGeom>
            </p:spPr>
          </p:pic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4A4F87F6-9E9D-498B-A8E9-30803F5B183D}"/>
                </a:ext>
              </a:extLst>
            </p:cNvPr>
            <p:cNvGrpSpPr/>
            <p:nvPr/>
          </p:nvGrpSpPr>
          <p:grpSpPr>
            <a:xfrm>
              <a:off x="5604251" y="2831298"/>
              <a:ext cx="3352938" cy="1413487"/>
              <a:chOff x="1185434" y="1021976"/>
              <a:chExt cx="3352938" cy="1413487"/>
            </a:xfrm>
          </p:grpSpPr>
          <p:sp>
            <p:nvSpPr>
              <p:cNvPr id="52" name="Rectángulo 51">
                <a:extLst>
                  <a:ext uri="{FF2B5EF4-FFF2-40B4-BE49-F238E27FC236}">
                    <a16:creationId xmlns:a16="http://schemas.microsoft.com/office/drawing/2014/main" id="{FAD6E9B2-6FE4-42B0-982A-415DF7593E18}"/>
                  </a:ext>
                </a:extLst>
              </p:cNvPr>
              <p:cNvSpPr/>
              <p:nvPr/>
            </p:nvSpPr>
            <p:spPr>
              <a:xfrm>
                <a:off x="1226372" y="1021976"/>
                <a:ext cx="3312000" cy="108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D523BF12-8971-434E-A435-CB353981EA59}"/>
                  </a:ext>
                </a:extLst>
              </p:cNvPr>
              <p:cNvSpPr/>
              <p:nvPr/>
            </p:nvSpPr>
            <p:spPr>
              <a:xfrm>
                <a:off x="1185434" y="2327463"/>
                <a:ext cx="3312000" cy="108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  <p:sp>
            <p:nvSpPr>
              <p:cNvPr id="54" name="Rectángulo 53">
                <a:extLst>
                  <a:ext uri="{FF2B5EF4-FFF2-40B4-BE49-F238E27FC236}">
                    <a16:creationId xmlns:a16="http://schemas.microsoft.com/office/drawing/2014/main" id="{86B45F20-269B-4303-8F01-EC3BD1D686D9}"/>
                  </a:ext>
                </a:extLst>
              </p:cNvPr>
              <p:cNvSpPr/>
              <p:nvPr/>
            </p:nvSpPr>
            <p:spPr>
              <a:xfrm rot="5400000">
                <a:off x="2332772" y="1661576"/>
                <a:ext cx="1188000" cy="108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p:sp>
          <p:nvSpPr>
            <p:cNvPr id="30" name="Rectángulo 29">
              <a:extLst>
                <a:ext uri="{FF2B5EF4-FFF2-40B4-BE49-F238E27FC236}">
                  <a16:creationId xmlns:a16="http://schemas.microsoft.com/office/drawing/2014/main" id="{1073A491-93F9-477C-B2B2-255A01C8F115}"/>
                </a:ext>
              </a:extLst>
            </p:cNvPr>
            <p:cNvSpPr/>
            <p:nvPr/>
          </p:nvSpPr>
          <p:spPr>
            <a:xfrm rot="5400000">
              <a:off x="6580370" y="3479842"/>
              <a:ext cx="1188000" cy="108000"/>
            </a:xfrm>
            <a:prstGeom prst="rect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p:pic>
          <p:nvPicPr>
            <p:cNvPr id="31" name="Imagen 30">
              <a:extLst>
                <a:ext uri="{FF2B5EF4-FFF2-40B4-BE49-F238E27FC236}">
                  <a16:creationId xmlns:a16="http://schemas.microsoft.com/office/drawing/2014/main" id="{88EDAA4D-A769-4A18-8E2E-B3D4F5053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5400000">
              <a:off x="5021783" y="3374909"/>
              <a:ext cx="1210554" cy="313197"/>
            </a:xfrm>
            <a:prstGeom prst="rect">
              <a:avLst/>
            </a:prstGeom>
          </p:spPr>
        </p:pic>
        <p:sp>
          <p:nvSpPr>
            <p:cNvPr id="32" name="Rectángulo 31">
              <a:extLst>
                <a:ext uri="{FF2B5EF4-FFF2-40B4-BE49-F238E27FC236}">
                  <a16:creationId xmlns:a16="http://schemas.microsoft.com/office/drawing/2014/main" id="{68972415-A49A-424C-9737-5ED2A22E1CAB}"/>
                </a:ext>
              </a:extLst>
            </p:cNvPr>
            <p:cNvSpPr/>
            <p:nvPr/>
          </p:nvSpPr>
          <p:spPr>
            <a:xfrm>
              <a:off x="5645189" y="2939298"/>
              <a:ext cx="1463040" cy="1197486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791CD2FC-2CE9-496D-A081-28A1A48D7A55}"/>
                    </a:ext>
                  </a:extLst>
                </p:cNvPr>
                <p:cNvSpPr/>
                <p:nvPr/>
              </p:nvSpPr>
              <p:spPr>
                <a:xfrm>
                  <a:off x="5191094" y="3333161"/>
                  <a:ext cx="451748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791CD2FC-2CE9-496D-A081-28A1A48D7A5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91094" y="3333161"/>
                  <a:ext cx="451748" cy="400109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A54741F7-D56C-4D32-B08C-A2CE535CE705}"/>
                    </a:ext>
                  </a:extLst>
                </p:cNvPr>
                <p:cNvSpPr/>
                <p:nvPr/>
              </p:nvSpPr>
              <p:spPr>
                <a:xfrm>
                  <a:off x="6806799" y="3333161"/>
                  <a:ext cx="42387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𝑆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A54741F7-D56C-4D32-B08C-A2CE535CE70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06799" y="3333161"/>
                  <a:ext cx="423877" cy="400109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5" name="Conector recto de flecha 34">
              <a:extLst>
                <a:ext uri="{FF2B5EF4-FFF2-40B4-BE49-F238E27FC236}">
                  <a16:creationId xmlns:a16="http://schemas.microsoft.com/office/drawing/2014/main" id="{1F6E16EE-7EA7-427B-A985-B682FBC3F6F5}"/>
                </a:ext>
              </a:extLst>
            </p:cNvPr>
            <p:cNvCxnSpPr>
              <a:cxnSpLocks/>
            </p:cNvCxnSpPr>
            <p:nvPr/>
          </p:nvCxnSpPr>
          <p:spPr>
            <a:xfrm>
              <a:off x="4906852" y="2853964"/>
              <a:ext cx="0" cy="1390821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Rectángulo 35">
                  <a:extLst>
                    <a:ext uri="{FF2B5EF4-FFF2-40B4-BE49-F238E27FC236}">
                      <a16:creationId xmlns:a16="http://schemas.microsoft.com/office/drawing/2014/main" id="{B7AEDDBF-DE13-4D69-8B4B-76F5786BDE9A}"/>
                    </a:ext>
                  </a:extLst>
                </p:cNvPr>
                <p:cNvSpPr/>
                <p:nvPr/>
              </p:nvSpPr>
              <p:spPr>
                <a:xfrm>
                  <a:off x="4602442" y="3394212"/>
                  <a:ext cx="377539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𝑙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36" name="Rectángulo 35">
                  <a:extLst>
                    <a:ext uri="{FF2B5EF4-FFF2-40B4-BE49-F238E27FC236}">
                      <a16:creationId xmlns:a16="http://schemas.microsoft.com/office/drawing/2014/main" id="{B7AEDDBF-DE13-4D69-8B4B-76F5786BDE9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02442" y="3394212"/>
                  <a:ext cx="377539" cy="400109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Conector recto 36">
              <a:extLst>
                <a:ext uri="{FF2B5EF4-FFF2-40B4-BE49-F238E27FC236}">
                  <a16:creationId xmlns:a16="http://schemas.microsoft.com/office/drawing/2014/main" id="{A23EE23D-C386-47C9-8CF9-64F7B2FE143A}"/>
                </a:ext>
              </a:extLst>
            </p:cNvPr>
            <p:cNvCxnSpPr>
              <a:stCxn id="52" idx="1"/>
            </p:cNvCxnSpPr>
            <p:nvPr/>
          </p:nvCxnSpPr>
          <p:spPr>
            <a:xfrm flipH="1">
              <a:off x="5007734" y="2885298"/>
              <a:ext cx="63745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cto 37">
              <a:extLst>
                <a:ext uri="{FF2B5EF4-FFF2-40B4-BE49-F238E27FC236}">
                  <a16:creationId xmlns:a16="http://schemas.microsoft.com/office/drawing/2014/main" id="{20E961EF-2001-42E0-B568-5BEA9AA1D2C3}"/>
                </a:ext>
              </a:extLst>
            </p:cNvPr>
            <p:cNvCxnSpPr/>
            <p:nvPr/>
          </p:nvCxnSpPr>
          <p:spPr>
            <a:xfrm flipH="1">
              <a:off x="4945413" y="4244785"/>
              <a:ext cx="63745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ector recto de flecha 38">
              <a:extLst>
                <a:ext uri="{FF2B5EF4-FFF2-40B4-BE49-F238E27FC236}">
                  <a16:creationId xmlns:a16="http://schemas.microsoft.com/office/drawing/2014/main" id="{A91508A0-3B1C-41B3-B5A0-E7D15E6FB40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09742" y="2755099"/>
              <a:ext cx="1498487" cy="2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DD7AA28F-D824-4247-B009-A143C0AD513B}"/>
                    </a:ext>
                  </a:extLst>
                </p:cNvPr>
                <p:cNvSpPr/>
                <p:nvPr/>
              </p:nvSpPr>
              <p:spPr>
                <a:xfrm>
                  <a:off x="6192423" y="2429487"/>
                  <a:ext cx="426357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 dirty="0">
                            <a:latin typeface="Cambria Math" panose="02040503050406030204" pitchFamily="18" charset="0"/>
                          </a:rPr>
                          <m:t>𝑥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0" name="Rectángulo 39">
                  <a:extLst>
                    <a:ext uri="{FF2B5EF4-FFF2-40B4-BE49-F238E27FC236}">
                      <a16:creationId xmlns:a16="http://schemas.microsoft.com/office/drawing/2014/main" id="{DD7AA28F-D824-4247-B009-A143C0AD513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2423" y="2429487"/>
                  <a:ext cx="426357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Conector recto 40">
              <a:extLst>
                <a:ext uri="{FF2B5EF4-FFF2-40B4-BE49-F238E27FC236}">
                  <a16:creationId xmlns:a16="http://schemas.microsoft.com/office/drawing/2014/main" id="{3B8FA2FB-ECD4-4507-88FE-ECA131F21150}"/>
                </a:ext>
              </a:extLst>
            </p:cNvPr>
            <p:cNvCxnSpPr/>
            <p:nvPr/>
          </p:nvCxnSpPr>
          <p:spPr>
            <a:xfrm>
              <a:off x="7108229" y="2614153"/>
              <a:ext cx="0" cy="18466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246CBBF0-23E3-430D-8F3A-FA8343A15640}"/>
                </a:ext>
              </a:extLst>
            </p:cNvPr>
            <p:cNvCxnSpPr/>
            <p:nvPr/>
          </p:nvCxnSpPr>
          <p:spPr>
            <a:xfrm>
              <a:off x="7099865" y="2755099"/>
              <a:ext cx="2520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23F41FCE-43C0-4B18-8B72-4F02B1202784}"/>
                    </a:ext>
                  </a:extLst>
                </p:cNvPr>
                <p:cNvSpPr txBox="1"/>
                <p:nvPr/>
              </p:nvSpPr>
              <p:spPr>
                <a:xfrm>
                  <a:off x="7088983" y="2375450"/>
                  <a:ext cx="97445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𝑑𝑥</m:t>
                        </m:r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𝑣𝑑𝑡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23F41FCE-43C0-4B18-8B72-4F02B12027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88983" y="2375450"/>
                  <a:ext cx="974455" cy="276999"/>
                </a:xfrm>
                <a:prstGeom prst="rect">
                  <a:avLst/>
                </a:prstGeom>
                <a:blipFill>
                  <a:blip r:embed="rId14"/>
                  <a:stretch>
                    <a:fillRect l="-5833" r="-3333" b="-571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4" name="Conector recto 43">
              <a:extLst>
                <a:ext uri="{FF2B5EF4-FFF2-40B4-BE49-F238E27FC236}">
                  <a16:creationId xmlns:a16="http://schemas.microsoft.com/office/drawing/2014/main" id="{6E85889B-35CD-4A9F-A762-DC7655F31AF3}"/>
                </a:ext>
              </a:extLst>
            </p:cNvPr>
            <p:cNvCxnSpPr/>
            <p:nvPr/>
          </p:nvCxnSpPr>
          <p:spPr>
            <a:xfrm flipH="1">
              <a:off x="7225865" y="2603867"/>
              <a:ext cx="173724" cy="11875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37A033F0-25F2-4622-B812-ED233F6CE564}"/>
                    </a:ext>
                  </a:extLst>
                </p:cNvPr>
                <p:cNvSpPr/>
                <p:nvPr/>
              </p:nvSpPr>
              <p:spPr>
                <a:xfrm flipH="1">
                  <a:off x="7495556" y="3047976"/>
                  <a:ext cx="492443" cy="49244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37A033F0-25F2-4622-B812-ED233F6CE56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7495556" y="3047976"/>
                  <a:ext cx="492443" cy="492443"/>
                </a:xfrm>
                <a:prstGeom prst="rect">
                  <a:avLst/>
                </a:prstGeom>
                <a:blipFill>
                  <a:blip r:embed="rId15"/>
                  <a:stretch>
                    <a:fillRect t="-22951" r="-2833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" name="Conector recto de flecha 45">
              <a:extLst>
                <a:ext uri="{FF2B5EF4-FFF2-40B4-BE49-F238E27FC236}">
                  <a16:creationId xmlns:a16="http://schemas.microsoft.com/office/drawing/2014/main" id="{E3E6337B-CA25-4B6F-9626-74D0D27C7CB2}"/>
                </a:ext>
              </a:extLst>
            </p:cNvPr>
            <p:cNvCxnSpPr>
              <a:cxnSpLocks/>
            </p:cNvCxnSpPr>
            <p:nvPr/>
          </p:nvCxnSpPr>
          <p:spPr>
            <a:xfrm>
              <a:off x="7416333" y="3508970"/>
              <a:ext cx="942359" cy="0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968C874B-D152-49DA-9C59-FE956CC0E60C}"/>
                    </a:ext>
                  </a:extLst>
                </p:cNvPr>
                <p:cNvSpPr/>
                <p:nvPr/>
              </p:nvSpPr>
              <p:spPr>
                <a:xfrm>
                  <a:off x="9023307" y="2464640"/>
                  <a:ext cx="528093" cy="53724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968C874B-D152-49DA-9C59-FE956CC0E60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023307" y="2464640"/>
                  <a:ext cx="528093" cy="53724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8" name="Grupo 47">
              <a:extLst>
                <a:ext uri="{FF2B5EF4-FFF2-40B4-BE49-F238E27FC236}">
                  <a16:creationId xmlns:a16="http://schemas.microsoft.com/office/drawing/2014/main" id="{EA9D8D56-E358-4546-B2A7-1A177D2A291B}"/>
                </a:ext>
              </a:extLst>
            </p:cNvPr>
            <p:cNvGrpSpPr/>
            <p:nvPr/>
          </p:nvGrpSpPr>
          <p:grpSpPr>
            <a:xfrm>
              <a:off x="6220357" y="3363427"/>
              <a:ext cx="316754" cy="307776"/>
              <a:chOff x="9127648" y="1437495"/>
              <a:chExt cx="316754" cy="307776"/>
            </a:xfrm>
          </p:grpSpPr>
          <p:sp>
            <p:nvSpPr>
              <p:cNvPr id="50" name="CuadroTexto 49">
                <a:extLst>
                  <a:ext uri="{FF2B5EF4-FFF2-40B4-BE49-F238E27FC236}">
                    <a16:creationId xmlns:a16="http://schemas.microsoft.com/office/drawing/2014/main" id="{80BC1B63-F451-4242-BE20-859CF2F14037}"/>
                  </a:ext>
                </a:extLst>
              </p:cNvPr>
              <p:cNvSpPr txBox="1"/>
              <p:nvPr/>
            </p:nvSpPr>
            <p:spPr>
              <a:xfrm>
                <a:off x="9127648" y="1437495"/>
                <a:ext cx="316754" cy="3077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900" b="1" dirty="0">
                    <a:solidFill>
                      <a:srgbClr val="FFC000"/>
                    </a:solidFill>
                  </a:rPr>
                  <a:t>x</a:t>
                </a:r>
              </a:p>
            </p:txBody>
          </p:sp>
          <p:sp>
            <p:nvSpPr>
              <p:cNvPr id="51" name="Elipse 50">
                <a:extLst>
                  <a:ext uri="{FF2B5EF4-FFF2-40B4-BE49-F238E27FC236}">
                    <a16:creationId xmlns:a16="http://schemas.microsoft.com/office/drawing/2014/main" id="{7DFE466A-B8C1-4FAC-B5A5-46BF410D69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56444" y="1478794"/>
                <a:ext cx="194400" cy="194400"/>
              </a:xfrm>
              <a:prstGeom prst="ellipse">
                <a:avLst/>
              </a:pr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sz="135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CuadroTexto 48">
                  <a:extLst>
                    <a:ext uri="{FF2B5EF4-FFF2-40B4-BE49-F238E27FC236}">
                      <a16:creationId xmlns:a16="http://schemas.microsoft.com/office/drawing/2014/main" id="{1B14DD51-A367-42F8-8FF7-7917741C6920}"/>
                    </a:ext>
                  </a:extLst>
                </p:cNvPr>
                <p:cNvSpPr txBox="1"/>
                <p:nvPr/>
              </p:nvSpPr>
              <p:spPr>
                <a:xfrm>
                  <a:off x="6066168" y="3222948"/>
                  <a:ext cx="1877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35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35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49" name="CuadroTexto 48">
                  <a:extLst>
                    <a:ext uri="{FF2B5EF4-FFF2-40B4-BE49-F238E27FC236}">
                      <a16:creationId xmlns:a16="http://schemas.microsoft.com/office/drawing/2014/main" id="{1B14DD51-A367-42F8-8FF7-7917741C69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66168" y="3222948"/>
                  <a:ext cx="187744" cy="276999"/>
                </a:xfrm>
                <a:prstGeom prst="rect">
                  <a:avLst/>
                </a:prstGeom>
                <a:blipFill>
                  <a:blip r:embed="rId17"/>
                  <a:stretch>
                    <a:fillRect l="-17391" t="-20588" r="-7826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897376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5" grpId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Fem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de movimiento</a:t>
            </a:r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197514" y="875351"/>
            <a:ext cx="151216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dirty="0"/>
              <a:t>Generador AC</a:t>
            </a:r>
            <a:r>
              <a:rPr lang="es-ES_tradnl" sz="1200" dirty="0"/>
              <a:t>:</a:t>
            </a:r>
            <a:endParaRPr lang="es-ES" sz="12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438569" y="1599861"/>
                <a:ext cx="2999860" cy="454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s-ES" sz="2100" dirty="0"/>
                  <a:t>=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</m:t>
                    </m:r>
                    <m:acc>
                      <m:accPr>
                        <m:chr m:val="⃗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𝐵</m:t>
                        </m:r>
                      </m:e>
                    </m:acc>
                    <m:r>
                      <a:rPr lang="es-ES" sz="21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·</m:t>
                    </m:r>
                    <m:acc>
                      <m:accPr>
                        <m:chr m:val="̂"/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e>
                    </m:acc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𝑆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𝑁𝐵𝑆𝑐𝑜𝑠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569" y="1599861"/>
                <a:ext cx="2999860" cy="454676"/>
              </a:xfrm>
              <a:prstGeom prst="rect">
                <a:avLst/>
              </a:prstGeom>
              <a:blipFill>
                <a:blip r:embed="rId4"/>
                <a:stretch>
                  <a:fillRect l="-1016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197514" y="2174250"/>
                <a:ext cx="4830455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Al girar mecánicamente la bobina con los tornillos con velocidad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𝜔</m:t>
                    </m:r>
                  </m:oMath>
                </a14:m>
                <a:r>
                  <a:rPr lang="es-ES" sz="1350" dirty="0"/>
                  <a:t> </a:t>
                </a:r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514" y="2174250"/>
                <a:ext cx="4830455" cy="300082"/>
              </a:xfrm>
              <a:prstGeom prst="rect">
                <a:avLst/>
              </a:prstGeom>
              <a:blipFill>
                <a:blip r:embed="rId5"/>
                <a:stretch>
                  <a:fillRect l="-252" t="-4082" b="-204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737574" y="2701114"/>
                <a:ext cx="3564396" cy="4154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s-ES" sz="2100" dirty="0"/>
                  <a:t>=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𝑁𝐵𝑆𝑐𝑜𝑠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𝑁𝐵𝑆𝑐𝑜𝑠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𝜔</m:t>
                    </m:r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𝑡</m:t>
                    </m:r>
                  </m:oMath>
                </a14:m>
                <a:endParaRPr lang="es-ES" sz="2100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574" y="2701114"/>
                <a:ext cx="3564396" cy="415498"/>
              </a:xfrm>
              <a:prstGeom prst="rect">
                <a:avLst/>
              </a:prstGeom>
              <a:blipFill>
                <a:blip r:embed="rId6"/>
                <a:stretch>
                  <a:fillRect l="-855" t="-8824" b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696197" y="3500882"/>
                <a:ext cx="3756221" cy="7015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ℇ=−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</m:t>
                          </m:r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𝝓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𝒎</m:t>
                              </m:r>
                            </m:sub>
                          </m:sSub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𝒅𝒕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𝝎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𝑵𝑩𝑺𝒔𝒆𝒏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𝝎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𝒕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197" y="3500882"/>
                <a:ext cx="3756221" cy="70153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upo 19">
            <a:extLst>
              <a:ext uri="{FF2B5EF4-FFF2-40B4-BE49-F238E27FC236}">
                <a16:creationId xmlns:a16="http://schemas.microsoft.com/office/drawing/2014/main" id="{E6CE863C-0181-4702-A8D5-7FCD5F183BD5}"/>
              </a:ext>
            </a:extLst>
          </p:cNvPr>
          <p:cNvGrpSpPr/>
          <p:nvPr/>
        </p:nvGrpSpPr>
        <p:grpSpPr>
          <a:xfrm>
            <a:off x="5305663" y="1834899"/>
            <a:ext cx="3380768" cy="2141005"/>
            <a:chOff x="7074216" y="2446532"/>
            <a:chExt cx="4507691" cy="2854673"/>
          </a:xfrm>
        </p:grpSpPr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C5CF1592-8E7E-41D4-B260-552CEA2826CE}"/>
                </a:ext>
              </a:extLst>
            </p:cNvPr>
            <p:cNvGrpSpPr/>
            <p:nvPr/>
          </p:nvGrpSpPr>
          <p:grpSpPr>
            <a:xfrm>
              <a:off x="7074216" y="2446532"/>
              <a:ext cx="4507691" cy="2833128"/>
              <a:chOff x="5588858" y="4051562"/>
              <a:chExt cx="4507691" cy="2833128"/>
            </a:xfrm>
          </p:grpSpPr>
          <p:pic>
            <p:nvPicPr>
              <p:cNvPr id="8" name="Imagen 7">
                <a:extLst>
                  <a:ext uri="{FF2B5EF4-FFF2-40B4-BE49-F238E27FC236}">
                    <a16:creationId xmlns:a16="http://schemas.microsoft.com/office/drawing/2014/main" id="{4A2E4AB2-821B-43DB-AE4C-D6E9151C919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588858" y="4051562"/>
                <a:ext cx="4507691" cy="2833128"/>
              </a:xfrm>
              <a:prstGeom prst="rect">
                <a:avLst/>
              </a:prstGeom>
            </p:spPr>
          </p:pic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" name="Rectángulo 1"/>
                  <p:cNvSpPr/>
                  <p:nvPr/>
                </p:nvSpPr>
                <p:spPr>
                  <a:xfrm>
                    <a:off x="7495075" y="5148037"/>
                    <a:ext cx="423877" cy="40010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oMath>
                      </m:oMathPara>
                    </a14:m>
                    <a:endParaRPr lang="es-ES" sz="1350" dirty="0"/>
                  </a:p>
                </p:txBody>
              </p:sp>
            </mc:Choice>
            <mc:Fallback xmlns="">
              <p:sp>
                <p:nvSpPr>
                  <p:cNvPr id="2" name="Rectángulo 1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95075" y="5148037"/>
                    <a:ext cx="423877" cy="400109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1" name="Rectángulo 10">
              <a:extLst>
                <a:ext uri="{FF2B5EF4-FFF2-40B4-BE49-F238E27FC236}">
                  <a16:creationId xmlns:a16="http://schemas.microsoft.com/office/drawing/2014/main" id="{E830EB79-A80F-4F5F-AD55-34E8454A25EA}"/>
                </a:ext>
              </a:extLst>
            </p:cNvPr>
            <p:cNvSpPr/>
            <p:nvPr/>
          </p:nvSpPr>
          <p:spPr>
            <a:xfrm>
              <a:off x="10416480" y="4869160"/>
              <a:ext cx="847258" cy="4320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350"/>
            </a:p>
          </p:txBody>
        </p:sp>
      </p:grpSp>
    </p:spTree>
    <p:extLst>
      <p:ext uri="{BB962C8B-B14F-4D97-AF65-F5344CB8AC3E}">
        <p14:creationId xmlns:p14="http://schemas.microsoft.com/office/powerpoint/2010/main" val="169652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1.2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Conductores y aislantes. Dipolo eléctrico</a:t>
            </a:r>
          </a:p>
        </p:txBody>
      </p: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4004363" y="1283204"/>
            <a:ext cx="15657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itchFamily="18" charset="0"/>
              </a:rPr>
              <a:t>Microondas</a:t>
            </a:r>
          </a:p>
        </p:txBody>
      </p:sp>
      <p:sp>
        <p:nvSpPr>
          <p:cNvPr id="30" name="Flecha derecha 29"/>
          <p:cNvSpPr/>
          <p:nvPr/>
        </p:nvSpPr>
        <p:spPr>
          <a:xfrm>
            <a:off x="2267076" y="2793316"/>
            <a:ext cx="353507" cy="121744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chemeClr val="tx1"/>
                </a:solidFill>
              </a:ln>
              <a:solidFill>
                <a:schemeClr val="tx2"/>
              </a:solidFill>
            </a:endParaRPr>
          </a:p>
        </p:txBody>
      </p:sp>
      <p:sp>
        <p:nvSpPr>
          <p:cNvPr id="31" name="Flecha derecha 30"/>
          <p:cNvSpPr/>
          <p:nvPr/>
        </p:nvSpPr>
        <p:spPr>
          <a:xfrm>
            <a:off x="6556451" y="2785548"/>
            <a:ext cx="343078" cy="111025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chemeClr val="tx1"/>
                </a:solidFill>
              </a:ln>
              <a:solidFill>
                <a:schemeClr val="tx2"/>
              </a:solidFill>
            </a:endParaRPr>
          </a:p>
        </p:txBody>
      </p:sp>
      <p:sp>
        <p:nvSpPr>
          <p:cNvPr id="32" name="Text Box 4"/>
          <p:cNvSpPr txBox="1">
            <a:spLocks noChangeArrowheads="1"/>
          </p:cNvSpPr>
          <p:nvPr/>
        </p:nvSpPr>
        <p:spPr bwMode="auto">
          <a:xfrm>
            <a:off x="7225526" y="2462382"/>
            <a:ext cx="14136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es-ES" sz="36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itchFamily="18" charset="0"/>
              </a:rPr>
              <a:t>Calor</a:t>
            </a: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3CA15701-BF6B-4F41-BD40-08C369C13FA9}"/>
              </a:ext>
            </a:extLst>
          </p:cNvPr>
          <p:cNvGrpSpPr/>
          <p:nvPr/>
        </p:nvGrpSpPr>
        <p:grpSpPr>
          <a:xfrm>
            <a:off x="62636" y="1779012"/>
            <a:ext cx="2149660" cy="1812534"/>
            <a:chOff x="7079627" y="1186902"/>
            <a:chExt cx="2149660" cy="1812534"/>
          </a:xfrm>
        </p:grpSpPr>
        <p:pic>
          <p:nvPicPr>
            <p:cNvPr id="2" name="Imagen 1">
              <a:extLst>
                <a:ext uri="{FF2B5EF4-FFF2-40B4-BE49-F238E27FC236}">
                  <a16:creationId xmlns:a16="http://schemas.microsoft.com/office/drawing/2014/main" id="{1FF6379A-523D-4FB4-B943-3BB2E3385D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378899">
              <a:off x="7079627" y="1186902"/>
              <a:ext cx="1945879" cy="1636127"/>
            </a:xfrm>
            <a:prstGeom prst="rect">
              <a:avLst/>
            </a:prstGeom>
          </p:spPr>
        </p:pic>
        <p:sp>
          <p:nvSpPr>
            <p:cNvPr id="3" name="CuadroTexto 2">
              <a:extLst>
                <a:ext uri="{FF2B5EF4-FFF2-40B4-BE49-F238E27FC236}">
                  <a16:creationId xmlns:a16="http://schemas.microsoft.com/office/drawing/2014/main" id="{3EF65D1A-6E60-4C82-AD4B-3310AA07D76B}"/>
                </a:ext>
              </a:extLst>
            </p:cNvPr>
            <p:cNvSpPr txBox="1"/>
            <p:nvPr/>
          </p:nvSpPr>
          <p:spPr>
            <a:xfrm rot="2426076">
              <a:off x="8219920" y="1796728"/>
              <a:ext cx="10093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dirty="0"/>
                <a:t>Dipolo</a:t>
              </a:r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EA4D3643-16DA-4856-AB32-F17D900052A0}"/>
                </a:ext>
              </a:extLst>
            </p:cNvPr>
            <p:cNvSpPr txBox="1"/>
            <p:nvPr/>
          </p:nvSpPr>
          <p:spPr>
            <a:xfrm rot="19613414">
              <a:off x="7266311" y="1428635"/>
              <a:ext cx="10093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dirty="0"/>
                <a:t>Dipolo</a:t>
              </a:r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AFD6A540-33C4-431F-A99E-32DD29CDB3B4}"/>
                </a:ext>
              </a:extLst>
            </p:cNvPr>
            <p:cNvSpPr txBox="1"/>
            <p:nvPr/>
          </p:nvSpPr>
          <p:spPr>
            <a:xfrm>
              <a:off x="7094770" y="2691659"/>
              <a:ext cx="198130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1400" dirty="0"/>
                <a:t>Molécula dipolar: agua</a:t>
              </a:r>
            </a:p>
          </p:txBody>
        </p:sp>
      </p:grpSp>
      <p:pic>
        <p:nvPicPr>
          <p:cNvPr id="5" name="Imagen 4">
            <a:extLst>
              <a:ext uri="{FF2B5EF4-FFF2-40B4-BE49-F238E27FC236}">
                <a16:creationId xmlns:a16="http://schemas.microsoft.com/office/drawing/2014/main" id="{A320CD6B-9D2C-4B82-A201-165F76E4AF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96100" y="2344974"/>
            <a:ext cx="3860351" cy="1246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868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animBg="1"/>
      <p:bldP spid="31" grpId="0" animBg="1"/>
      <p:bldP spid="32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Inductancia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6.5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Inductancia</a:t>
            </a:r>
          </a:p>
        </p:txBody>
      </p:sp>
    </p:spTree>
    <p:extLst>
      <p:ext uri="{BB962C8B-B14F-4D97-AF65-F5344CB8AC3E}">
        <p14:creationId xmlns:p14="http://schemas.microsoft.com/office/powerpoint/2010/main" val="639716908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Inductancia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43508" y="702684"/>
                <a:ext cx="8856984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dirty="0"/>
                  <a:t>Cuando en un circuito fluye una corriente variable,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dirty="0"/>
                  <a:t>, cambia el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en la bobina y por tanto el flujo magnético induciéndose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𝜀</m:t>
                    </m:r>
                  </m:oMath>
                </a14:m>
                <a:r>
                  <a:rPr lang="es-ES" dirty="0"/>
                  <a:t> (</a:t>
                </a:r>
                <a:r>
                  <a:rPr lang="es-ES" dirty="0" err="1"/>
                  <a:t>fem</a:t>
                </a:r>
                <a:r>
                  <a:rPr lang="es-ES" dirty="0"/>
                  <a:t> </a:t>
                </a:r>
                <a:r>
                  <a:rPr lang="es-ES" dirty="0" err="1"/>
                  <a:t>autoinducida</a:t>
                </a:r>
                <a:r>
                  <a:rPr lang="es-ES" dirty="0"/>
                  <a:t>).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508" y="702684"/>
                <a:ext cx="8856984" cy="679930"/>
              </a:xfrm>
              <a:prstGeom prst="rect">
                <a:avLst/>
              </a:prstGeom>
              <a:blipFill>
                <a:blip r:embed="rId4"/>
                <a:stretch>
                  <a:fillRect r="-413" b="-1339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uadroTexto 6"/>
          <p:cNvSpPr txBox="1"/>
          <p:nvPr/>
        </p:nvSpPr>
        <p:spPr>
          <a:xfrm>
            <a:off x="225590" y="1427110"/>
            <a:ext cx="69667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Este efecto se puede dar en cualquier circuito pero es especialmente notable en circuitos con bobinas o solenoides de </a:t>
            </a:r>
            <a:r>
              <a:rPr lang="es-ES" i="1" dirty="0"/>
              <a:t>N</a:t>
            </a:r>
            <a:r>
              <a:rPr lang="es-ES" dirty="0"/>
              <a:t> vueltas.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3218824" y="1969832"/>
                <a:ext cx="1542602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𝝓</m:t>
                          </m:r>
                        </m:e>
                        <m:sub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𝒎</m:t>
                          </m:r>
                        </m:sub>
                      </m:sSub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𝑳𝑰</m:t>
                      </m:r>
                    </m:oMath>
                  </m:oMathPara>
                </a14:m>
                <a:endParaRPr lang="es-ES" sz="30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18824" y="1969832"/>
                <a:ext cx="1542602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1451811" y="2461167"/>
                <a:ext cx="5076564" cy="10384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Coeficiente de </a:t>
                </a:r>
                <a:r>
                  <a:rPr lang="es-ES" sz="1350" dirty="0" err="1"/>
                  <a:t>autoinductancia</a:t>
                </a:r>
                <a:r>
                  <a:rPr lang="es-ES" sz="1350" dirty="0"/>
                  <a:t>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</a:rPr>
                      <m:t>𝐿</m:t>
                    </m:r>
                    <m:r>
                      <a:rPr lang="es-ES" sz="135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135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num>
                      <m:den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𝐼</m:t>
                        </m:r>
                      </m:den>
                    </m:f>
                  </m:oMath>
                </a14:m>
                <a:r>
                  <a:rPr lang="es-ES" sz="1350" dirty="0"/>
                  <a:t>  [Henrio=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</a:rPr>
                      <m:t>𝐻</m:t>
                    </m:r>
                    <m:r>
                      <a:rPr lang="es-ES" sz="135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135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𝑊𝑏</m:t>
                        </m:r>
                      </m:num>
                      <m:den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𝐴</m:t>
                        </m:r>
                      </m:den>
                    </m:f>
                    <m:r>
                      <a:rPr lang="es-ES" sz="135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135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𝑇</m:t>
                        </m:r>
                        <m:sSup>
                          <m:sSup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p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𝐴</m:t>
                        </m:r>
                      </m:den>
                    </m:f>
                  </m:oMath>
                </a14:m>
                <a:r>
                  <a:rPr lang="es-ES" sz="1350" dirty="0"/>
                  <a:t> ]</a:t>
                </a:r>
              </a:p>
              <a:p>
                <a:r>
                  <a:rPr lang="es-ES" sz="1350" dirty="0"/>
                  <a:t>El coeficiente de </a:t>
                </a:r>
                <a:r>
                  <a:rPr lang="es-ES" sz="1350" dirty="0" err="1"/>
                  <a:t>autoinductancia</a:t>
                </a:r>
                <a:r>
                  <a:rPr lang="es-ES" sz="1350" dirty="0"/>
                  <a:t> depende de la </a:t>
                </a:r>
                <a:r>
                  <a:rPr lang="es-ES" sz="1350" b="1" i="1" dirty="0">
                    <a:solidFill>
                      <a:srgbClr val="0070C0"/>
                    </a:solidFill>
                  </a:rPr>
                  <a:t>geometría del circuito</a:t>
                </a:r>
              </a:p>
              <a:p>
                <a:endParaRPr lang="es-ES" sz="1350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1811" y="2461167"/>
                <a:ext cx="5076564" cy="1038489"/>
              </a:xfrm>
              <a:prstGeom prst="rect">
                <a:avLst/>
              </a:prstGeom>
              <a:blipFill>
                <a:blip r:embed="rId6"/>
                <a:stretch>
                  <a:fillRect l="-24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uadroTexto 5"/>
          <p:cNvSpPr txBox="1"/>
          <p:nvPr/>
        </p:nvSpPr>
        <p:spPr>
          <a:xfrm>
            <a:off x="143508" y="3134208"/>
            <a:ext cx="638486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500" i="1" dirty="0"/>
              <a:t>Ejemplo: autoinducción del solenoide: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3708977" y="3371114"/>
                <a:ext cx="810607" cy="2308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500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</a:rPr>
                        <m:t>𝑛𝐼</m:t>
                      </m:r>
                    </m:oMath>
                  </m:oMathPara>
                </a14:m>
                <a:endParaRPr lang="es-ES" sz="15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8977" y="3371114"/>
                <a:ext cx="810607" cy="230832"/>
              </a:xfrm>
              <a:prstGeom prst="rect">
                <a:avLst/>
              </a:prstGeom>
              <a:blipFill>
                <a:blip r:embed="rId7"/>
                <a:stretch>
                  <a:fillRect l="-5263" r="-4511" b="-2105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2604491" y="3735899"/>
                <a:ext cx="3905300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𝑁𝐵𝐴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𝑛𝑙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𝑛𝐼𝐴</m:t>
                      </m:r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p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sz="2100" i="1">
                          <a:latin typeface="Cambria Math" panose="02040503050406030204" pitchFamily="18" charset="0"/>
                        </a:rPr>
                        <m:t>𝑙𝐴𝐼</m:t>
                      </m:r>
                    </m:oMath>
                  </m:oMathPara>
                </a14:m>
                <a:endParaRPr lang="es-ES" sz="2100" i="1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04491" y="3735899"/>
                <a:ext cx="3905300" cy="323165"/>
              </a:xfrm>
              <a:prstGeom prst="rect">
                <a:avLst/>
              </a:prstGeom>
              <a:blipFill>
                <a:blip r:embed="rId8"/>
                <a:stretch>
                  <a:fillRect l="-1872" t="-1887" r="-1092" b="-320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Flecha derecha 14"/>
          <p:cNvSpPr/>
          <p:nvPr/>
        </p:nvSpPr>
        <p:spPr>
          <a:xfrm>
            <a:off x="5732177" y="3385194"/>
            <a:ext cx="1080120" cy="2493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7110282" y="3273828"/>
                <a:ext cx="2065117" cy="47211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𝑳</m:t>
                      </m:r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𝝁</m:t>
                          </m:r>
                        </m:e>
                        <m:sub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  <m:sSup>
                        <m:sSupPr>
                          <m:ctrlP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  <m:sup>
                          <m:r>
                            <a:rPr lang="es-ES" sz="30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s-ES" sz="30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𝒍𝑨</m:t>
                      </m:r>
                    </m:oMath>
                  </m:oMathPara>
                </a14:m>
                <a:endParaRPr lang="es-ES" sz="30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10282" y="3273828"/>
                <a:ext cx="2065117" cy="47211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1061610" y="4528904"/>
                <a:ext cx="345874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Al variar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dirty="0"/>
                  <a:t> lo hace también el flujo…</a:t>
                </a:r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1610" y="4528904"/>
                <a:ext cx="3458743" cy="646331"/>
              </a:xfrm>
              <a:prstGeom prst="rect">
                <a:avLst/>
              </a:prstGeom>
              <a:blipFill>
                <a:blip r:embed="rId10"/>
                <a:stretch>
                  <a:fillRect l="-1408" t="-5660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4901053" y="4246045"/>
                <a:ext cx="3817776" cy="70121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𝜀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𝑑𝐿𝐼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𝐿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053" y="4246045"/>
                <a:ext cx="3817776" cy="701218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upo 22">
            <a:extLst>
              <a:ext uri="{FF2B5EF4-FFF2-40B4-BE49-F238E27FC236}">
                <a16:creationId xmlns:a16="http://schemas.microsoft.com/office/drawing/2014/main" id="{83E5F52E-4315-4B2C-BC21-B4DB2D25BB95}"/>
              </a:ext>
            </a:extLst>
          </p:cNvPr>
          <p:cNvGrpSpPr/>
          <p:nvPr/>
        </p:nvGrpSpPr>
        <p:grpSpPr>
          <a:xfrm>
            <a:off x="403754" y="3434291"/>
            <a:ext cx="1806342" cy="713049"/>
            <a:chOff x="538338" y="4579054"/>
            <a:chExt cx="2408456" cy="950732"/>
          </a:xfrm>
        </p:grpSpPr>
        <p:pic>
          <p:nvPicPr>
            <p:cNvPr id="14" name="Imagen 13">
              <a:extLst>
                <a:ext uri="{FF2B5EF4-FFF2-40B4-BE49-F238E27FC236}">
                  <a16:creationId xmlns:a16="http://schemas.microsoft.com/office/drawing/2014/main" id="{254761FD-1808-4B7D-941C-0E021DA3E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38338" y="4579054"/>
              <a:ext cx="2381250" cy="847725"/>
            </a:xfrm>
            <a:prstGeom prst="rect">
              <a:avLst/>
            </a:prstGeom>
          </p:spPr>
        </p:pic>
        <p:cxnSp>
          <p:nvCxnSpPr>
            <p:cNvPr id="20" name="Conector recto de flecha 19">
              <a:extLst>
                <a:ext uri="{FF2B5EF4-FFF2-40B4-BE49-F238E27FC236}">
                  <a16:creationId xmlns:a16="http://schemas.microsoft.com/office/drawing/2014/main" id="{659BDAE1-477C-4A85-851D-782FD34403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7408" y="5255650"/>
              <a:ext cx="2179386" cy="274136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Rectángulo 21">
                  <a:extLst>
                    <a:ext uri="{FF2B5EF4-FFF2-40B4-BE49-F238E27FC236}">
                      <a16:creationId xmlns:a16="http://schemas.microsoft.com/office/drawing/2014/main" id="{7276BEEB-BF40-4BCE-8F6F-353075368FA4}"/>
                    </a:ext>
                  </a:extLst>
                </p:cNvPr>
                <p:cNvSpPr/>
                <p:nvPr/>
              </p:nvSpPr>
              <p:spPr>
                <a:xfrm>
                  <a:off x="1530037" y="5053879"/>
                  <a:ext cx="377539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𝑙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22" name="Rectángulo 21">
                  <a:extLst>
                    <a:ext uri="{FF2B5EF4-FFF2-40B4-BE49-F238E27FC236}">
                      <a16:creationId xmlns:a16="http://schemas.microsoft.com/office/drawing/2014/main" id="{7276BEEB-BF40-4BCE-8F6F-353075368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30037" y="5053879"/>
                  <a:ext cx="377539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24" name="Imagen 23">
            <a:extLst>
              <a:ext uri="{FF2B5EF4-FFF2-40B4-BE49-F238E27FC236}">
                <a16:creationId xmlns:a16="http://schemas.microsoft.com/office/drawing/2014/main" id="{069398C2-4119-43EC-AD5B-06DA8E5330B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736648" y="1280200"/>
            <a:ext cx="2200061" cy="1614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689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/>
      <p:bldP spid="9" grpId="0"/>
      <p:bldP spid="6" grpId="0"/>
      <p:bldP spid="8" grpId="0"/>
      <p:bldP spid="13" grpId="0"/>
      <p:bldP spid="15" grpId="0" animBg="1"/>
      <p:bldP spid="16" grpId="0"/>
      <p:bldP spid="17" grpId="0"/>
      <p:bldP spid="18" grpId="0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Inductancia</a:t>
            </a:r>
          </a:p>
        </p:txBody>
      </p:sp>
      <p:sp>
        <p:nvSpPr>
          <p:cNvPr id="7" name="CuadroTexto 6"/>
          <p:cNvSpPr txBox="1"/>
          <p:nvPr/>
        </p:nvSpPr>
        <p:spPr>
          <a:xfrm>
            <a:off x="143508" y="824932"/>
            <a:ext cx="6642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/>
              <a:t>En dos circuitos próximos el flujo no solo depende de la corriente en el circuito sino también de la corriente del próximo.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-21647" y="1383619"/>
                <a:ext cx="7236804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</m:acc>
                  </m:oMath>
                </a14:m>
                <a:r>
                  <a:rPr lang="es-ES" dirty="0"/>
                  <a:t> total en 2 es la superposición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∝</m:t>
                    </m:r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y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</m:acc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∝</m:t>
                    </m:r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s-ES" sz="1350" dirty="0"/>
                  <a:t> </a:t>
                </a:r>
                <a:r>
                  <a:rPr lang="es-ES" dirty="0"/>
                  <a:t>y viceversa.</a:t>
                </a:r>
                <a:endParaRPr lang="es-ES" sz="1350" dirty="0"/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647" y="1383619"/>
                <a:ext cx="7236804" cy="402931"/>
              </a:xfrm>
              <a:prstGeom prst="rect">
                <a:avLst/>
              </a:prstGeom>
              <a:blipFill>
                <a:blip r:embed="rId4"/>
                <a:stretch>
                  <a:fillRect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629562" y="1974879"/>
                <a:ext cx="3675109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9562" y="1974879"/>
                <a:ext cx="3675109" cy="323165"/>
              </a:xfrm>
              <a:prstGeom prst="rect">
                <a:avLst/>
              </a:prstGeom>
              <a:blipFill>
                <a:blip r:embed="rId5"/>
                <a:stretch>
                  <a:fillRect l="-1990" r="-332" b="-320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4734019" y="1974879"/>
                <a:ext cx="3699987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21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1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sz="21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21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sz="2100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34019" y="1974879"/>
                <a:ext cx="3699987" cy="323165"/>
              </a:xfrm>
              <a:prstGeom prst="rect">
                <a:avLst/>
              </a:prstGeom>
              <a:blipFill>
                <a:blip r:embed="rId6"/>
                <a:stretch>
                  <a:fillRect l="-1977" r="-165" b="-320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3221851" y="2295187"/>
                <a:ext cx="187230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12</m:t>
                        </m:r>
                      </m:sub>
                    </m:sSub>
                  </m:oMath>
                </a14:m>
                <a:r>
                  <a:rPr lang="es-ES" sz="2400" dirty="0">
                    <a:solidFill>
                      <a:srgbClr val="0070C0"/>
                    </a:solidFill>
                  </a:rPr>
                  <a:t>=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s-E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21</m:t>
                        </m:r>
                      </m:sub>
                    </m:sSub>
                    <m:r>
                      <a:rPr lang="es-E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s-E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𝑀</m:t>
                    </m:r>
                  </m:oMath>
                </a14:m>
                <a:endParaRPr lang="es-ES" sz="24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21851" y="2295187"/>
                <a:ext cx="1872307" cy="461665"/>
              </a:xfrm>
              <a:prstGeom prst="rect">
                <a:avLst/>
              </a:prstGeom>
              <a:blipFill>
                <a:blip r:embed="rId7"/>
                <a:stretch>
                  <a:fillRect l="-977" t="-10667" b="-30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CuadroTexto 14"/>
          <p:cNvSpPr txBox="1"/>
          <p:nvPr/>
        </p:nvSpPr>
        <p:spPr>
          <a:xfrm>
            <a:off x="5274078" y="2379059"/>
            <a:ext cx="27888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350" dirty="0"/>
              <a:t>Coeficiente de autoinducción mutua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143508" y="2783997"/>
                <a:ext cx="32369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𝑙</m:t>
                      </m:r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508" y="2783997"/>
                <a:ext cx="3236976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3459583" y="2625756"/>
                <a:ext cx="2425151" cy="6627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𝑙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9583" y="2625756"/>
                <a:ext cx="2425151" cy="662746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165172" y="3378063"/>
                <a:ext cx="327955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𝑙</m:t>
                      </m:r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5172" y="3378063"/>
                <a:ext cx="3279552" cy="369332"/>
              </a:xfrm>
              <a:prstGeom prst="rect">
                <a:avLst/>
              </a:prstGeom>
              <a:blipFill>
                <a:blip r:embed="rId10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/>
              <p:cNvSpPr txBox="1"/>
              <p:nvPr/>
            </p:nvSpPr>
            <p:spPr>
              <a:xfrm>
                <a:off x="3481246" y="3219822"/>
                <a:ext cx="2443811" cy="6627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𝑙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4" name="CuadroTexto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81246" y="3219822"/>
                <a:ext cx="2443811" cy="662746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35496" y="3972129"/>
                <a:ext cx="335072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𝑙</m:t>
                      </m:r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96" y="3972129"/>
                <a:ext cx="3350725" cy="369332"/>
              </a:xfrm>
              <a:prstGeom prst="rect">
                <a:avLst/>
              </a:prstGeom>
              <a:blipFill>
                <a:blip r:embed="rId1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3263145" y="3813888"/>
                <a:ext cx="2753767" cy="6627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𝑙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3145" y="3813888"/>
                <a:ext cx="2753767" cy="662746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101587" y="4620201"/>
                <a:ext cx="335604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𝜙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𝑙</m:t>
                      </m:r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1350" dirty="0"/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587" y="4620201"/>
                <a:ext cx="3356047" cy="369332"/>
              </a:xfrm>
              <a:prstGeom prst="rect">
                <a:avLst/>
              </a:prstGeom>
              <a:blipFill>
                <a:blip r:embed="rId14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5923501" y="4411518"/>
                <a:ext cx="2759986" cy="6627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1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sSub>
                        <m:sSub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s-ES" sz="1500" i="1"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𝜙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21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1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100" i="1">
                                  <a:latin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sz="21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es-ES" sz="15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𝑙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  <m:sup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3501" y="4411518"/>
                <a:ext cx="2759986" cy="662746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uadroTexto 28"/>
              <p:cNvSpPr txBox="1"/>
              <p:nvPr/>
            </p:nvSpPr>
            <p:spPr>
              <a:xfrm>
                <a:off x="3770903" y="4654826"/>
                <a:ext cx="180203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s-ES" dirty="0"/>
                  <a:t> fuera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s-ES" dirty="0"/>
                  <a:t> </a:t>
                </a:r>
              </a:p>
            </p:txBody>
          </p:sp>
        </mc:Choice>
        <mc:Fallback xmlns="">
          <p:sp>
            <p:nvSpPr>
              <p:cNvPr id="29" name="CuadroTexto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70903" y="4654826"/>
                <a:ext cx="1802032" cy="276999"/>
              </a:xfrm>
              <a:prstGeom prst="rect">
                <a:avLst/>
              </a:prstGeom>
              <a:blipFill>
                <a:blip r:embed="rId16"/>
                <a:stretch>
                  <a:fillRect l="-4746" t="-28889" b="-511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" name="Imagen 19">
            <a:extLst>
              <a:ext uri="{FF2B5EF4-FFF2-40B4-BE49-F238E27FC236}">
                <a16:creationId xmlns:a16="http://schemas.microsoft.com/office/drawing/2014/main" id="{8AF33E66-AF36-4218-935E-57C687A2151A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485465" y="1000271"/>
            <a:ext cx="2637504" cy="883882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CCC7ACC7-B507-42A1-B8D1-8B8A7321DCB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838198" y="2625757"/>
            <a:ext cx="3516044" cy="1324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6692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4" grpId="0"/>
      <p:bldP spid="15" grpId="0"/>
      <p:bldP spid="17" grpId="0"/>
      <p:bldP spid="18" grpId="0"/>
      <p:bldP spid="23" grpId="0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magnética 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6.6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magnética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405206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magnética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2" name="CuadroTexto 1"/>
          <p:cNvSpPr txBox="1"/>
          <p:nvPr/>
        </p:nvSpPr>
        <p:spPr>
          <a:xfrm>
            <a:off x="0" y="735546"/>
            <a:ext cx="77583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Un inductor almacena energía magnética al igual que el condensador la eléctrica.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89502" y="1167594"/>
                <a:ext cx="523858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Al cerrar </a:t>
                </a:r>
                <a:r>
                  <a:rPr lang="es-ES" i="1" dirty="0"/>
                  <a:t>S</a:t>
                </a:r>
                <a:r>
                  <a:rPr lang="es-ES" dirty="0"/>
                  <a:t> fluye una corriente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i="1" dirty="0"/>
                  <a:t> </a:t>
                </a:r>
                <a:r>
                  <a:rPr lang="es-ES" dirty="0"/>
                  <a:t>por el circuito…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502" y="1167594"/>
                <a:ext cx="5238582" cy="369332"/>
              </a:xfrm>
              <a:prstGeom prst="rect">
                <a:avLst/>
              </a:prstGeom>
              <a:blipFill>
                <a:blip r:embed="rId4"/>
                <a:stretch>
                  <a:fillRect l="-1048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546235" y="1654618"/>
                <a:ext cx="110421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𝑎𝑏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𝐼𝑅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6235" y="1654618"/>
                <a:ext cx="1104213" cy="276999"/>
              </a:xfrm>
              <a:prstGeom prst="rect">
                <a:avLst/>
              </a:prstGeom>
              <a:blipFill>
                <a:blip r:embed="rId5"/>
                <a:stretch>
                  <a:fillRect l="-4972" r="-3867" b="-1521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1355242" y="2003142"/>
                <a:ext cx="1238544" cy="5259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𝑏𝑐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𝐿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𝑑𝐼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5242" y="2003142"/>
                <a:ext cx="1238544" cy="52591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Flecha derecha 7"/>
          <p:cNvSpPr/>
          <p:nvPr/>
        </p:nvSpPr>
        <p:spPr>
          <a:xfrm>
            <a:off x="2866084" y="1931617"/>
            <a:ext cx="1080120" cy="13656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4334272" y="1463187"/>
                <a:ext cx="2181944" cy="825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endParaRPr lang="es-ES" sz="135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i="1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𝐼𝑅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𝐿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𝑑𝐼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34272" y="1463187"/>
                <a:ext cx="2181944" cy="82599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227628" y="2610590"/>
                <a:ext cx="8478942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Si multiplicamos por </a:t>
                </a:r>
                <a14:m>
                  <m:oMath xmlns:m="http://schemas.openxmlformats.org/officeDocument/2006/math">
                    <m:r>
                      <a:rPr lang="es-ES" sz="1350" i="1">
                        <a:latin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sz="1350" dirty="0"/>
                  <a:t> 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628" y="2610590"/>
                <a:ext cx="8478942" cy="300082"/>
              </a:xfrm>
              <a:prstGeom prst="rect">
                <a:avLst/>
              </a:prstGeom>
              <a:blipFill>
                <a:blip r:embed="rId8"/>
                <a:stretch>
                  <a:fillRect l="-144" t="-2041" b="-204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1971217" y="2653307"/>
                <a:ext cx="4572000" cy="100130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  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sSup>
                        <m:sSup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p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𝐿𝐼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𝑑𝐼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</m:oMath>
                  </m:oMathPara>
                </a14:m>
                <a:endParaRPr lang="es-ES" sz="1350" dirty="0"/>
              </a:p>
              <a:p>
                <a:pPr marL="214313" indent="-214313">
                  <a:buFont typeface="Arial" panose="020B0604020202020204" pitchFamily="34" charset="0"/>
                  <a:buChar char="•"/>
                </a:pPr>
                <a:endParaRPr lang="es-ES" sz="135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1217" y="2653307"/>
                <a:ext cx="4572000" cy="100130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909395" y="3489852"/>
                <a:ext cx="529557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𝐼</m:t>
                    </m:r>
                  </m:oMath>
                </a14:m>
                <a:r>
                  <a:rPr lang="es-ES" dirty="0"/>
                  <a:t> es la potencia suministrada por la batería </a:t>
                </a: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9395" y="3489852"/>
                <a:ext cx="5295577" cy="369332"/>
              </a:xfrm>
              <a:prstGeom prst="rect">
                <a:avLst/>
              </a:prstGeom>
              <a:blipFill>
                <a:blip r:embed="rId10"/>
                <a:stretch>
                  <a:fillRect l="-690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911075" y="4029912"/>
                <a:ext cx="5091531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  <m:sSup>
                      <m:sSup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𝐼</m:t>
                        </m:r>
                      </m:e>
                      <m:sup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s-ES" dirty="0"/>
                  <a:t> es la potencia disipada en la resistencia</a:t>
                </a: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1075" y="4029912"/>
                <a:ext cx="5091531" cy="369332"/>
              </a:xfrm>
              <a:prstGeom prst="rect">
                <a:avLst/>
              </a:prstGeom>
              <a:blipFill>
                <a:blip r:embed="rId11"/>
                <a:stretch>
                  <a:fillRect l="-718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909394" y="4486564"/>
                <a:ext cx="7875074" cy="49128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14313" indent="-214313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𝐿𝐼</m:t>
                    </m:r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𝑑𝐼</m:t>
                        </m:r>
                      </m:num>
                      <m:den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𝑑𝑡</m:t>
                        </m:r>
                      </m:den>
                    </m:f>
                  </m:oMath>
                </a14:m>
                <a:r>
                  <a:rPr lang="es-ES" dirty="0"/>
                  <a:t> es la potencia (=energía por unidad de tiempo) relacionada con el inductor</a:t>
                </a:r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9394" y="4486564"/>
                <a:ext cx="7875074" cy="491288"/>
              </a:xfrm>
              <a:prstGeom prst="rect">
                <a:avLst/>
              </a:prstGeom>
              <a:blipFill>
                <a:blip r:embed="rId12"/>
                <a:stretch>
                  <a:fillRect l="-464" r="-232" b="-740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9" name="Grupo 98">
            <a:extLst>
              <a:ext uri="{FF2B5EF4-FFF2-40B4-BE49-F238E27FC236}">
                <a16:creationId xmlns:a16="http://schemas.microsoft.com/office/drawing/2014/main" id="{FCCBB79C-1F6E-4440-952D-253A9457B41D}"/>
              </a:ext>
            </a:extLst>
          </p:cNvPr>
          <p:cNvGrpSpPr/>
          <p:nvPr/>
        </p:nvGrpSpPr>
        <p:grpSpPr>
          <a:xfrm>
            <a:off x="6842355" y="1095556"/>
            <a:ext cx="1588708" cy="1464014"/>
            <a:chOff x="9123139" y="1460742"/>
            <a:chExt cx="2118277" cy="19520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Rectángulo 95">
                  <a:extLst>
                    <a:ext uri="{FF2B5EF4-FFF2-40B4-BE49-F238E27FC236}">
                      <a16:creationId xmlns:a16="http://schemas.microsoft.com/office/drawing/2014/main" id="{EADC642D-4A8F-4780-B2B5-7B6559FF0B11}"/>
                    </a:ext>
                  </a:extLst>
                </p:cNvPr>
                <p:cNvSpPr/>
                <p:nvPr/>
              </p:nvSpPr>
              <p:spPr>
                <a:xfrm>
                  <a:off x="10058364" y="2749927"/>
                  <a:ext cx="424048" cy="40010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</m:oMath>
                    </m:oMathPara>
                  </a14:m>
                  <a:endParaRPr lang="es-ES" sz="1350" dirty="0"/>
                </a:p>
              </p:txBody>
            </p:sp>
          </mc:Choice>
          <mc:Fallback xmlns="">
            <p:sp>
              <p:nvSpPr>
                <p:cNvPr id="96" name="Rectángulo 95">
                  <a:extLst>
                    <a:ext uri="{FF2B5EF4-FFF2-40B4-BE49-F238E27FC236}">
                      <a16:creationId xmlns:a16="http://schemas.microsoft.com/office/drawing/2014/main" id="{EADC642D-4A8F-4780-B2B5-7B6559FF0B1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058364" y="2749927"/>
                  <a:ext cx="424048" cy="40010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8" name="Grupo 97">
              <a:extLst>
                <a:ext uri="{FF2B5EF4-FFF2-40B4-BE49-F238E27FC236}">
                  <a16:creationId xmlns:a16="http://schemas.microsoft.com/office/drawing/2014/main" id="{50ED1B25-FCC6-4F40-AFED-F3C8535CBDBB}"/>
                </a:ext>
              </a:extLst>
            </p:cNvPr>
            <p:cNvGrpSpPr/>
            <p:nvPr/>
          </p:nvGrpSpPr>
          <p:grpSpPr>
            <a:xfrm>
              <a:off x="9123139" y="1460742"/>
              <a:ext cx="2118277" cy="1952018"/>
              <a:chOff x="7642639" y="3499773"/>
              <a:chExt cx="2118277" cy="1952018"/>
            </a:xfrm>
          </p:grpSpPr>
          <p:grpSp>
            <p:nvGrpSpPr>
              <p:cNvPr id="22" name="Grupo 21">
                <a:extLst>
                  <a:ext uri="{FF2B5EF4-FFF2-40B4-BE49-F238E27FC236}">
                    <a16:creationId xmlns:a16="http://schemas.microsoft.com/office/drawing/2014/main" id="{C8AE81A0-987D-4297-8A19-DD51C8471B20}"/>
                  </a:ext>
                </a:extLst>
              </p:cNvPr>
              <p:cNvGrpSpPr/>
              <p:nvPr/>
            </p:nvGrpSpPr>
            <p:grpSpPr>
              <a:xfrm>
                <a:off x="7642639" y="3813925"/>
                <a:ext cx="2118277" cy="1499311"/>
                <a:chOff x="4304827" y="-351204"/>
                <a:chExt cx="2298167" cy="1584726"/>
              </a:xfrm>
            </p:grpSpPr>
            <p:cxnSp>
              <p:nvCxnSpPr>
                <p:cNvPr id="60" name="Conector recto 59">
                  <a:extLst>
                    <a:ext uri="{FF2B5EF4-FFF2-40B4-BE49-F238E27FC236}">
                      <a16:creationId xmlns:a16="http://schemas.microsoft.com/office/drawing/2014/main" id="{3585A841-81FB-4F88-B3B5-22DAC5D6C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65226" y="349616"/>
                  <a:ext cx="220213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Conector recto 60">
                  <a:extLst>
                    <a:ext uri="{FF2B5EF4-FFF2-40B4-BE49-F238E27FC236}">
                      <a16:creationId xmlns:a16="http://schemas.microsoft.com/office/drawing/2014/main" id="{D927573D-4F7F-4780-BA24-3147E1E5DE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01242" y="313793"/>
                  <a:ext cx="34819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2" name="CuadroTexto 61">
                      <a:extLst>
                        <a:ext uri="{FF2B5EF4-FFF2-40B4-BE49-F238E27FC236}">
                          <a16:creationId xmlns:a16="http://schemas.microsoft.com/office/drawing/2014/main" id="{38F89A47-F210-41F3-8EA3-242EF706D20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4827" y="155586"/>
                      <a:ext cx="276686" cy="45543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21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𝜀</m:t>
                            </m:r>
                          </m:oMath>
                        </m:oMathPara>
                      </a14:m>
                      <a:endParaRPr lang="es-ES" sz="2100" dirty="0"/>
                    </a:p>
                  </p:txBody>
                </p:sp>
              </mc:Choice>
              <mc:Fallback xmlns="">
                <p:sp>
                  <p:nvSpPr>
                    <p:cNvPr id="62" name="CuadroTexto 61">
                      <a:extLst>
                        <a:ext uri="{FF2B5EF4-FFF2-40B4-BE49-F238E27FC236}">
                          <a16:creationId xmlns:a16="http://schemas.microsoft.com/office/drawing/2014/main" id="{38F89A47-F210-41F3-8EA3-242EF706D20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304827" y="155586"/>
                      <a:ext cx="276686" cy="455434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l="-18750" r="-125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63" name="Conector recto 62">
                  <a:extLst>
                    <a:ext uri="{FF2B5EF4-FFF2-40B4-BE49-F238E27FC236}">
                      <a16:creationId xmlns:a16="http://schemas.microsoft.com/office/drawing/2014/main" id="{C6148DF5-5FC2-43C6-B951-33B780263B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675332" y="-296847"/>
                  <a:ext cx="0" cy="60353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Conector recto 63">
                  <a:extLst>
                    <a:ext uri="{FF2B5EF4-FFF2-40B4-BE49-F238E27FC236}">
                      <a16:creationId xmlns:a16="http://schemas.microsoft.com/office/drawing/2014/main" id="{00FC6130-E29B-4F58-BFA0-DD0BF560FE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79501" y="-293582"/>
                  <a:ext cx="1836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5" name="Grupo 64">
                  <a:extLst>
                    <a:ext uri="{FF2B5EF4-FFF2-40B4-BE49-F238E27FC236}">
                      <a16:creationId xmlns:a16="http://schemas.microsoft.com/office/drawing/2014/main" id="{C4720A68-E617-4AF4-B5AA-3BFCE7E87B8E}"/>
                    </a:ext>
                  </a:extLst>
                </p:cNvPr>
                <p:cNvGrpSpPr/>
                <p:nvPr/>
              </p:nvGrpSpPr>
              <p:grpSpPr>
                <a:xfrm rot="16200000">
                  <a:off x="6214151" y="318229"/>
                  <a:ext cx="671317" cy="106369"/>
                  <a:chOff x="9433017" y="2251328"/>
                  <a:chExt cx="1041129" cy="164965"/>
                </a:xfrm>
              </p:grpSpPr>
              <p:grpSp>
                <p:nvGrpSpPr>
                  <p:cNvPr id="80" name="Grupo 79">
                    <a:extLst>
                      <a:ext uri="{FF2B5EF4-FFF2-40B4-BE49-F238E27FC236}">
                        <a16:creationId xmlns:a16="http://schemas.microsoft.com/office/drawing/2014/main" id="{34AA30E7-7EE2-42B0-AFCD-02218D6689B4}"/>
                      </a:ext>
                    </a:extLst>
                  </p:cNvPr>
                  <p:cNvGrpSpPr/>
                  <p:nvPr/>
                </p:nvGrpSpPr>
                <p:grpSpPr>
                  <a:xfrm>
                    <a:off x="9617811" y="2251328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94" name="Conector recto 93">
                      <a:extLst>
                        <a:ext uri="{FF2B5EF4-FFF2-40B4-BE49-F238E27FC236}">
                          <a16:creationId xmlns:a16="http://schemas.microsoft.com/office/drawing/2014/main" id="{714CA653-BC98-4DF2-A627-7115E15BE1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Conector recto 94">
                      <a:extLst>
                        <a:ext uri="{FF2B5EF4-FFF2-40B4-BE49-F238E27FC236}">
                          <a16:creationId xmlns:a16="http://schemas.microsoft.com/office/drawing/2014/main" id="{E0D98AA2-68E8-4EA0-9A0F-89E0BD0AA6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" name="Grupo 80">
                    <a:extLst>
                      <a:ext uri="{FF2B5EF4-FFF2-40B4-BE49-F238E27FC236}">
                        <a16:creationId xmlns:a16="http://schemas.microsoft.com/office/drawing/2014/main" id="{4AEC8E70-7E44-4F77-BFFE-7E251A2450C9}"/>
                      </a:ext>
                    </a:extLst>
                  </p:cNvPr>
                  <p:cNvGrpSpPr/>
                  <p:nvPr/>
                </p:nvGrpSpPr>
                <p:grpSpPr>
                  <a:xfrm>
                    <a:off x="9764697" y="2260845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92" name="Conector recto 91">
                      <a:extLst>
                        <a:ext uri="{FF2B5EF4-FFF2-40B4-BE49-F238E27FC236}">
                          <a16:creationId xmlns:a16="http://schemas.microsoft.com/office/drawing/2014/main" id="{8B6F061E-148D-4A7F-970E-D7662D6546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Conector recto 92">
                      <a:extLst>
                        <a:ext uri="{FF2B5EF4-FFF2-40B4-BE49-F238E27FC236}">
                          <a16:creationId xmlns:a16="http://schemas.microsoft.com/office/drawing/2014/main" id="{B8148EE1-C6D0-4A64-8E31-E7914C2647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2" name="Grupo 81">
                    <a:extLst>
                      <a:ext uri="{FF2B5EF4-FFF2-40B4-BE49-F238E27FC236}">
                        <a16:creationId xmlns:a16="http://schemas.microsoft.com/office/drawing/2014/main" id="{F6AE74D9-4778-4A90-849D-A018084B3EA1}"/>
                      </a:ext>
                    </a:extLst>
                  </p:cNvPr>
                  <p:cNvGrpSpPr/>
                  <p:nvPr/>
                </p:nvGrpSpPr>
                <p:grpSpPr>
                  <a:xfrm>
                    <a:off x="9909788" y="2258747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90" name="Conector recto 89">
                      <a:extLst>
                        <a:ext uri="{FF2B5EF4-FFF2-40B4-BE49-F238E27FC236}">
                          <a16:creationId xmlns:a16="http://schemas.microsoft.com/office/drawing/2014/main" id="{3AA0FD9C-FCE2-423A-909D-071DD2447B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Conector recto 90">
                      <a:extLst>
                        <a:ext uri="{FF2B5EF4-FFF2-40B4-BE49-F238E27FC236}">
                          <a16:creationId xmlns:a16="http://schemas.microsoft.com/office/drawing/2014/main" id="{36C65D63-4D9F-43FB-B0FA-D6BC434600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" name="Grupo 82">
                    <a:extLst>
                      <a:ext uri="{FF2B5EF4-FFF2-40B4-BE49-F238E27FC236}">
                        <a16:creationId xmlns:a16="http://schemas.microsoft.com/office/drawing/2014/main" id="{CBC91DEC-A7E7-461F-A40A-8BF9491365A7}"/>
                      </a:ext>
                    </a:extLst>
                  </p:cNvPr>
                  <p:cNvGrpSpPr/>
                  <p:nvPr/>
                </p:nvGrpSpPr>
                <p:grpSpPr>
                  <a:xfrm>
                    <a:off x="10053393" y="2256649"/>
                    <a:ext cx="183237" cy="155448"/>
                    <a:chOff x="5303163" y="1581912"/>
                    <a:chExt cx="183237" cy="155448"/>
                  </a:xfrm>
                </p:grpSpPr>
                <p:cxnSp>
                  <p:nvCxnSpPr>
                    <p:cNvPr id="88" name="Conector recto 87">
                      <a:extLst>
                        <a:ext uri="{FF2B5EF4-FFF2-40B4-BE49-F238E27FC236}">
                          <a16:creationId xmlns:a16="http://schemas.microsoft.com/office/drawing/2014/main" id="{50DBB6F0-2F44-445B-9ABD-E08EE2B0B8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413248" y="1581912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Conector recto 88">
                      <a:extLst>
                        <a:ext uri="{FF2B5EF4-FFF2-40B4-BE49-F238E27FC236}">
                          <a16:creationId xmlns:a16="http://schemas.microsoft.com/office/drawing/2014/main" id="{104017A8-CBC6-47CA-B833-267EAD10BA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3120000">
                      <a:off x="5344311" y="1580864"/>
                      <a:ext cx="73152" cy="155448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84" name="Conector recto 83">
                    <a:extLst>
                      <a:ext uri="{FF2B5EF4-FFF2-40B4-BE49-F238E27FC236}">
                        <a16:creationId xmlns:a16="http://schemas.microsoft.com/office/drawing/2014/main" id="{E9A9266E-1D50-40D0-86B7-325E43C18EAE}"/>
                      </a:ext>
                    </a:extLst>
                  </p:cNvPr>
                  <p:cNvCxnSpPr/>
                  <p:nvPr/>
                </p:nvCxnSpPr>
                <p:spPr>
                  <a:xfrm>
                    <a:off x="10317428" y="2313389"/>
                    <a:ext cx="156718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Conector recto 84">
                    <a:extLst>
                      <a:ext uri="{FF2B5EF4-FFF2-40B4-BE49-F238E27FC236}">
                        <a16:creationId xmlns:a16="http://schemas.microsoft.com/office/drawing/2014/main" id="{68A06FB6-DCC4-4FE4-8F21-44753C7F6C56}"/>
                      </a:ext>
                    </a:extLst>
                  </p:cNvPr>
                  <p:cNvCxnSpPr/>
                  <p:nvPr/>
                </p:nvCxnSpPr>
                <p:spPr>
                  <a:xfrm>
                    <a:off x="9433017" y="2312963"/>
                    <a:ext cx="156718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Conector recto 85">
                    <a:extLst>
                      <a:ext uri="{FF2B5EF4-FFF2-40B4-BE49-F238E27FC236}">
                        <a16:creationId xmlns:a16="http://schemas.microsoft.com/office/drawing/2014/main" id="{4983E905-FC62-4890-A31B-F58D93A2F5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9583088" y="2304097"/>
                    <a:ext cx="73152" cy="1080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Conector recto 86">
                    <a:extLst>
                      <a:ext uri="{FF2B5EF4-FFF2-40B4-BE49-F238E27FC236}">
                        <a16:creationId xmlns:a16="http://schemas.microsoft.com/office/drawing/2014/main" id="{3EAF91DF-D481-4286-B751-3AFF2E038B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10233839" y="2304097"/>
                    <a:ext cx="88282" cy="1080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66" name="Conector recto 65">
                  <a:extLst>
                    <a:ext uri="{FF2B5EF4-FFF2-40B4-BE49-F238E27FC236}">
                      <a16:creationId xmlns:a16="http://schemas.microsoft.com/office/drawing/2014/main" id="{9E33EDFD-6E11-4783-A9B8-14E6F79392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42373" y="611819"/>
                  <a:ext cx="0" cy="540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Conector recto 66">
                  <a:extLst>
                    <a:ext uri="{FF2B5EF4-FFF2-40B4-BE49-F238E27FC236}">
                      <a16:creationId xmlns:a16="http://schemas.microsoft.com/office/drawing/2014/main" id="{8BA07E60-74D1-4E97-976D-792FF1C046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668052" y="354801"/>
                  <a:ext cx="0" cy="576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Conector recto 67">
                  <a:extLst>
                    <a:ext uri="{FF2B5EF4-FFF2-40B4-BE49-F238E27FC236}">
                      <a16:creationId xmlns:a16="http://schemas.microsoft.com/office/drawing/2014/main" id="{E95A2A81-5921-4D8D-B2A4-1CF56E1630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61830" y="1187961"/>
                  <a:ext cx="190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69" name="CuadroTexto 68">
                      <a:extLst>
                        <a:ext uri="{FF2B5EF4-FFF2-40B4-BE49-F238E27FC236}">
                          <a16:creationId xmlns:a16="http://schemas.microsoft.com/office/drawing/2014/main" id="{827FA310-CCC3-4A6D-AAAF-6958178E89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135352" y="244912"/>
                      <a:ext cx="431676" cy="39037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s-ES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i="1" dirty="0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s-ES" i="1" dirty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69" name="CuadroTexto 68">
                      <a:extLst>
                        <a:ext uri="{FF2B5EF4-FFF2-40B4-BE49-F238E27FC236}">
                          <a16:creationId xmlns:a16="http://schemas.microsoft.com/office/drawing/2014/main" id="{827FA310-CCC3-4A6D-AAAF-6958178E896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135352" y="244912"/>
                      <a:ext cx="431676" cy="390372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l="-18367" r="-6122" b="-15556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70" name="Conector recto 69">
                  <a:extLst>
                    <a:ext uri="{FF2B5EF4-FFF2-40B4-BE49-F238E27FC236}">
                      <a16:creationId xmlns:a16="http://schemas.microsoft.com/office/drawing/2014/main" id="{9912E80B-A097-4DBD-803D-37982C5475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665620" y="891261"/>
                  <a:ext cx="0" cy="28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Conector recto 70">
                  <a:extLst>
                    <a:ext uri="{FF2B5EF4-FFF2-40B4-BE49-F238E27FC236}">
                      <a16:creationId xmlns:a16="http://schemas.microsoft.com/office/drawing/2014/main" id="{A71BEDAF-04F9-44EA-9296-194F7EE26F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538966" y="-278420"/>
                  <a:ext cx="0" cy="34819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2" name="Elipse 71">
                  <a:extLst>
                    <a:ext uri="{FF2B5EF4-FFF2-40B4-BE49-F238E27FC236}">
                      <a16:creationId xmlns:a16="http://schemas.microsoft.com/office/drawing/2014/main" id="{31C84B58-BDB8-4F12-A7CF-74B5BF8228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4621331" y="-351204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3" name="Elipse 72">
                  <a:extLst>
                    <a:ext uri="{FF2B5EF4-FFF2-40B4-BE49-F238E27FC236}">
                      <a16:creationId xmlns:a16="http://schemas.microsoft.com/office/drawing/2014/main" id="{5625578D-BA27-48F8-AB0A-2420862B09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6493116" y="-340069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4" name="Elipse 73">
                  <a:extLst>
                    <a:ext uri="{FF2B5EF4-FFF2-40B4-BE49-F238E27FC236}">
                      <a16:creationId xmlns:a16="http://schemas.microsoft.com/office/drawing/2014/main" id="{E30991C2-6AF6-4F50-8D8D-1BC84697E2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4607783" y="1113016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sp>
              <p:nvSpPr>
                <p:cNvPr id="75" name="Elipse 74">
                  <a:extLst>
                    <a:ext uri="{FF2B5EF4-FFF2-40B4-BE49-F238E27FC236}">
                      <a16:creationId xmlns:a16="http://schemas.microsoft.com/office/drawing/2014/main" id="{0D2ABFF1-636F-43AB-ADC4-3EBFB96111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387202">
                  <a:off x="6475055" y="1125522"/>
                  <a:ext cx="108000" cy="108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sz="1350"/>
                </a:p>
              </p:txBody>
            </p:sp>
            <p:cxnSp>
              <p:nvCxnSpPr>
                <p:cNvPr id="76" name="Conector recto de flecha 75">
                  <a:extLst>
                    <a:ext uri="{FF2B5EF4-FFF2-40B4-BE49-F238E27FC236}">
                      <a16:creationId xmlns:a16="http://schemas.microsoft.com/office/drawing/2014/main" id="{A877996B-8922-4ADD-AB02-A59B2B6505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3064" y="-212223"/>
                  <a:ext cx="670624" cy="0"/>
                </a:xfrm>
                <a:prstGeom prst="straightConnector1">
                  <a:avLst/>
                </a:prstGeom>
                <a:ln>
                  <a:tailEnd type="triangle"/>
                </a:ln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77" name="CuadroTexto 76">
                      <a:extLst>
                        <a:ext uri="{FF2B5EF4-FFF2-40B4-BE49-F238E27FC236}">
                          <a16:creationId xmlns:a16="http://schemas.microsoft.com/office/drawing/2014/main" id="{DB0505BC-46D6-4CEF-A58C-23C420EC66A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529282" y="-130546"/>
                      <a:ext cx="214632" cy="39037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i="1" dirty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oMath>
                        </m:oMathPara>
                      </a14:m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77" name="CuadroTexto 76">
                      <a:extLst>
                        <a:ext uri="{FF2B5EF4-FFF2-40B4-BE49-F238E27FC236}">
                          <a16:creationId xmlns:a16="http://schemas.microsoft.com/office/drawing/2014/main" id="{DB0505BC-46D6-4CEF-A58C-23C420EC66A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529282" y="-130546"/>
                      <a:ext cx="214632" cy="390372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 l="-36000" r="-28000" b="-888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F6ACB70F-507E-4A06-AE7E-81CBA93DF024}"/>
                    </a:ext>
                  </a:extLst>
                </p:cNvPr>
                <p:cNvSpPr txBox="1"/>
                <p:nvPr/>
              </p:nvSpPr>
              <p:spPr>
                <a:xfrm>
                  <a:off x="4381104" y="-42100"/>
                  <a:ext cx="392349" cy="42290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/>
                    <a:t>+</a:t>
                  </a:r>
                </a:p>
              </p:txBody>
            </p:sp>
            <p:sp>
              <p:nvSpPr>
                <p:cNvPr id="79" name="CuadroTexto 78">
                  <a:extLst>
                    <a:ext uri="{FF2B5EF4-FFF2-40B4-BE49-F238E27FC236}">
                      <a16:creationId xmlns:a16="http://schemas.microsoft.com/office/drawing/2014/main" id="{C481D81F-3D69-4143-8DC6-B1C58382FF7B}"/>
                    </a:ext>
                  </a:extLst>
                </p:cNvPr>
                <p:cNvSpPr txBox="1"/>
                <p:nvPr/>
              </p:nvSpPr>
              <p:spPr>
                <a:xfrm>
                  <a:off x="4398172" y="332913"/>
                  <a:ext cx="343654" cy="42290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1350" dirty="0"/>
                    <a:t>-</a:t>
                  </a:r>
                </a:p>
              </p:txBody>
            </p:sp>
          </p:grpSp>
          <p:pic>
            <p:nvPicPr>
              <p:cNvPr id="13" name="Imagen 12">
                <a:extLst>
                  <a:ext uri="{FF2B5EF4-FFF2-40B4-BE49-F238E27FC236}">
                    <a16:creationId xmlns:a16="http://schemas.microsoft.com/office/drawing/2014/main" id="{B86F013A-C9E2-4C41-865E-83429DC8DE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 rot="5400000">
                <a:off x="8636013" y="4918391"/>
                <a:ext cx="295275" cy="771525"/>
              </a:xfrm>
              <a:prstGeom prst="rect">
                <a:avLst/>
              </a:prstGeom>
            </p:spPr>
          </p:pic>
          <p:pic>
            <p:nvPicPr>
              <p:cNvPr id="97" name="Imagen 96">
                <a:extLst>
                  <a:ext uri="{FF2B5EF4-FFF2-40B4-BE49-F238E27FC236}">
                    <a16:creationId xmlns:a16="http://schemas.microsoft.com/office/drawing/2014/main" id="{6A290985-1644-4F90-932E-B09DA78AE2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278928" y="3499773"/>
                <a:ext cx="628650" cy="41910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3207117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1" grpId="0"/>
      <p:bldP spid="8" grpId="0" animBg="1"/>
      <p:bldP spid="9" grpId="0"/>
      <p:bldP spid="14" grpId="0"/>
      <p:bldP spid="15" grpId="0"/>
      <p:bldP spid="16" grpId="0"/>
      <p:bldP spid="17" grpId="0"/>
      <p:bldP spid="18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magnética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grpSp>
        <p:nvGrpSpPr>
          <p:cNvPr id="5" name="Grupo 4"/>
          <p:cNvGrpSpPr/>
          <p:nvPr/>
        </p:nvGrpSpPr>
        <p:grpSpPr>
          <a:xfrm>
            <a:off x="263415" y="812779"/>
            <a:ext cx="8097796" cy="1148163"/>
            <a:chOff x="781415" y="3470211"/>
            <a:chExt cx="9066393" cy="15308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CuadroTexto 5"/>
                <p:cNvSpPr txBox="1"/>
                <p:nvPr/>
              </p:nvSpPr>
              <p:spPr>
                <a:xfrm>
                  <a:off x="2521605" y="3628924"/>
                  <a:ext cx="6046579" cy="137217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endParaRPr lang="es-ES" sz="2100" i="1" dirty="0"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𝐿𝐼</m:t>
                        </m:r>
                        <m:f>
                          <m:fPr>
                            <m:ctrlP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𝑑𝐼</m:t>
                            </m:r>
                          </m:num>
                          <m:den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𝑑𝑡</m:t>
                            </m:r>
                          </m:den>
                        </m:f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sSub>
                              <m:sSubPr>
                                <m:ctrlPr>
                                  <a:rPr lang="es-ES" sz="21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21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𝑈</m:t>
                                </m:r>
                              </m:e>
                              <m:sub>
                                <m:r>
                                  <a:rPr lang="es-ES" sz="21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</m:sSub>
                          </m:num>
                          <m:den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𝑑𝑡</m:t>
                            </m:r>
                          </m:den>
                        </m:f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⇒</m:t>
                        </m:r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𝐿𝐼𝑑𝐼</m:t>
                        </m:r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sSub>
                          <m:sSubPr>
                            <m:ctrlP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𝑈</m:t>
                            </m:r>
                          </m:e>
                          <m:sub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𝑚</m:t>
                            </m:r>
                          </m:sub>
                        </m:s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⇒</m:t>
                        </m:r>
                        <m:sSub>
                          <m:sSubPr>
                            <m:ctrlP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𝑼</m:t>
                            </m:r>
                          </m:e>
                          <m:sub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𝒎</m:t>
                            </m:r>
                          </m:sub>
                        </m:sSub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l-GR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l-GR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r>
                          <a:rPr lang="es-ES" sz="21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𝑳</m:t>
                        </m:r>
                        <m:sSup>
                          <m:sSupPr>
                            <m:ctrlP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𝑰</m:t>
                            </m:r>
                          </m:e>
                          <m:sup>
                            <m:r>
                              <a:rPr lang="es-ES" sz="2100" b="1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s-ES" sz="2100" b="1" dirty="0"/>
                </a:p>
              </p:txBody>
            </p:sp>
          </mc:Choice>
          <mc:Fallback xmlns="">
            <p:sp>
              <p:nvSpPr>
                <p:cNvPr id="6" name="CuadroTexto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21605" y="3628924"/>
                  <a:ext cx="6046579" cy="137217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CuadroTexto 6"/>
                <p:cNvSpPr txBox="1"/>
                <p:nvPr/>
              </p:nvSpPr>
              <p:spPr>
                <a:xfrm>
                  <a:off x="781415" y="3470211"/>
                  <a:ext cx="9066393" cy="49244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s-ES" dirty="0"/>
                    <a:t>Energía magnética,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𝑈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</m:oMath>
                  </a14:m>
                  <a:r>
                    <a:rPr lang="es-ES" dirty="0"/>
                    <a:t>, almacenada en un inductor por el que circula una corriente </a:t>
                  </a:r>
                  <a14:m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</m:t>
                      </m:r>
                    </m:oMath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7" name="CuadroTexto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1415" y="3470211"/>
                  <a:ext cx="9066393" cy="492442"/>
                </a:xfrm>
                <a:prstGeom prst="rect">
                  <a:avLst/>
                </a:prstGeom>
                <a:blipFill>
                  <a:blip r:embed="rId5"/>
                  <a:stretch>
                    <a:fillRect l="-602" t="-8197" b="-2459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6300192" y="1905075"/>
                <a:ext cx="2567606" cy="385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350" dirty="0"/>
                  <a:t>En un condensador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𝑈</m:t>
                        </m:r>
                      </m:e>
                      <m:sub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l-GR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l-GR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𝑉</m:t>
                        </m:r>
                      </m:e>
                      <m:sup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00192" y="1905075"/>
                <a:ext cx="2567606" cy="385747"/>
              </a:xfrm>
              <a:prstGeom prst="rect">
                <a:avLst/>
              </a:prstGeom>
              <a:blipFill>
                <a:blip r:embed="rId6"/>
                <a:stretch>
                  <a:fillRect l="-474" b="-634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629562" y="2558937"/>
                <a:ext cx="7668852" cy="654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100" dirty="0"/>
                  <a:t>Ejemplo: Solenoide  </a:t>
                </a:r>
                <a14:m>
                  <m:oMath xmlns:m="http://schemas.openxmlformats.org/officeDocument/2006/math">
                    <m:r>
                      <a:rPr lang="es-ES" sz="2100" i="1">
                        <a:latin typeface="Cambria Math" panose="02040503050406030204" pitchFamily="18" charset="0"/>
                      </a:rPr>
                      <m:t>𝐵</m:t>
                    </m:r>
                    <m:r>
                      <a:rPr lang="es-ES" sz="210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</a:rPr>
                      <m:t>𝑛𝐼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; 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𝐿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𝜇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sSup>
                      <m:sSupPr>
                        <m:ctrlPr>
                          <a:rPr lang="es-ES" sz="21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  <m:sup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m:rPr>
                        <m:nor/>
                      </m:rPr>
                      <a:rPr lang="es-ES" sz="2100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ℓ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𝐴</m:t>
                    </m:r>
                    <m:r>
                      <a:rPr lang="es-ES" sz="2100" i="1">
                        <a:latin typeface="Cambria Math" panose="02040503050406030204" pitchFamily="18" charset="0"/>
                      </a:rPr>
                      <m:t> ⟹</m:t>
                    </m:r>
                    <m:sSub>
                      <m:sSubPr>
                        <m:ctrlP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𝑈</m:t>
                        </m:r>
                      </m:e>
                      <m:sub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s-ES" sz="21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l-GR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l-GR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  <m:f>
                      <m:fPr>
                        <m:ctrlPr>
                          <a:rPr lang="el-GR" sz="21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es-ES" sz="21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sz="210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  <m:sup>
                            <m:r>
                              <a:rPr lang="es-ES" sz="21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m:rPr>
                            <m:nor/>
                          </m:rPr>
                          <a:rPr lang="es-ES" sz="2100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ℓ</m:t>
                        </m:r>
                        <m:r>
                          <a:rPr lang="es-ES" sz="2100" i="1">
                            <a:latin typeface="Cambria Math" panose="02040503050406030204" pitchFamily="18" charset="0"/>
                          </a:rPr>
                          <m:t>𝐴</m:t>
                        </m:r>
                      </m:num>
                      <m:den>
                        <m:sSub>
                          <m:sSubPr>
                            <m:ctrlPr>
                              <a:rPr lang="es-ES" sz="21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1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𝜇</m:t>
                            </m:r>
                          </m:e>
                          <m:sub>
                            <m:r>
                              <a:rPr lang="es-ES" sz="21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den>
                    </m:f>
                  </m:oMath>
                </a14:m>
                <a:endParaRPr lang="el-GR" sz="2100" dirty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9562" y="2558937"/>
                <a:ext cx="7668852" cy="654282"/>
              </a:xfrm>
              <a:prstGeom prst="rect">
                <a:avLst/>
              </a:prstGeom>
              <a:blipFill>
                <a:blip r:embed="rId7"/>
                <a:stretch>
                  <a:fillRect l="-954" b="-93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56830" y="3617169"/>
                <a:ext cx="9087170" cy="714234"/>
              </a:xfrm>
              <a:prstGeom prst="rect">
                <a:avLst/>
              </a:prstGeom>
              <a:ln w="15875">
                <a:solidFill>
                  <a:schemeClr val="accent1"/>
                </a:solidFill>
              </a:ln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𝑢</m:t>
                        </m:r>
                      </m:e>
                      <m:sub>
                        <m: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s-E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𝑈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𝑚</m:t>
                            </m:r>
                          </m:sub>
                        </m:sSub>
                      </m:num>
                      <m:den>
                        <m: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𝑣𝑜𝑙𝑢𝑚𝑒𝑛</m:t>
                        </m:r>
                      </m:den>
                    </m:f>
                    <m:r>
                      <a:rPr lang="es-E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l-GR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l-GR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  <m:f>
                      <m:fPr>
                        <m:ctrlPr>
                          <a:rPr lang="el-GR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  <m:sup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sSub>
                          <m:sSubPr>
                            <m:ctrlPr>
                              <a:rPr lang="es-ES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2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𝜇</m:t>
                            </m:r>
                          </m:e>
                          <m:sub>
                            <m:r>
                              <a:rPr lang="es-ES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den>
                    </m:f>
                  </m:oMath>
                </a14:m>
                <a:r>
                  <a:rPr lang="es-ES" dirty="0"/>
                  <a:t>           densidad de energía magnética (expresión de validez general)</a:t>
                </a: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30" y="3617169"/>
                <a:ext cx="9087170" cy="714234"/>
              </a:xfrm>
              <a:prstGeom prst="rect">
                <a:avLst/>
              </a:prstGeom>
              <a:blipFill>
                <a:blip r:embed="rId8"/>
                <a:stretch>
                  <a:fillRect r="-469"/>
                </a:stretch>
              </a:blipFill>
              <a:ln w="15875"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5531513" y="4585415"/>
                <a:ext cx="3162725" cy="3857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1350" dirty="0"/>
                  <a:t>Densidad de energía eléctrica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𝑢</m:t>
                        </m:r>
                      </m:e>
                      <m:sub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s-ES" sz="135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l-GR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l-GR" sz="135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s-ES" sz="135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sSub>
                          <m:sSubPr>
                            <m:ctrlPr>
                              <a:rPr lang="es-ES" sz="13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𝜀</m:t>
                            </m:r>
                          </m:e>
                          <m:sub>
                            <m:r>
                              <a:rPr lang="es-ES" sz="135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p>
                        <m:r>
                          <a:rPr lang="es-ES" sz="135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s-ES" sz="1350" dirty="0"/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31513" y="4585415"/>
                <a:ext cx="3162725" cy="385747"/>
              </a:xfrm>
              <a:prstGeom prst="rect">
                <a:avLst/>
              </a:prstGeom>
              <a:blipFill>
                <a:blip r:embed="rId9"/>
                <a:stretch>
                  <a:fillRect l="-385" b="-634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07281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  <p:bldP spid="13" grpId="0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1" y="2862728"/>
            <a:ext cx="8061497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/>
          <a:p>
            <a:pPr algn="l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Ecuaciones de Maxwell 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6.7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3" y="2781227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Ecuaciones de Maxwell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51633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6" y="51463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570" y="249492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6.7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</a:t>
            </a:r>
            <a:r>
              <a:rPr lang="es-ES" altLang="es-ES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Ecuaciones de Maxwell 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907297" y="1094210"/>
                <a:ext cx="2535887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𝑑𝐴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𝑄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𝑖𝑛𝑡𝑒𝑟𝑖𝑜𝑟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7297" y="1094210"/>
                <a:ext cx="2535887" cy="73969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1907297" y="1908340"/>
                <a:ext cx="1581972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𝑑𝐴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7297" y="1908340"/>
                <a:ext cx="1581972" cy="73969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896865" y="2718430"/>
                <a:ext cx="2690032" cy="7396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𝑬</m:t>
                              </m:r>
                            </m:e>
                          </m:acc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nary>
                        <m:nary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𝑑𝐴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96865" y="2718430"/>
                <a:ext cx="2690032" cy="73969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1907297" y="3572496"/>
                <a:ext cx="2764859" cy="122527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∮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𝑩</m:t>
                              </m:r>
                            </m:e>
                          </m:acc>
                        </m:e>
                      </m:nary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𝒍</m:t>
                          </m:r>
                        </m:e>
                      </m:acc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𝜇</m:t>
                          </m:r>
                        </m:e>
                        <m:sub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sub>
                          </m:sSub>
                        </m:e>
                      </m:d>
                      <m: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 </m:t>
                      </m:r>
                    </m:oMath>
                  </m:oMathPara>
                </a14:m>
                <a:endParaRPr lang="es-ES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35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       </m:t>
                      </m:r>
                      <m:r>
                        <m:rPr>
                          <m:sty m:val="p"/>
                        </m:rPr>
                        <a:rPr lang="es-ES" sz="135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donde</m:t>
                      </m:r>
                      <m:r>
                        <a:rPr lang="es-ES" sz="135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b>
                      </m:sSub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𝜀</m:t>
                          </m:r>
                        </m:e>
                        <m:sub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f>
                        <m:f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num>
                        <m:den>
                          <m: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nary>
                        <m:naryPr>
                          <m:ctrl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  <m:r>
                        <a:rPr lang="es-E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𝑑𝐴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7297" y="3572496"/>
                <a:ext cx="2764859" cy="122527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 Box 28"/>
          <p:cNvSpPr txBox="1">
            <a:spLocks noChangeArrowheads="1"/>
          </p:cNvSpPr>
          <p:nvPr/>
        </p:nvSpPr>
        <p:spPr bwMode="auto">
          <a:xfrm>
            <a:off x="4788025" y="1371102"/>
            <a:ext cx="140371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200" dirty="0"/>
              <a:t>LEY DE GAUSS</a:t>
            </a:r>
          </a:p>
        </p:txBody>
      </p:sp>
      <p:sp>
        <p:nvSpPr>
          <p:cNvPr id="11" name="Text Box 28"/>
          <p:cNvSpPr txBox="1">
            <a:spLocks noChangeArrowheads="1"/>
          </p:cNvSpPr>
          <p:nvPr/>
        </p:nvSpPr>
        <p:spPr bwMode="auto">
          <a:xfrm>
            <a:off x="4788024" y="2139703"/>
            <a:ext cx="294199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200" dirty="0"/>
              <a:t>LEY DE GAUSS DEL MAGNETISMO</a:t>
            </a:r>
          </a:p>
        </p:txBody>
      </p:sp>
      <p:sp>
        <p:nvSpPr>
          <p:cNvPr id="13" name="Text Box 28"/>
          <p:cNvSpPr txBox="1">
            <a:spLocks noChangeArrowheads="1"/>
          </p:cNvSpPr>
          <p:nvPr/>
        </p:nvSpPr>
        <p:spPr bwMode="auto">
          <a:xfrm>
            <a:off x="4788024" y="2929336"/>
            <a:ext cx="305001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200" dirty="0"/>
              <a:t>LEY DE FARADAY</a:t>
            </a:r>
          </a:p>
        </p:txBody>
      </p:sp>
      <p:sp>
        <p:nvSpPr>
          <p:cNvPr id="14" name="Text Box 28"/>
          <p:cNvSpPr txBox="1">
            <a:spLocks noChangeArrowheads="1"/>
          </p:cNvSpPr>
          <p:nvPr/>
        </p:nvSpPr>
        <p:spPr bwMode="auto">
          <a:xfrm>
            <a:off x="4788024" y="3770141"/>
            <a:ext cx="294199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1200" dirty="0"/>
              <a:t>LEY DE AMPÈRE</a:t>
            </a:r>
          </a:p>
        </p:txBody>
      </p:sp>
    </p:spTree>
    <p:extLst>
      <p:ext uri="{BB962C8B-B14F-4D97-AF65-F5344CB8AC3E}">
        <p14:creationId xmlns:p14="http://schemas.microsoft.com/office/powerpoint/2010/main" val="68039258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93436" y="3182241"/>
            <a:ext cx="5616977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Cálculo del campo eléctrico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1.3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Imagen 7" descr="https://cienciainteractivaydivertida.files.wordpress.com/2018/04/campo-dipolo-electrico.png?w=500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513" y="1006933"/>
            <a:ext cx="3359150" cy="2444115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</a:t>
            </a:r>
          </a:p>
        </p:txBody>
      </p:sp>
    </p:spTree>
    <p:extLst>
      <p:ext uri="{BB962C8B-B14F-4D97-AF65-F5344CB8AC3E}">
        <p14:creationId xmlns:p14="http://schemas.microsoft.com/office/powerpoint/2010/main" val="111368687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discretas de cargas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291830" y="914400"/>
                <a:ext cx="8589523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Analicemos el valor del campo eléctrico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𝑃</m:t>
                        </m:r>
                      </m:sub>
                    </m:sSub>
                  </m:oMath>
                </a14:m>
                <a:r>
                  <a:rPr lang="es-ES" dirty="0"/>
                  <a:t>total  creado por una distribución discretas de carga en un punto </a:t>
                </a:r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𝑃</m:t>
                    </m:r>
                  </m:oMath>
                </a14:m>
                <a:r>
                  <a:rPr lang="es-ES" dirty="0"/>
                  <a:t> del espacio cualquiera:</a:t>
                </a: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1830" y="914400"/>
                <a:ext cx="8589523" cy="679930"/>
              </a:xfrm>
              <a:prstGeom prst="rect">
                <a:avLst/>
              </a:prstGeom>
              <a:blipFill rotWithShape="0">
                <a:blip r:embed="rId4"/>
                <a:stretch>
                  <a:fillRect l="-639" b="-1339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Elipse 14"/>
          <p:cNvSpPr/>
          <p:nvPr/>
        </p:nvSpPr>
        <p:spPr>
          <a:xfrm>
            <a:off x="3172197" y="1969823"/>
            <a:ext cx="178676" cy="17867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" name="Elipse 15"/>
          <p:cNvSpPr/>
          <p:nvPr/>
        </p:nvSpPr>
        <p:spPr>
          <a:xfrm>
            <a:off x="2444860" y="2418555"/>
            <a:ext cx="178676" cy="178675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2304135" y="2559539"/>
                <a:ext cx="46012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04135" y="2559539"/>
                <a:ext cx="460126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2764261" y="3492987"/>
                <a:ext cx="4654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4261" y="3492987"/>
                <a:ext cx="465448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49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3038878" y="2147935"/>
                <a:ext cx="4654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38878" y="2147935"/>
                <a:ext cx="46544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Elipse 19"/>
          <p:cNvSpPr/>
          <p:nvPr/>
        </p:nvSpPr>
        <p:spPr>
          <a:xfrm>
            <a:off x="3038878" y="3294366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CuadroTexto 20"/>
          <p:cNvSpPr txBox="1"/>
          <p:nvPr/>
        </p:nvSpPr>
        <p:spPr>
          <a:xfrm>
            <a:off x="4483158" y="2571064"/>
            <a:ext cx="39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</a:t>
            </a:r>
          </a:p>
        </p:txBody>
      </p:sp>
      <p:sp>
        <p:nvSpPr>
          <p:cNvPr id="22" name="CuadroTexto 21"/>
          <p:cNvSpPr txBox="1"/>
          <p:nvPr/>
        </p:nvSpPr>
        <p:spPr>
          <a:xfrm>
            <a:off x="4444866" y="2772168"/>
            <a:ext cx="39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x</a:t>
            </a:r>
          </a:p>
        </p:txBody>
      </p:sp>
      <p:cxnSp>
        <p:nvCxnSpPr>
          <p:cNvPr id="9" name="Conector recto 8"/>
          <p:cNvCxnSpPr>
            <a:stCxn id="16" idx="5"/>
            <a:endCxn id="22" idx="1"/>
          </p:cNvCxnSpPr>
          <p:nvPr/>
        </p:nvCxnSpPr>
        <p:spPr>
          <a:xfrm>
            <a:off x="2597370" y="2571064"/>
            <a:ext cx="1847496" cy="385770"/>
          </a:xfrm>
          <a:prstGeom prst="line">
            <a:avLst/>
          </a:prstGeom>
          <a:ln w="1905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recto 25"/>
          <p:cNvCxnSpPr/>
          <p:nvPr/>
        </p:nvCxnSpPr>
        <p:spPr>
          <a:xfrm flipV="1">
            <a:off x="3226533" y="3010631"/>
            <a:ext cx="1324446" cy="366460"/>
          </a:xfrm>
          <a:prstGeom prst="line">
            <a:avLst/>
          </a:prstGeom>
          <a:ln w="19050">
            <a:solidFill>
              <a:srgbClr val="0070C0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cto 28"/>
          <p:cNvCxnSpPr/>
          <p:nvPr/>
        </p:nvCxnSpPr>
        <p:spPr>
          <a:xfrm>
            <a:off x="3350873" y="2124379"/>
            <a:ext cx="1200106" cy="804492"/>
          </a:xfrm>
          <a:prstGeom prst="line">
            <a:avLst/>
          </a:prstGeom>
          <a:ln w="19050">
            <a:solidFill>
              <a:srgbClr val="00B050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cto de flecha 29"/>
          <p:cNvCxnSpPr/>
          <p:nvPr/>
        </p:nvCxnSpPr>
        <p:spPr>
          <a:xfrm>
            <a:off x="4615574" y="2997879"/>
            <a:ext cx="726745" cy="1608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/>
              <p:cNvSpPr txBox="1"/>
              <p:nvPr/>
            </p:nvSpPr>
            <p:spPr>
              <a:xfrm>
                <a:off x="5100609" y="3074164"/>
                <a:ext cx="286809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3" name="CuadroTexto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0609" y="3074164"/>
                <a:ext cx="286809" cy="310598"/>
              </a:xfrm>
              <a:prstGeom prst="rect">
                <a:avLst/>
              </a:prstGeom>
              <a:blipFill rotWithShape="0">
                <a:blip r:embed="rId8"/>
                <a:stretch>
                  <a:fillRect l="-21277" r="-6383" b="-1568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Conector recto de flecha 36"/>
          <p:cNvCxnSpPr/>
          <p:nvPr/>
        </p:nvCxnSpPr>
        <p:spPr>
          <a:xfrm flipV="1">
            <a:off x="4613606" y="2723037"/>
            <a:ext cx="691524" cy="235626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/>
              <p:cNvSpPr txBox="1"/>
              <p:nvPr/>
            </p:nvSpPr>
            <p:spPr>
              <a:xfrm>
                <a:off x="4860208" y="2461570"/>
                <a:ext cx="292131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8" name="CuadroTexto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0208" y="2461570"/>
                <a:ext cx="292131" cy="310598"/>
              </a:xfrm>
              <a:prstGeom prst="rect">
                <a:avLst/>
              </a:prstGeom>
              <a:blipFill rotWithShape="0">
                <a:blip r:embed="rId9"/>
                <a:stretch>
                  <a:fillRect l="-16667" r="-10417" b="-1372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Conector recto de flecha 40"/>
          <p:cNvCxnSpPr/>
          <p:nvPr/>
        </p:nvCxnSpPr>
        <p:spPr>
          <a:xfrm>
            <a:off x="5278316" y="2755730"/>
            <a:ext cx="726745" cy="160898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ector recto de flecha 41"/>
          <p:cNvCxnSpPr/>
          <p:nvPr/>
        </p:nvCxnSpPr>
        <p:spPr>
          <a:xfrm flipV="1">
            <a:off x="5291520" y="2917477"/>
            <a:ext cx="691524" cy="235626"/>
          </a:xfrm>
          <a:prstGeom prst="straightConnector1">
            <a:avLst/>
          </a:prstGeom>
          <a:ln w="19050">
            <a:solidFill>
              <a:srgbClr val="0070C0"/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de flecha 42"/>
          <p:cNvCxnSpPr/>
          <p:nvPr/>
        </p:nvCxnSpPr>
        <p:spPr>
          <a:xfrm flipV="1">
            <a:off x="4605318" y="2931894"/>
            <a:ext cx="1377726" cy="31182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5983044" y="2552347"/>
                <a:ext cx="384592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3044" y="2552347"/>
                <a:ext cx="384592" cy="310598"/>
              </a:xfrm>
              <a:prstGeom prst="rect">
                <a:avLst/>
              </a:prstGeom>
              <a:blipFill rotWithShape="0">
                <a:blip r:embed="rId10"/>
                <a:stretch>
                  <a:fillRect l="-12500" r="-6250" b="-1372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Conector recto de flecha 47"/>
          <p:cNvCxnSpPr/>
          <p:nvPr/>
        </p:nvCxnSpPr>
        <p:spPr>
          <a:xfrm>
            <a:off x="4546383" y="2986523"/>
            <a:ext cx="1131221" cy="747966"/>
          </a:xfrm>
          <a:prstGeom prst="straightConnector1">
            <a:avLst/>
          </a:prstGeom>
          <a:ln w="1905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CuadroTexto 48"/>
              <p:cNvSpPr txBox="1"/>
              <p:nvPr/>
            </p:nvSpPr>
            <p:spPr>
              <a:xfrm>
                <a:off x="5287132" y="3598754"/>
                <a:ext cx="292131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9" name="CuadroTexto 4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7132" y="3598754"/>
                <a:ext cx="292131" cy="310598"/>
              </a:xfrm>
              <a:prstGeom prst="rect">
                <a:avLst/>
              </a:prstGeom>
              <a:blipFill rotWithShape="0">
                <a:blip r:embed="rId11"/>
                <a:stretch>
                  <a:fillRect l="-16667" r="-10417" b="-1568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3" name="Conector recto de flecha 52"/>
          <p:cNvCxnSpPr/>
          <p:nvPr/>
        </p:nvCxnSpPr>
        <p:spPr>
          <a:xfrm>
            <a:off x="5934746" y="2927138"/>
            <a:ext cx="1131221" cy="747966"/>
          </a:xfrm>
          <a:prstGeom prst="straightConnector1">
            <a:avLst/>
          </a:prstGeom>
          <a:ln w="19050">
            <a:solidFill>
              <a:srgbClr val="00B05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cto de flecha 53"/>
          <p:cNvCxnSpPr/>
          <p:nvPr/>
        </p:nvCxnSpPr>
        <p:spPr>
          <a:xfrm flipV="1">
            <a:off x="5668178" y="3695130"/>
            <a:ext cx="1377726" cy="31182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cto de flecha 54"/>
          <p:cNvCxnSpPr/>
          <p:nvPr/>
        </p:nvCxnSpPr>
        <p:spPr>
          <a:xfrm>
            <a:off x="4605318" y="2972169"/>
            <a:ext cx="2460649" cy="711358"/>
          </a:xfrm>
          <a:prstGeom prst="straightConnector1">
            <a:avLst/>
          </a:prstGeom>
          <a:ln w="19050"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uadroTexto 56"/>
              <p:cNvSpPr txBox="1"/>
              <p:nvPr/>
            </p:nvSpPr>
            <p:spPr>
              <a:xfrm>
                <a:off x="6899838" y="3234688"/>
                <a:ext cx="307264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chemeClr val="bg1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solidFill>
                                    <a:schemeClr val="bg1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b="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𝑃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7" name="CuadroTexto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99838" y="3234688"/>
                <a:ext cx="307264" cy="310598"/>
              </a:xfrm>
              <a:prstGeom prst="rect">
                <a:avLst/>
              </a:prstGeom>
              <a:blipFill rotWithShape="0">
                <a:blip r:embed="rId12"/>
                <a:stretch>
                  <a:fillRect l="-20000" r="-6000" b="-1372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66033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/>
      <p:bldP spid="18" grpId="0"/>
      <p:bldP spid="19" grpId="0"/>
      <p:bldP spid="20" grpId="0" animBg="1"/>
      <p:bldP spid="21" grpId="0"/>
      <p:bldP spid="22" grpId="0"/>
      <p:bldP spid="33" grpId="0"/>
      <p:bldP spid="38" grpId="0"/>
      <p:bldP spid="47" grpId="0"/>
      <p:bldP spid="49" grpId="0"/>
      <p:bldP spid="5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348897" y="801317"/>
            <a:ext cx="86605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800" dirty="0"/>
              <a:t> </a:t>
            </a:r>
            <a:r>
              <a:rPr lang="es-ES" sz="2800" i="1" dirty="0" err="1">
                <a:solidFill>
                  <a:srgbClr val="0070C0"/>
                </a:solidFill>
              </a:rPr>
              <a:t>Ppio</a:t>
            </a:r>
            <a:r>
              <a:rPr lang="es-ES" sz="2800" i="1" dirty="0">
                <a:solidFill>
                  <a:srgbClr val="0070C0"/>
                </a:solidFill>
              </a:rPr>
              <a:t> superposición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3642508" y="801317"/>
                <a:ext cx="4290342" cy="100822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+ …+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  <m:sup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s-E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0" i="1" smtClean="0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s-ES" sz="2400" b="0" i="1" smtClean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acc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42508" y="801317"/>
                <a:ext cx="4290342" cy="1008225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CuadroTexto 2"/>
          <p:cNvSpPr txBox="1"/>
          <p:nvPr/>
        </p:nvSpPr>
        <p:spPr>
          <a:xfrm>
            <a:off x="348897" y="2431886"/>
            <a:ext cx="86605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Estrategia para resolución de problemas: Cálculo del campo eléctrico resultante: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457200" y="2957235"/>
            <a:ext cx="83366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Dibujar la distribución de cargas puntuales</a:t>
            </a:r>
          </a:p>
        </p:txBody>
      </p:sp>
      <p:sp>
        <p:nvSpPr>
          <p:cNvPr id="5" name="Rectángulo 4"/>
          <p:cNvSpPr/>
          <p:nvPr/>
        </p:nvSpPr>
        <p:spPr>
          <a:xfrm>
            <a:off x="457200" y="3404575"/>
            <a:ext cx="83366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Elegir un sistema de referencia apropiado según las cargas y el punto P bajo cálculo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450850" y="3851915"/>
                <a:ext cx="8336604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Dibujar el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𝑖𝑃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 como el vector con origen en cada carga </a:t>
                </a:r>
                <a:r>
                  <a:rPr lang="es-ES" i="1" dirty="0"/>
                  <a:t>i </a:t>
                </a:r>
                <a:r>
                  <a:rPr lang="es-ES" dirty="0"/>
                  <a:t>y final en el punto P</a:t>
                </a:r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3851915"/>
                <a:ext cx="8336604" cy="369332"/>
              </a:xfrm>
              <a:prstGeom prst="rect">
                <a:avLst/>
              </a:prstGeom>
              <a:blipFill rotWithShape="0">
                <a:blip r:embed="rId5"/>
                <a:stretch>
                  <a:fillRect l="-512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450850" y="4377264"/>
                <a:ext cx="8336604" cy="4029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Dibujar el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𝑖𝑃</m:t>
                            </m:r>
                          </m:sub>
                        </m:sSub>
                      </m:e>
                    </m:acc>
                  </m:oMath>
                </a14:m>
                <a:r>
                  <a:rPr lang="es-ES" dirty="0"/>
                  <a:t> como el vector campo generado por  cada carga </a:t>
                </a:r>
                <a:r>
                  <a:rPr lang="es-ES" i="1" dirty="0"/>
                  <a:t>i </a:t>
                </a:r>
                <a:r>
                  <a:rPr lang="es-ES" dirty="0"/>
                  <a:t>en el punto P</a:t>
                </a: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4377264"/>
                <a:ext cx="8336604" cy="402931"/>
              </a:xfrm>
              <a:prstGeom prst="rect">
                <a:avLst/>
              </a:prstGeom>
              <a:blipFill rotWithShape="0">
                <a:blip r:embed="rId6"/>
                <a:stretch>
                  <a:fillRect l="-512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discretas de cargas </a:t>
            </a:r>
          </a:p>
        </p:txBody>
      </p:sp>
    </p:spTree>
    <p:extLst>
      <p:ext uri="{BB962C8B-B14F-4D97-AF65-F5344CB8AC3E}">
        <p14:creationId xmlns:p14="http://schemas.microsoft.com/office/powerpoint/2010/main" val="756157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  <p:bldP spid="4" grpId="0"/>
      <p:bldP spid="5" grpId="0"/>
      <p:bldP spid="10" grpId="0"/>
      <p:bldP spid="1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Conector recto de flecha 17"/>
          <p:cNvCxnSpPr/>
          <p:nvPr/>
        </p:nvCxnSpPr>
        <p:spPr>
          <a:xfrm rot="10800000">
            <a:off x="3097924" y="4004441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uadroTexto 3"/>
          <p:cNvSpPr txBox="1"/>
          <p:nvPr/>
        </p:nvSpPr>
        <p:spPr>
          <a:xfrm>
            <a:off x="554418" y="2304230"/>
            <a:ext cx="3668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Ejemplo: Campo eléctrico en P (0,3)</a:t>
            </a:r>
          </a:p>
        </p:txBody>
      </p:sp>
      <p:cxnSp>
        <p:nvCxnSpPr>
          <p:cNvPr id="39" name="Conector recto de flecha 38"/>
          <p:cNvCxnSpPr/>
          <p:nvPr/>
        </p:nvCxnSpPr>
        <p:spPr>
          <a:xfrm>
            <a:off x="6011917" y="4004441"/>
            <a:ext cx="286932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Elipse 40"/>
          <p:cNvSpPr/>
          <p:nvPr/>
        </p:nvSpPr>
        <p:spPr>
          <a:xfrm>
            <a:off x="8549112" y="3877975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2" name="Elipse 41"/>
          <p:cNvSpPr/>
          <p:nvPr/>
        </p:nvSpPr>
        <p:spPr>
          <a:xfrm>
            <a:off x="3768829" y="3915103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9" name="CuadroTexto 28"/>
          <p:cNvSpPr txBox="1"/>
          <p:nvPr/>
        </p:nvSpPr>
        <p:spPr>
          <a:xfrm>
            <a:off x="5690567" y="1631806"/>
            <a:ext cx="39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</a:t>
            </a:r>
          </a:p>
        </p:txBody>
      </p:sp>
      <p:sp>
        <p:nvSpPr>
          <p:cNvPr id="43" name="CuadroTexto 42"/>
          <p:cNvSpPr txBox="1"/>
          <p:nvPr/>
        </p:nvSpPr>
        <p:spPr>
          <a:xfrm>
            <a:off x="3222107" y="3561622"/>
            <a:ext cx="725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(-3,0)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Rectángulo 29"/>
              <p:cNvSpPr/>
              <p:nvPr/>
            </p:nvSpPr>
            <p:spPr>
              <a:xfrm>
                <a:off x="3628104" y="4056087"/>
                <a:ext cx="46012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0" name="Rectángulo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8104" y="4056087"/>
                <a:ext cx="460126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ectángulo 43"/>
              <p:cNvSpPr/>
              <p:nvPr/>
            </p:nvSpPr>
            <p:spPr>
              <a:xfrm>
                <a:off x="5647961" y="4056087"/>
                <a:ext cx="63857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4" name="Rectángulo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47961" y="4056087"/>
                <a:ext cx="638573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ectángulo 44"/>
              <p:cNvSpPr/>
              <p:nvPr/>
            </p:nvSpPr>
            <p:spPr>
              <a:xfrm>
                <a:off x="8415793" y="4056087"/>
                <a:ext cx="4654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5" name="Rectángulo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5793" y="4056087"/>
                <a:ext cx="465448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CuadroTexto 2"/>
          <p:cNvSpPr txBox="1"/>
          <p:nvPr/>
        </p:nvSpPr>
        <p:spPr>
          <a:xfrm>
            <a:off x="5866001" y="1631806"/>
            <a:ext cx="291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x</a:t>
            </a:r>
          </a:p>
        </p:txBody>
      </p:sp>
      <p:cxnSp>
        <p:nvCxnSpPr>
          <p:cNvPr id="35" name="Conector recto de flecha 34"/>
          <p:cNvCxnSpPr/>
          <p:nvPr/>
        </p:nvCxnSpPr>
        <p:spPr>
          <a:xfrm flipH="1" flipV="1">
            <a:off x="6013143" y="1058290"/>
            <a:ext cx="1" cy="2914943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Elipse 39"/>
          <p:cNvSpPr/>
          <p:nvPr/>
        </p:nvSpPr>
        <p:spPr>
          <a:xfrm>
            <a:off x="5922578" y="3857466"/>
            <a:ext cx="178676" cy="178675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" name="CuadroTexto 18"/>
          <p:cNvSpPr txBox="1"/>
          <p:nvPr/>
        </p:nvSpPr>
        <p:spPr>
          <a:xfrm>
            <a:off x="5304764" y="3598366"/>
            <a:ext cx="725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(0,0)</a:t>
            </a:r>
          </a:p>
        </p:txBody>
      </p:sp>
      <p:sp>
        <p:nvSpPr>
          <p:cNvPr id="20" name="CuadroTexto 19"/>
          <p:cNvSpPr txBox="1"/>
          <p:nvPr/>
        </p:nvSpPr>
        <p:spPr>
          <a:xfrm>
            <a:off x="8365089" y="3503250"/>
            <a:ext cx="725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(4,0)</a:t>
            </a:r>
          </a:p>
        </p:txBody>
      </p:sp>
      <p:sp>
        <p:nvSpPr>
          <p:cNvPr id="21" name="CuadroTexto 20"/>
          <p:cNvSpPr txBox="1"/>
          <p:nvPr/>
        </p:nvSpPr>
        <p:spPr>
          <a:xfrm>
            <a:off x="6089960" y="1641779"/>
            <a:ext cx="725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(0,3)</a:t>
            </a:r>
          </a:p>
        </p:txBody>
      </p:sp>
      <p:sp>
        <p:nvSpPr>
          <p:cNvPr id="2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</a:t>
            </a:r>
          </a:p>
        </p:txBody>
      </p:sp>
    </p:spTree>
    <p:extLst>
      <p:ext uri="{BB962C8B-B14F-4D97-AF65-F5344CB8AC3E}">
        <p14:creationId xmlns:p14="http://schemas.microsoft.com/office/powerpoint/2010/main" val="32999216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15614" y="882869"/>
            <a:ext cx="89897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/>
              <a:t>Definición: acumulación de un gran número </a:t>
            </a:r>
            <a:r>
              <a:rPr lang="es-ES" b="1" i="1" dirty="0">
                <a:solidFill>
                  <a:srgbClr val="0070C0"/>
                </a:solidFill>
              </a:rPr>
              <a:t>(infinito) </a:t>
            </a:r>
            <a:r>
              <a:rPr lang="es-ES" dirty="0"/>
              <a:t>de cargas puntuales tan próximas entre sí que la carga total se considera distribuida en el espacio de forma continua.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2144109" y="1560730"/>
                <a:ext cx="2561406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+ …+</m:t>
                      </m:r>
                      <m:sSub>
                        <m:sSubPr>
                          <m:ctrlPr>
                            <a:rPr lang="es-E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;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4109" y="1560730"/>
                <a:ext cx="2561406" cy="307777"/>
              </a:xfrm>
              <a:prstGeom prst="rect">
                <a:avLst/>
              </a:prstGeom>
              <a:blipFill rotWithShape="0">
                <a:blip r:embed="rId4"/>
                <a:stretch>
                  <a:fillRect l="-2619" r="-1429" b="-254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4705515" y="1347110"/>
                <a:ext cx="2246448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→∞⟹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𝑄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05515" y="1347110"/>
                <a:ext cx="2246448" cy="818879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337916" y="2266306"/>
                <a:ext cx="6545179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La carga infinitesimal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𝑑𝑞</m:t>
                    </m:r>
                  </m:oMath>
                </a14:m>
                <a:r>
                  <a:rPr lang="es-ES" dirty="0"/>
                  <a:t> generará un campo infinitesimal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</m:t>
                    </m:r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: </a:t>
                </a: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7916" y="2266306"/>
                <a:ext cx="6545179" cy="402931"/>
              </a:xfrm>
              <a:prstGeom prst="rect">
                <a:avLst/>
              </a:prstGeom>
              <a:blipFill rotWithShape="0">
                <a:blip r:embed="rId6"/>
                <a:stretch>
                  <a:fillRect l="-745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3830228" y="2884675"/>
                <a:ext cx="1415067" cy="5823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0228" y="2884675"/>
                <a:ext cx="1415067" cy="582339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3245131" y="4201262"/>
                <a:ext cx="2730748" cy="117666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  <m:f>
                            <m:f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acc>
                                <m:accPr>
                                  <m:chr m:val="̂"/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</m:acc>
                            </m:num>
                            <m:den>
                              <m:sSup>
                                <m:sSup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r>
                        <a:rPr lang="es-E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</m:oMath>
                  </m:oMathPara>
                </a14:m>
                <a:endParaRPr lang="es-ES" sz="2000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5131" y="4201262"/>
                <a:ext cx="2730748" cy="1176669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1195059" y="3568805"/>
                <a:ext cx="8597462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El campo total en un punto P será la suma de todos los campos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</m:t>
                    </m:r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: </a:t>
                </a: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5059" y="3568805"/>
                <a:ext cx="8597462" cy="402931"/>
              </a:xfrm>
              <a:prstGeom prst="rect">
                <a:avLst/>
              </a:prstGeom>
              <a:blipFill rotWithShape="0">
                <a:blip r:embed="rId9"/>
                <a:stretch>
                  <a:fillRect l="-567" b="-223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continuas de carga</a:t>
            </a:r>
          </a:p>
        </p:txBody>
      </p:sp>
    </p:spTree>
    <p:extLst>
      <p:ext uri="{BB962C8B-B14F-4D97-AF65-F5344CB8AC3E}">
        <p14:creationId xmlns:p14="http://schemas.microsoft.com/office/powerpoint/2010/main" val="1542131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2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567559" y="801317"/>
            <a:ext cx="86605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Distribución lineal de carga</a:t>
            </a:r>
            <a:r>
              <a:rPr lang="es-ES" sz="2000" dirty="0"/>
              <a:t>: cargas distribuidas a lo largo de una línea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822720" y="1417791"/>
                <a:ext cx="985398" cy="70121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22720" y="1417791"/>
                <a:ext cx="985398" cy="70121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221594" y="2330542"/>
                <a:ext cx="3173048" cy="10610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  <m:f>
                            <m:f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𝑑𝑙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1594" y="2330542"/>
                <a:ext cx="3173048" cy="1061060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continuas de carga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6" name="CuadroTexto 5"/>
          <p:cNvSpPr txBox="1"/>
          <p:nvPr/>
        </p:nvSpPr>
        <p:spPr>
          <a:xfrm>
            <a:off x="899524" y="3571894"/>
            <a:ext cx="47145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/>
              <a:t>Si está homogéneamente cargado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418982" y="3941226"/>
                <a:ext cx="1837811" cy="79387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𝝀</m:t>
                      </m:r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𝒅𝒒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𝒅𝒍</m:t>
                          </m:r>
                        </m:den>
                      </m:f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𝑳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8982" y="3941226"/>
                <a:ext cx="1837811" cy="79387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>
                <a:extLst>
                  <a:ext uri="{FF2B5EF4-FFF2-40B4-BE49-F238E27FC236}">
                    <a16:creationId xmlns:a16="http://schemas.microsoft.com/office/drawing/2014/main" id="{E734A1DE-682C-45B1-9BB4-423F507721A3}"/>
                  </a:ext>
                </a:extLst>
              </p:cNvPr>
              <p:cNvSpPr txBox="1"/>
              <p:nvPr/>
            </p:nvSpPr>
            <p:spPr>
              <a:xfrm>
                <a:off x="3123526" y="1412960"/>
                <a:ext cx="3016467" cy="69897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1" name="CuadroTexto 10">
                <a:extLst>
                  <a:ext uri="{FF2B5EF4-FFF2-40B4-BE49-F238E27FC236}">
                    <a16:creationId xmlns:a16="http://schemas.microsoft.com/office/drawing/2014/main" id="{E734A1DE-682C-45B1-9BB4-423F507721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3526" y="1412960"/>
                <a:ext cx="3016467" cy="69897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0" name="Grupo 39">
            <a:extLst>
              <a:ext uri="{FF2B5EF4-FFF2-40B4-BE49-F238E27FC236}">
                <a16:creationId xmlns:a16="http://schemas.microsoft.com/office/drawing/2014/main" id="{43E0A581-2504-4208-BB0D-E982B9262137}"/>
              </a:ext>
            </a:extLst>
          </p:cNvPr>
          <p:cNvGrpSpPr/>
          <p:nvPr/>
        </p:nvGrpSpPr>
        <p:grpSpPr>
          <a:xfrm>
            <a:off x="4859121" y="2447244"/>
            <a:ext cx="3792736" cy="2377668"/>
            <a:chOff x="4859121" y="2447244"/>
            <a:chExt cx="3792736" cy="2377668"/>
          </a:xfrm>
        </p:grpSpPr>
        <p:sp>
          <p:nvSpPr>
            <p:cNvPr id="8" name="Forma libre: forma 7">
              <a:extLst>
                <a:ext uri="{FF2B5EF4-FFF2-40B4-BE49-F238E27FC236}">
                  <a16:creationId xmlns:a16="http://schemas.microsoft.com/office/drawing/2014/main" id="{A6D32A41-28A9-4634-9968-5B36B5474EF2}"/>
                </a:ext>
              </a:extLst>
            </p:cNvPr>
            <p:cNvSpPr/>
            <p:nvPr/>
          </p:nvSpPr>
          <p:spPr>
            <a:xfrm>
              <a:off x="4914900" y="2447244"/>
              <a:ext cx="3671047" cy="1075888"/>
            </a:xfrm>
            <a:custGeom>
              <a:avLst/>
              <a:gdLst>
                <a:gd name="connsiteX0" fmla="*/ 0 w 3671047"/>
                <a:gd name="connsiteY0" fmla="*/ 571621 h 1075888"/>
                <a:gd name="connsiteX1" fmla="*/ 1176618 w 3671047"/>
                <a:gd name="connsiteY1" fmla="*/ 13568 h 1075888"/>
                <a:gd name="connsiteX2" fmla="*/ 2064124 w 3671047"/>
                <a:gd name="connsiteY2" fmla="*/ 1075885 h 1075888"/>
                <a:gd name="connsiteX3" fmla="*/ 3671047 w 3671047"/>
                <a:gd name="connsiteY3" fmla="*/ 121 h 107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047" h="1075888">
                  <a:moveTo>
                    <a:pt x="0" y="571621"/>
                  </a:moveTo>
                  <a:cubicBezTo>
                    <a:pt x="416298" y="250572"/>
                    <a:pt x="832597" y="-70476"/>
                    <a:pt x="1176618" y="13568"/>
                  </a:cubicBezTo>
                  <a:cubicBezTo>
                    <a:pt x="1520639" y="97612"/>
                    <a:pt x="1648386" y="1078126"/>
                    <a:pt x="2064124" y="1075885"/>
                  </a:cubicBezTo>
                  <a:cubicBezTo>
                    <a:pt x="2479862" y="1073644"/>
                    <a:pt x="3075454" y="536882"/>
                    <a:pt x="3671047" y="12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" name="Forma libre: forma 12">
              <a:extLst>
                <a:ext uri="{FF2B5EF4-FFF2-40B4-BE49-F238E27FC236}">
                  <a16:creationId xmlns:a16="http://schemas.microsoft.com/office/drawing/2014/main" id="{01BFAC97-7BE9-4D47-8D30-F018630E0105}"/>
                </a:ext>
              </a:extLst>
            </p:cNvPr>
            <p:cNvSpPr/>
            <p:nvPr/>
          </p:nvSpPr>
          <p:spPr>
            <a:xfrm>
              <a:off x="4914900" y="2585643"/>
              <a:ext cx="3671047" cy="1075888"/>
            </a:xfrm>
            <a:custGeom>
              <a:avLst/>
              <a:gdLst>
                <a:gd name="connsiteX0" fmla="*/ 0 w 3671047"/>
                <a:gd name="connsiteY0" fmla="*/ 571621 h 1075888"/>
                <a:gd name="connsiteX1" fmla="*/ 1176618 w 3671047"/>
                <a:gd name="connsiteY1" fmla="*/ 13568 h 1075888"/>
                <a:gd name="connsiteX2" fmla="*/ 2064124 w 3671047"/>
                <a:gd name="connsiteY2" fmla="*/ 1075885 h 1075888"/>
                <a:gd name="connsiteX3" fmla="*/ 3671047 w 3671047"/>
                <a:gd name="connsiteY3" fmla="*/ 121 h 107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047" h="1075888">
                  <a:moveTo>
                    <a:pt x="0" y="571621"/>
                  </a:moveTo>
                  <a:cubicBezTo>
                    <a:pt x="416298" y="250572"/>
                    <a:pt x="832597" y="-70476"/>
                    <a:pt x="1176618" y="13568"/>
                  </a:cubicBezTo>
                  <a:cubicBezTo>
                    <a:pt x="1520639" y="97612"/>
                    <a:pt x="1648386" y="1078126"/>
                    <a:pt x="2064124" y="1075885"/>
                  </a:cubicBezTo>
                  <a:cubicBezTo>
                    <a:pt x="2479862" y="1073644"/>
                    <a:pt x="3075454" y="536882"/>
                    <a:pt x="3671047" y="12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EC7D1C35-C222-4B24-B351-2B263D374B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59121" y="3040984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9C042EC9-597F-4484-B051-0B3A7C6A67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43857" y="2449857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" name="Rectángulo: esquinas redondeadas 11">
              <a:extLst>
                <a:ext uri="{FF2B5EF4-FFF2-40B4-BE49-F238E27FC236}">
                  <a16:creationId xmlns:a16="http://schemas.microsoft.com/office/drawing/2014/main" id="{5B5C02BD-4657-4C55-8999-D58903620BE5}"/>
                </a:ext>
              </a:extLst>
            </p:cNvPr>
            <p:cNvSpPr/>
            <p:nvPr/>
          </p:nvSpPr>
          <p:spPr>
            <a:xfrm rot="19679167">
              <a:off x="7426926" y="3330470"/>
              <a:ext cx="203031" cy="122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6" name="Conector recto de flecha 15">
              <a:extLst>
                <a:ext uri="{FF2B5EF4-FFF2-40B4-BE49-F238E27FC236}">
                  <a16:creationId xmlns:a16="http://schemas.microsoft.com/office/drawing/2014/main" id="{854A0A29-9428-4F69-A204-B59679CCA3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94976" y="3168274"/>
              <a:ext cx="232455" cy="15163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C71D58A5-CE0A-47F3-940E-B2A56BFD458B}"/>
                    </a:ext>
                  </a:extLst>
                </p:cNvPr>
                <p:cNvSpPr/>
                <p:nvPr/>
              </p:nvSpPr>
              <p:spPr>
                <a:xfrm>
                  <a:off x="7699204" y="3181406"/>
                  <a:ext cx="821572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𝑑𝑞</m:t>
                        </m:r>
                        <m:r>
                          <a:rPr lang="es-ES" sz="1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s-ES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𝜆</m:t>
                        </m:r>
                        <m:r>
                          <a:rPr lang="es-ES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𝑑𝑙</m:t>
                        </m:r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C71D58A5-CE0A-47F3-940E-B2A56BFD458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99204" y="3181406"/>
                  <a:ext cx="821572" cy="276999"/>
                </a:xfrm>
                <a:prstGeom prst="rect">
                  <a:avLst/>
                </a:prstGeom>
                <a:blipFill>
                  <a:blip r:embed="rId9"/>
                  <a:stretch>
                    <a:fillRect b="-444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982CA05D-B520-4867-BE31-899A8C1A4702}"/>
                    </a:ext>
                  </a:extLst>
                </p:cNvPr>
                <p:cNvSpPr/>
                <p:nvPr/>
              </p:nvSpPr>
              <p:spPr>
                <a:xfrm>
                  <a:off x="6065435" y="4369162"/>
                  <a:ext cx="53123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982CA05D-B520-4867-BE31-899A8C1A470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65435" y="4369162"/>
                  <a:ext cx="531236" cy="402931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4C3B6106-78CA-46C1-9FC4-9DC70B7CFA6C}"/>
                    </a:ext>
                  </a:extLst>
                </p:cNvPr>
                <p:cNvSpPr/>
                <p:nvPr/>
              </p:nvSpPr>
              <p:spPr>
                <a:xfrm>
                  <a:off x="7230977" y="2955250"/>
                  <a:ext cx="396454" cy="33964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sz="14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4C3B6106-78CA-46C1-9FC4-9DC70B7CFA6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0977" y="2955250"/>
                  <a:ext cx="396454" cy="339645"/>
                </a:xfrm>
                <a:prstGeom prst="rect">
                  <a:avLst/>
                </a:prstGeom>
                <a:blipFill>
                  <a:blip r:embed="rId11"/>
                  <a:stretch>
                    <a:fillRect t="-10714" r="-3384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8A856771-32AA-4467-AFDE-EEC09EDFFDA1}"/>
                </a:ext>
              </a:extLst>
            </p:cNvPr>
            <p:cNvCxnSpPr>
              <a:stCxn id="12" idx="2"/>
            </p:cNvCxnSpPr>
            <p:nvPr/>
          </p:nvCxnSpPr>
          <p:spPr>
            <a:xfrm flipH="1">
              <a:off x="6750423" y="3443435"/>
              <a:ext cx="810426" cy="103496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9C5502EC-5ECB-4175-BE0D-B793D8CBA4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14423" y="4478400"/>
              <a:ext cx="72000" cy="72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ángulo 25">
                  <a:extLst>
                    <a:ext uri="{FF2B5EF4-FFF2-40B4-BE49-F238E27FC236}">
                      <a16:creationId xmlns:a16="http://schemas.microsoft.com/office/drawing/2014/main" id="{712B454C-CE75-4D3F-90EE-E028BA17E9AA}"/>
                    </a:ext>
                  </a:extLst>
                </p:cNvPr>
                <p:cNvSpPr/>
                <p:nvPr/>
              </p:nvSpPr>
              <p:spPr>
                <a:xfrm>
                  <a:off x="6769761" y="4399617"/>
                  <a:ext cx="339708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26" name="Rectángulo 25">
                  <a:extLst>
                    <a:ext uri="{FF2B5EF4-FFF2-40B4-BE49-F238E27FC236}">
                      <a16:creationId xmlns:a16="http://schemas.microsoft.com/office/drawing/2014/main" id="{712B454C-CE75-4D3F-90EE-E028BA17E9A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9761" y="4399617"/>
                  <a:ext cx="339708" cy="307777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Rectángulo 26">
                  <a:extLst>
                    <a:ext uri="{FF2B5EF4-FFF2-40B4-BE49-F238E27FC236}">
                      <a16:creationId xmlns:a16="http://schemas.microsoft.com/office/drawing/2014/main" id="{7DF11104-6FA2-425F-BBB6-5BE343EC8FD2}"/>
                    </a:ext>
                  </a:extLst>
                </p:cNvPr>
                <p:cNvSpPr/>
                <p:nvPr/>
              </p:nvSpPr>
              <p:spPr>
                <a:xfrm>
                  <a:off x="6795793" y="3858442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27" name="Rectángulo 26">
                  <a:extLst>
                    <a:ext uri="{FF2B5EF4-FFF2-40B4-BE49-F238E27FC236}">
                      <a16:creationId xmlns:a16="http://schemas.microsoft.com/office/drawing/2014/main" id="{7DF11104-6FA2-425F-BBB6-5BE343EC8FD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95793" y="3858442"/>
                  <a:ext cx="313676" cy="307777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D93E5753-993C-4E3F-819C-862BC3ECC9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7679" y="3464155"/>
              <a:ext cx="201467" cy="232282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ángulo 31">
                  <a:extLst>
                    <a:ext uri="{FF2B5EF4-FFF2-40B4-BE49-F238E27FC236}">
                      <a16:creationId xmlns:a16="http://schemas.microsoft.com/office/drawing/2014/main" id="{C7E25E74-FB59-455B-8DB2-BDF5559B9D05}"/>
                    </a:ext>
                  </a:extLst>
                </p:cNvPr>
                <p:cNvSpPr/>
                <p:nvPr/>
              </p:nvSpPr>
              <p:spPr>
                <a:xfrm>
                  <a:off x="7505069" y="3476164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40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2" name="Rectángulo 31">
                  <a:extLst>
                    <a:ext uri="{FF2B5EF4-FFF2-40B4-BE49-F238E27FC236}">
                      <a16:creationId xmlns:a16="http://schemas.microsoft.com/office/drawing/2014/main" id="{C7E25E74-FB59-455B-8DB2-BDF5559B9D0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05069" y="3476164"/>
                  <a:ext cx="313676" cy="307777"/>
                </a:xfrm>
                <a:prstGeom prst="rect">
                  <a:avLst/>
                </a:prstGeom>
                <a:blipFill>
                  <a:blip r:embed="rId14"/>
                  <a:stretch>
                    <a:fillRect r="-1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0D833C8F-6C33-467E-B278-1216841368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04638" y="4542018"/>
              <a:ext cx="209785" cy="282894"/>
            </a:xfrm>
            <a:prstGeom prst="straightConnector1">
              <a:avLst/>
            </a:prstGeom>
            <a:ln w="19050">
              <a:solidFill>
                <a:schemeClr val="accent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9868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39" y="34095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4"/>
            <a:ext cx="4122174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ES" sz="1500" b="1" dirty="0"/>
              <a:t>Tema 1. Campo eléctrico</a:t>
            </a:r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2" y="1505680"/>
            <a:ext cx="5044742" cy="24006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0 Carga eléctrica. </a:t>
            </a:r>
            <a:endParaRPr lang="es-ES_tradnl" altLang="es-ES" sz="1500" b="1" dirty="0"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  <a:cs typeface="Times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 Ley de Coulomb. Cargas puntuales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2 Campo eléctrico 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1.3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Cálculo del campo eléctrico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1.4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Líneas de campo</a:t>
            </a:r>
            <a:endParaRPr lang="es-ES" altLang="es-ES" sz="1500" b="1" dirty="0">
              <a:latin typeface="Times" panose="02020603050405020304" pitchFamily="18" charset="0"/>
              <a:cs typeface="Times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1.5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Flujo eléctrico</a:t>
            </a:r>
            <a:r>
              <a:rPr lang="es-ES" altLang="es-ES" sz="1500" dirty="0">
                <a:latin typeface="Times" panose="02020603050405020304" pitchFamily="18" charset="0"/>
                <a:cs typeface="Times" panose="02020603050405020304" pitchFamily="18" charset="0"/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s-ES_tradnl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1.6</a:t>
            </a:r>
            <a:r>
              <a:rPr lang="es-ES" altLang="es-ES" sz="15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 Ley de Gauss. Aplicaciones</a:t>
            </a:r>
            <a:endParaRPr lang="es-ES" altLang="es-ES" sz="1500" dirty="0"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7B988-EF5D-41C5-B1EC-A881FB09FCD9}" type="slidenum">
              <a:rPr lang="es-ES" altLang="es-ES" smtClean="0"/>
              <a:pPr/>
              <a:t>3</a:t>
            </a:fld>
            <a:endParaRPr lang="es-ES" altLang="es-ES"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2F66A255-8E3A-4738-84C4-EFA9E5888FE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4543" y="1599048"/>
            <a:ext cx="3230205" cy="2307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5174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567559" y="801317"/>
            <a:ext cx="86605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Distribución superficial de carga</a:t>
            </a:r>
            <a:r>
              <a:rPr lang="es-ES" sz="2000" dirty="0"/>
              <a:t>: cargas distribuidas a lo largo de una superficie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579082" y="1425906"/>
                <a:ext cx="1008481" cy="70121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𝑑𝑆</m:t>
                          </m:r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9082" y="1425906"/>
                <a:ext cx="1008481" cy="70121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267249" y="2397855"/>
                <a:ext cx="3255891" cy="10610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  <m:f>
                            <m:f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7249" y="2397855"/>
                <a:ext cx="3255891" cy="106106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continuas de carga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10" name="CuadroTexto 9"/>
          <p:cNvSpPr txBox="1"/>
          <p:nvPr/>
        </p:nvSpPr>
        <p:spPr>
          <a:xfrm>
            <a:off x="899524" y="3562194"/>
            <a:ext cx="47145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/>
              <a:t>Si está homogéneamente cargado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1418982" y="3941226"/>
                <a:ext cx="1837811" cy="79387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 dirty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𝒅𝒒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𝒅𝑺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den>
                      </m:f>
                    </m:oMath>
                  </m:oMathPara>
                </a14:m>
                <a:endParaRPr lang="es-ES" sz="2400" b="1" i="1" dirty="0">
                  <a:solidFill>
                    <a:srgbClr val="0070C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8982" y="3941226"/>
                <a:ext cx="1837811" cy="79387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9DE77E70-589A-4EB5-9FFA-4FB57E69BA96}"/>
                  </a:ext>
                </a:extLst>
              </p:cNvPr>
              <p:cNvSpPr/>
              <p:nvPr/>
            </p:nvSpPr>
            <p:spPr>
              <a:xfrm>
                <a:off x="2881152" y="1380925"/>
                <a:ext cx="3283976" cy="7911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𝑑𝑆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9DE77E70-589A-4EB5-9FFA-4FB57E69BA9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1152" y="1380925"/>
                <a:ext cx="3283976" cy="79117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35F25B5C-A3B6-4A73-9E16-D63615E732B4}"/>
                  </a:ext>
                </a:extLst>
              </p:cNvPr>
              <p:cNvSpPr/>
              <p:nvPr/>
            </p:nvSpPr>
            <p:spPr>
              <a:xfrm>
                <a:off x="7496017" y="1494730"/>
                <a:ext cx="330410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140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b="0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𝑛</m:t>
                          </m:r>
                        </m:e>
                      </m:acc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35F25B5C-A3B6-4A73-9E16-D63615E732B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6017" y="1494730"/>
                <a:ext cx="330410" cy="30777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>
                <a:extLst>
                  <a:ext uri="{FF2B5EF4-FFF2-40B4-BE49-F238E27FC236}">
                    <a16:creationId xmlns:a16="http://schemas.microsoft.com/office/drawing/2014/main" id="{0D59DDF7-B4D1-4AE6-84D2-D9FFAB2E7378}"/>
                  </a:ext>
                </a:extLst>
              </p:cNvPr>
              <p:cNvSpPr/>
              <p:nvPr/>
            </p:nvSpPr>
            <p:spPr>
              <a:xfrm>
                <a:off x="6342458" y="4103439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20" name="Rectángulo 19">
                <a:extLst>
                  <a:ext uri="{FF2B5EF4-FFF2-40B4-BE49-F238E27FC236}">
                    <a16:creationId xmlns:a16="http://schemas.microsoft.com/office/drawing/2014/main" id="{0D59DDF7-B4D1-4AE6-84D2-D9FFAB2E737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2458" y="4103439"/>
                <a:ext cx="531236" cy="402931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Conector recto de flecha 21">
            <a:extLst>
              <a:ext uri="{FF2B5EF4-FFF2-40B4-BE49-F238E27FC236}">
                <a16:creationId xmlns:a16="http://schemas.microsoft.com/office/drawing/2014/main" id="{E9D7353E-0853-4C09-B707-5E43CEA30171}"/>
              </a:ext>
            </a:extLst>
          </p:cNvPr>
          <p:cNvCxnSpPr>
            <a:cxnSpLocks/>
          </p:cNvCxnSpPr>
          <p:nvPr/>
        </p:nvCxnSpPr>
        <p:spPr>
          <a:xfrm flipH="1">
            <a:off x="7048899" y="2319475"/>
            <a:ext cx="506668" cy="1908629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ipse 22">
            <a:extLst>
              <a:ext uri="{FF2B5EF4-FFF2-40B4-BE49-F238E27FC236}">
                <a16:creationId xmlns:a16="http://schemas.microsoft.com/office/drawing/2014/main" id="{EC3BB68E-B85E-47A3-94A8-FEEA9B48C58C}"/>
              </a:ext>
            </a:extLst>
          </p:cNvPr>
          <p:cNvSpPr>
            <a:spLocks noChangeAspect="1"/>
          </p:cNvSpPr>
          <p:nvPr/>
        </p:nvSpPr>
        <p:spPr>
          <a:xfrm>
            <a:off x="7017474" y="4205570"/>
            <a:ext cx="72000" cy="720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D1B25D41-48A6-4085-A7E2-F2953E31B44E}"/>
                  </a:ext>
                </a:extLst>
              </p:cNvPr>
              <p:cNvSpPr/>
              <p:nvPr/>
            </p:nvSpPr>
            <p:spPr>
              <a:xfrm>
                <a:off x="7103871" y="4114622"/>
                <a:ext cx="339708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𝑃</m:t>
                      </m:r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D1B25D41-48A6-4085-A7E2-F2953E31B44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3871" y="4114622"/>
                <a:ext cx="339708" cy="30777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540F2CB4-F72F-482E-AFC0-4F96ADF10B3C}"/>
                  </a:ext>
                </a:extLst>
              </p:cNvPr>
              <p:cNvSpPr/>
              <p:nvPr/>
            </p:nvSpPr>
            <p:spPr>
              <a:xfrm>
                <a:off x="7199023" y="3294227"/>
                <a:ext cx="313676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540F2CB4-F72F-482E-AFC0-4F96ADF10B3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9023" y="3294227"/>
                <a:ext cx="313676" cy="307777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6" name="Conector recto de flecha 25">
            <a:extLst>
              <a:ext uri="{FF2B5EF4-FFF2-40B4-BE49-F238E27FC236}">
                <a16:creationId xmlns:a16="http://schemas.microsoft.com/office/drawing/2014/main" id="{80863D25-48A3-4248-A419-348678E9304C}"/>
              </a:ext>
            </a:extLst>
          </p:cNvPr>
          <p:cNvCxnSpPr>
            <a:cxnSpLocks/>
          </p:cNvCxnSpPr>
          <p:nvPr/>
        </p:nvCxnSpPr>
        <p:spPr>
          <a:xfrm flipH="1">
            <a:off x="7481273" y="2371551"/>
            <a:ext cx="56183" cy="265074"/>
          </a:xfrm>
          <a:prstGeom prst="straightConnector1">
            <a:avLst/>
          </a:prstGeom>
          <a:ln w="28575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>
                <a:extLst>
                  <a:ext uri="{FF2B5EF4-FFF2-40B4-BE49-F238E27FC236}">
                    <a16:creationId xmlns:a16="http://schemas.microsoft.com/office/drawing/2014/main" id="{551E66E9-0BE8-43E2-904E-73D6400B01A1}"/>
                  </a:ext>
                </a:extLst>
              </p:cNvPr>
              <p:cNvSpPr/>
              <p:nvPr/>
            </p:nvSpPr>
            <p:spPr>
              <a:xfrm>
                <a:off x="7436958" y="2293040"/>
                <a:ext cx="313676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sz="14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7" name="Rectángulo 26">
                <a:extLst>
                  <a:ext uri="{FF2B5EF4-FFF2-40B4-BE49-F238E27FC236}">
                    <a16:creationId xmlns:a16="http://schemas.microsoft.com/office/drawing/2014/main" id="{551E66E9-0BE8-43E2-904E-73D6400B01A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6958" y="2293040"/>
                <a:ext cx="313676" cy="307777"/>
              </a:xfrm>
              <a:prstGeom prst="rect">
                <a:avLst/>
              </a:prstGeom>
              <a:blipFill>
                <a:blip r:embed="rId13"/>
                <a:stretch>
                  <a:fillRect r="-1960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Conector recto de flecha 27">
            <a:extLst>
              <a:ext uri="{FF2B5EF4-FFF2-40B4-BE49-F238E27FC236}">
                <a16:creationId xmlns:a16="http://schemas.microsoft.com/office/drawing/2014/main" id="{3A110B67-5CB7-4123-A5E0-7DE27B1C6E9B}"/>
              </a:ext>
            </a:extLst>
          </p:cNvPr>
          <p:cNvCxnSpPr>
            <a:cxnSpLocks/>
          </p:cNvCxnSpPr>
          <p:nvPr/>
        </p:nvCxnSpPr>
        <p:spPr>
          <a:xfrm flipH="1">
            <a:off x="6943121" y="4241570"/>
            <a:ext cx="102499" cy="364058"/>
          </a:xfrm>
          <a:prstGeom prst="straightConnector1">
            <a:avLst/>
          </a:prstGeom>
          <a:ln w="1905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de flecha 37">
            <a:extLst>
              <a:ext uri="{FF2B5EF4-FFF2-40B4-BE49-F238E27FC236}">
                <a16:creationId xmlns:a16="http://schemas.microsoft.com/office/drawing/2014/main" id="{A2EA93B2-E24D-490E-8A55-74AF607ABF62}"/>
              </a:ext>
            </a:extLst>
          </p:cNvPr>
          <p:cNvCxnSpPr>
            <a:cxnSpLocks/>
            <a:stCxn id="57" idx="0"/>
          </p:cNvCxnSpPr>
          <p:nvPr/>
        </p:nvCxnSpPr>
        <p:spPr>
          <a:xfrm flipH="1" flipV="1">
            <a:off x="7482601" y="1552165"/>
            <a:ext cx="26832" cy="664868"/>
          </a:xfrm>
          <a:prstGeom prst="straightConnector1">
            <a:avLst/>
          </a:prstGeom>
          <a:ln w="127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upo 49">
            <a:extLst>
              <a:ext uri="{FF2B5EF4-FFF2-40B4-BE49-F238E27FC236}">
                <a16:creationId xmlns:a16="http://schemas.microsoft.com/office/drawing/2014/main" id="{35C53A70-44C8-4ED9-8E4D-663350F606B2}"/>
              </a:ext>
            </a:extLst>
          </p:cNvPr>
          <p:cNvGrpSpPr/>
          <p:nvPr/>
        </p:nvGrpSpPr>
        <p:grpSpPr>
          <a:xfrm>
            <a:off x="5913579" y="1892256"/>
            <a:ext cx="3087332" cy="1079141"/>
            <a:chOff x="4199068" y="3478459"/>
            <a:chExt cx="3087332" cy="1079141"/>
          </a:xfrm>
        </p:grpSpPr>
        <p:sp>
          <p:nvSpPr>
            <p:cNvPr id="39" name="Forma libre: forma 38">
              <a:extLst>
                <a:ext uri="{FF2B5EF4-FFF2-40B4-BE49-F238E27FC236}">
                  <a16:creationId xmlns:a16="http://schemas.microsoft.com/office/drawing/2014/main" id="{E53DAB94-FF9B-4297-AF25-C6C357E8E998}"/>
                </a:ext>
              </a:extLst>
            </p:cNvPr>
            <p:cNvSpPr/>
            <p:nvPr/>
          </p:nvSpPr>
          <p:spPr>
            <a:xfrm>
              <a:off x="4226400" y="4341195"/>
              <a:ext cx="3060000" cy="216405"/>
            </a:xfrm>
            <a:custGeom>
              <a:avLst/>
              <a:gdLst>
                <a:gd name="connsiteX0" fmla="*/ 0 w 3060000"/>
                <a:gd name="connsiteY0" fmla="*/ 216405 h 216405"/>
                <a:gd name="connsiteX1" fmla="*/ 1519200 w 3060000"/>
                <a:gd name="connsiteY1" fmla="*/ 405 h 216405"/>
                <a:gd name="connsiteX2" fmla="*/ 3060000 w 3060000"/>
                <a:gd name="connsiteY2" fmla="*/ 173205 h 21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0000" h="216405">
                  <a:moveTo>
                    <a:pt x="0" y="216405"/>
                  </a:moveTo>
                  <a:cubicBezTo>
                    <a:pt x="504600" y="112005"/>
                    <a:pt x="1009200" y="7605"/>
                    <a:pt x="1519200" y="405"/>
                  </a:cubicBezTo>
                  <a:cubicBezTo>
                    <a:pt x="2029200" y="-6795"/>
                    <a:pt x="2544600" y="83205"/>
                    <a:pt x="3060000" y="17320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7C449E10-871F-41D5-9867-E97A280DA588}"/>
                </a:ext>
              </a:extLst>
            </p:cNvPr>
            <p:cNvSpPr/>
            <p:nvPr/>
          </p:nvSpPr>
          <p:spPr>
            <a:xfrm>
              <a:off x="4199068" y="3478459"/>
              <a:ext cx="3060000" cy="216405"/>
            </a:xfrm>
            <a:custGeom>
              <a:avLst/>
              <a:gdLst>
                <a:gd name="connsiteX0" fmla="*/ 0 w 3060000"/>
                <a:gd name="connsiteY0" fmla="*/ 216405 h 216405"/>
                <a:gd name="connsiteX1" fmla="*/ 1519200 w 3060000"/>
                <a:gd name="connsiteY1" fmla="*/ 405 h 216405"/>
                <a:gd name="connsiteX2" fmla="*/ 3060000 w 3060000"/>
                <a:gd name="connsiteY2" fmla="*/ 173205 h 21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0000" h="216405">
                  <a:moveTo>
                    <a:pt x="0" y="216405"/>
                  </a:moveTo>
                  <a:cubicBezTo>
                    <a:pt x="504600" y="112005"/>
                    <a:pt x="1009200" y="7605"/>
                    <a:pt x="1519200" y="405"/>
                  </a:cubicBezTo>
                  <a:cubicBezTo>
                    <a:pt x="2029200" y="-6795"/>
                    <a:pt x="2544600" y="83205"/>
                    <a:pt x="3060000" y="17320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42" name="Conector recto 41">
              <a:extLst>
                <a:ext uri="{FF2B5EF4-FFF2-40B4-BE49-F238E27FC236}">
                  <a16:creationId xmlns:a16="http://schemas.microsoft.com/office/drawing/2014/main" id="{1AE78600-6218-4DA0-8E7B-CD929B54D65E}"/>
                </a:ext>
              </a:extLst>
            </p:cNvPr>
            <p:cNvCxnSpPr>
              <a:cxnSpLocks/>
              <a:endCxn id="39" idx="2"/>
            </p:cNvCxnSpPr>
            <p:nvPr/>
          </p:nvCxnSpPr>
          <p:spPr>
            <a:xfrm>
              <a:off x="7262404" y="3633425"/>
              <a:ext cx="23996" cy="880975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ector recto 46">
              <a:extLst>
                <a:ext uri="{FF2B5EF4-FFF2-40B4-BE49-F238E27FC236}">
                  <a16:creationId xmlns:a16="http://schemas.microsoft.com/office/drawing/2014/main" id="{B2FFB77E-75C9-4679-840A-2C5E764C44F3}"/>
                </a:ext>
              </a:extLst>
            </p:cNvPr>
            <p:cNvCxnSpPr>
              <a:cxnSpLocks/>
              <a:stCxn id="41" idx="0"/>
            </p:cNvCxnSpPr>
            <p:nvPr/>
          </p:nvCxnSpPr>
          <p:spPr>
            <a:xfrm>
              <a:off x="4199068" y="3694864"/>
              <a:ext cx="32597" cy="86259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Forma libre: forma 50">
            <a:extLst>
              <a:ext uri="{FF2B5EF4-FFF2-40B4-BE49-F238E27FC236}">
                <a16:creationId xmlns:a16="http://schemas.microsoft.com/office/drawing/2014/main" id="{4A933A39-6C65-43CF-8120-B0149B91E57C}"/>
              </a:ext>
            </a:extLst>
          </p:cNvPr>
          <p:cNvSpPr/>
          <p:nvPr/>
        </p:nvSpPr>
        <p:spPr>
          <a:xfrm>
            <a:off x="5907650" y="2216705"/>
            <a:ext cx="3060000" cy="216405"/>
          </a:xfrm>
          <a:custGeom>
            <a:avLst/>
            <a:gdLst>
              <a:gd name="connsiteX0" fmla="*/ 0 w 3060000"/>
              <a:gd name="connsiteY0" fmla="*/ 216405 h 216405"/>
              <a:gd name="connsiteX1" fmla="*/ 1519200 w 3060000"/>
              <a:gd name="connsiteY1" fmla="*/ 405 h 216405"/>
              <a:gd name="connsiteX2" fmla="*/ 3060000 w 3060000"/>
              <a:gd name="connsiteY2" fmla="*/ 173205 h 21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0000" h="216405">
                <a:moveTo>
                  <a:pt x="0" y="216405"/>
                </a:moveTo>
                <a:cubicBezTo>
                  <a:pt x="504600" y="112005"/>
                  <a:pt x="1009200" y="7605"/>
                  <a:pt x="1519200" y="405"/>
                </a:cubicBezTo>
                <a:cubicBezTo>
                  <a:pt x="2029200" y="-6795"/>
                  <a:pt x="2544600" y="83205"/>
                  <a:pt x="3060000" y="173205"/>
                </a:cubicBezTo>
              </a:path>
            </a:pathLst>
          </a:custGeom>
          <a:noFill/>
          <a:ln w="63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2" name="Forma libre: forma 51">
            <a:extLst>
              <a:ext uri="{FF2B5EF4-FFF2-40B4-BE49-F238E27FC236}">
                <a16:creationId xmlns:a16="http://schemas.microsoft.com/office/drawing/2014/main" id="{AE35C604-214D-4259-B7DD-53935FA91E79}"/>
              </a:ext>
            </a:extLst>
          </p:cNvPr>
          <p:cNvSpPr/>
          <p:nvPr/>
        </p:nvSpPr>
        <p:spPr>
          <a:xfrm>
            <a:off x="5922230" y="2333447"/>
            <a:ext cx="3060000" cy="216405"/>
          </a:xfrm>
          <a:custGeom>
            <a:avLst/>
            <a:gdLst>
              <a:gd name="connsiteX0" fmla="*/ 0 w 3060000"/>
              <a:gd name="connsiteY0" fmla="*/ 216405 h 216405"/>
              <a:gd name="connsiteX1" fmla="*/ 1519200 w 3060000"/>
              <a:gd name="connsiteY1" fmla="*/ 405 h 216405"/>
              <a:gd name="connsiteX2" fmla="*/ 3060000 w 3060000"/>
              <a:gd name="connsiteY2" fmla="*/ 173205 h 21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0000" h="216405">
                <a:moveTo>
                  <a:pt x="0" y="216405"/>
                </a:moveTo>
                <a:cubicBezTo>
                  <a:pt x="504600" y="112005"/>
                  <a:pt x="1009200" y="7605"/>
                  <a:pt x="1519200" y="405"/>
                </a:cubicBezTo>
                <a:cubicBezTo>
                  <a:pt x="2029200" y="-6795"/>
                  <a:pt x="2544600" y="83205"/>
                  <a:pt x="3060000" y="173205"/>
                </a:cubicBezTo>
              </a:path>
            </a:pathLst>
          </a:custGeom>
          <a:noFill/>
          <a:ln w="63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53" name="Conector recto 52">
            <a:extLst>
              <a:ext uri="{FF2B5EF4-FFF2-40B4-BE49-F238E27FC236}">
                <a16:creationId xmlns:a16="http://schemas.microsoft.com/office/drawing/2014/main" id="{182052AF-A3AA-457A-B843-C2D042AADD63}"/>
              </a:ext>
            </a:extLst>
          </p:cNvPr>
          <p:cNvCxnSpPr>
            <a:cxnSpLocks/>
          </p:cNvCxnSpPr>
          <p:nvPr/>
        </p:nvCxnSpPr>
        <p:spPr>
          <a:xfrm>
            <a:off x="7567822" y="1878563"/>
            <a:ext cx="32597" cy="86259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cto 53">
            <a:extLst>
              <a:ext uri="{FF2B5EF4-FFF2-40B4-BE49-F238E27FC236}">
                <a16:creationId xmlns:a16="http://schemas.microsoft.com/office/drawing/2014/main" id="{2F31E57D-2D3D-40EB-B700-1A1A59D3D0CC}"/>
              </a:ext>
            </a:extLst>
          </p:cNvPr>
          <p:cNvCxnSpPr>
            <a:cxnSpLocks/>
          </p:cNvCxnSpPr>
          <p:nvPr/>
        </p:nvCxnSpPr>
        <p:spPr>
          <a:xfrm>
            <a:off x="7402214" y="1886067"/>
            <a:ext cx="32597" cy="86259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ángulo: esquinas redondeadas 56">
            <a:extLst>
              <a:ext uri="{FF2B5EF4-FFF2-40B4-BE49-F238E27FC236}">
                <a16:creationId xmlns:a16="http://schemas.microsoft.com/office/drawing/2014/main" id="{39693A56-8642-4F7F-B90D-3E46BD84A3FF}"/>
              </a:ext>
            </a:extLst>
          </p:cNvPr>
          <p:cNvSpPr/>
          <p:nvPr/>
        </p:nvSpPr>
        <p:spPr>
          <a:xfrm>
            <a:off x="7419433" y="2217033"/>
            <a:ext cx="180000" cy="122262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A7F9E80B-9103-42D4-B384-F8AE9090CA23}"/>
                  </a:ext>
                </a:extLst>
              </p:cNvPr>
              <p:cNvSpPr/>
              <p:nvPr/>
            </p:nvSpPr>
            <p:spPr>
              <a:xfrm>
                <a:off x="7533138" y="1965076"/>
                <a:ext cx="738985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𝑑𝑞</m:t>
                    </m:r>
                  </m:oMath>
                </a14:m>
                <a:r>
                  <a:rPr lang="es-ES" sz="1200" dirty="0"/>
                  <a:t>=</a:t>
                </a:r>
                <a:r>
                  <a:rPr lang="es-ES" sz="1200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s-ES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  <m:r>
                      <a:rPr lang="es-ES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𝑑𝑆</m:t>
                    </m:r>
                  </m:oMath>
                </a14:m>
                <a:endParaRPr lang="es-ES" sz="1200" dirty="0"/>
              </a:p>
            </p:txBody>
          </p:sp>
        </mc:Choice>
        <mc:Fallback xmlns="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A7F9E80B-9103-42D4-B384-F8AE9090CA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33138" y="1965076"/>
                <a:ext cx="738985" cy="276999"/>
              </a:xfrm>
              <a:prstGeom prst="rect">
                <a:avLst/>
              </a:prstGeom>
              <a:blipFill>
                <a:blip r:embed="rId14"/>
                <a:stretch>
                  <a:fillRect b="-1521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Rectángulo 61">
                <a:extLst>
                  <a:ext uri="{FF2B5EF4-FFF2-40B4-BE49-F238E27FC236}">
                    <a16:creationId xmlns:a16="http://schemas.microsoft.com/office/drawing/2014/main" id="{B431FF97-BF43-45F2-A62C-3481FD49EF72}"/>
                  </a:ext>
                </a:extLst>
              </p:cNvPr>
              <p:cNvSpPr/>
              <p:nvPr/>
            </p:nvSpPr>
            <p:spPr>
              <a:xfrm>
                <a:off x="7624704" y="2361295"/>
                <a:ext cx="1201996" cy="4047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𝑑𝑆</m:t>
                      </m:r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𝑛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2" name="Rectángulo 61">
                <a:extLst>
                  <a:ext uri="{FF2B5EF4-FFF2-40B4-BE49-F238E27FC236}">
                    <a16:creationId xmlns:a16="http://schemas.microsoft.com/office/drawing/2014/main" id="{B431FF97-BF43-45F2-A62C-3481FD49EF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4704" y="2361295"/>
                <a:ext cx="1201996" cy="404791"/>
              </a:xfrm>
              <a:prstGeom prst="rect">
                <a:avLst/>
              </a:prstGeom>
              <a:blipFill>
                <a:blip r:embed="rId15"/>
                <a:stretch>
                  <a:fillRect t="-223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72418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10" grpId="0"/>
      <p:bldP spid="11" grpId="0"/>
      <p:bldP spid="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567559" y="801317"/>
            <a:ext cx="86605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b="1" i="1" dirty="0">
                <a:solidFill>
                  <a:srgbClr val="0070C0"/>
                </a:solidFill>
              </a:rPr>
              <a:t>Distribución volumétrica de carga</a:t>
            </a:r>
            <a:r>
              <a:rPr lang="es-ES" sz="2000" dirty="0"/>
              <a:t>: cargas distribuidas a lo largo de un volumen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587595" y="1433140"/>
                <a:ext cx="1026050" cy="70128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𝑑𝑉</m:t>
                          </m:r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87595" y="1433140"/>
                <a:ext cx="1026050" cy="7012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1169022" y="2438485"/>
                <a:ext cx="3282052" cy="10610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  <m:f>
                            <m:f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𝜌</m:t>
                              </m:r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𝑉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9022" y="2438485"/>
                <a:ext cx="3282052" cy="106106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eléctrico: distribuciones continuas de carga</a:t>
            </a:r>
          </a:p>
        </p:txBody>
      </p:sp>
      <p:sp>
        <p:nvSpPr>
          <p:cNvPr id="10" name="CuadroTexto 9"/>
          <p:cNvSpPr txBox="1"/>
          <p:nvPr/>
        </p:nvSpPr>
        <p:spPr>
          <a:xfrm>
            <a:off x="899524" y="3571894"/>
            <a:ext cx="47145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Si está homogéneamente cargado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1418982" y="3941226"/>
                <a:ext cx="1856021" cy="79387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𝒅𝒒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𝒅𝑽</m:t>
                          </m:r>
                        </m:den>
                      </m:f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𝑽</m:t>
                          </m:r>
                        </m:den>
                      </m:f>
                    </m:oMath>
                  </m:oMathPara>
                </a14:m>
                <a:endParaRPr lang="es-ES" sz="2400" b="1" i="1" dirty="0">
                  <a:solidFill>
                    <a:srgbClr val="0070C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8982" y="3941226"/>
                <a:ext cx="1856021" cy="79387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ángulo 11">
                <a:extLst>
                  <a:ext uri="{FF2B5EF4-FFF2-40B4-BE49-F238E27FC236}">
                    <a16:creationId xmlns:a16="http://schemas.microsoft.com/office/drawing/2014/main" id="{E895CE11-70AA-4D18-A42F-E3D0F8BED010}"/>
                  </a:ext>
                </a:extLst>
              </p:cNvPr>
              <p:cNvSpPr/>
              <p:nvPr/>
            </p:nvSpPr>
            <p:spPr>
              <a:xfrm>
                <a:off x="2881152" y="1380925"/>
                <a:ext cx="3283976" cy="7911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𝜌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𝑑𝑉</m:t>
                          </m:r>
                        </m:num>
                        <m:den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2" name="Rectángulo 11">
                <a:extLst>
                  <a:ext uri="{FF2B5EF4-FFF2-40B4-BE49-F238E27FC236}">
                    <a16:creationId xmlns:a16="http://schemas.microsoft.com/office/drawing/2014/main" id="{E895CE11-70AA-4D18-A42F-E3D0F8BED0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1152" y="1380925"/>
                <a:ext cx="3283976" cy="79117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" name="Grupo 40">
            <a:extLst>
              <a:ext uri="{FF2B5EF4-FFF2-40B4-BE49-F238E27FC236}">
                <a16:creationId xmlns:a16="http://schemas.microsoft.com/office/drawing/2014/main" id="{E11FAA3B-5F57-4E84-8206-CF2D0F2E687F}"/>
              </a:ext>
            </a:extLst>
          </p:cNvPr>
          <p:cNvGrpSpPr/>
          <p:nvPr/>
        </p:nvGrpSpPr>
        <p:grpSpPr>
          <a:xfrm>
            <a:off x="6279240" y="2080822"/>
            <a:ext cx="2382589" cy="1860404"/>
            <a:chOff x="6001815" y="1433140"/>
            <a:chExt cx="2382589" cy="1860404"/>
          </a:xfrm>
        </p:grpSpPr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302D225C-B714-45A3-8FA1-05B9C44DF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001815" y="1433140"/>
              <a:ext cx="1348481" cy="1860404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Rectángulo 13">
                  <a:extLst>
                    <a:ext uri="{FF2B5EF4-FFF2-40B4-BE49-F238E27FC236}">
                      <a16:creationId xmlns:a16="http://schemas.microsoft.com/office/drawing/2014/main" id="{04682C65-D50B-4AFD-84B2-30E6D0D61ADA}"/>
                    </a:ext>
                  </a:extLst>
                </p:cNvPr>
                <p:cNvSpPr/>
                <p:nvPr/>
              </p:nvSpPr>
              <p:spPr>
                <a:xfrm>
                  <a:off x="7653870" y="2160921"/>
                  <a:ext cx="53123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4" name="Rectángulo 13">
                  <a:extLst>
                    <a:ext uri="{FF2B5EF4-FFF2-40B4-BE49-F238E27FC236}">
                      <a16:creationId xmlns:a16="http://schemas.microsoft.com/office/drawing/2014/main" id="{04682C65-D50B-4AFD-84B2-30E6D0D61AD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53870" y="2160921"/>
                  <a:ext cx="531236" cy="402931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5" name="Conector recto de flecha 14">
              <a:extLst>
                <a:ext uri="{FF2B5EF4-FFF2-40B4-BE49-F238E27FC236}">
                  <a16:creationId xmlns:a16="http://schemas.microsoft.com/office/drawing/2014/main" id="{D54E4422-0E5E-4451-8642-431CA8855E6E}"/>
                </a:ext>
              </a:extLst>
            </p:cNvPr>
            <p:cNvCxnSpPr>
              <a:cxnSpLocks/>
            </p:cNvCxnSpPr>
            <p:nvPr/>
          </p:nvCxnSpPr>
          <p:spPr>
            <a:xfrm>
              <a:off x="6785908" y="2510355"/>
              <a:ext cx="1189070" cy="17176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06EA227B-1660-41AF-A9E6-462D3EB503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34112" y="2652374"/>
              <a:ext cx="72000" cy="72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DCF179DC-2F6C-408C-B063-EB014A613E09}"/>
                    </a:ext>
                  </a:extLst>
                </p:cNvPr>
                <p:cNvSpPr/>
                <p:nvPr/>
              </p:nvSpPr>
              <p:spPr>
                <a:xfrm>
                  <a:off x="8044696" y="2850663"/>
                  <a:ext cx="339708" cy="30777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7" name="Rectángulo 16">
                  <a:extLst>
                    <a:ext uri="{FF2B5EF4-FFF2-40B4-BE49-F238E27FC236}">
                      <a16:creationId xmlns:a16="http://schemas.microsoft.com/office/drawing/2014/main" id="{DCF179DC-2F6C-408C-B063-EB014A613E0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44696" y="2850663"/>
                  <a:ext cx="339708" cy="307777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B79DBAAE-D441-4690-8E56-04BDE6D33E6B}"/>
                    </a:ext>
                  </a:extLst>
                </p:cNvPr>
                <p:cNvSpPr/>
                <p:nvPr/>
              </p:nvSpPr>
              <p:spPr>
                <a:xfrm>
                  <a:off x="7464749" y="2618071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B79DBAAE-D441-4690-8E56-04BDE6D33E6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64749" y="2618071"/>
                  <a:ext cx="313676" cy="307777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4B4CA60E-9834-430F-AE8E-4416EA346D10}"/>
                </a:ext>
              </a:extLst>
            </p:cNvPr>
            <p:cNvCxnSpPr>
              <a:cxnSpLocks/>
            </p:cNvCxnSpPr>
            <p:nvPr/>
          </p:nvCxnSpPr>
          <p:spPr>
            <a:xfrm>
              <a:off x="6847022" y="2511334"/>
              <a:ext cx="593289" cy="96067"/>
            </a:xfrm>
            <a:prstGeom prst="straightConnector1">
              <a:avLst/>
            </a:prstGeom>
            <a:ln w="28575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3DE05A69-6325-4660-B266-E7864E70EF21}"/>
                    </a:ext>
                  </a:extLst>
                </p:cNvPr>
                <p:cNvSpPr/>
                <p:nvPr/>
              </p:nvSpPr>
              <p:spPr>
                <a:xfrm>
                  <a:off x="7165943" y="2580442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140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4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3DE05A69-6325-4660-B266-E7864E70EF2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65943" y="2580442"/>
                  <a:ext cx="313676" cy="307777"/>
                </a:xfrm>
                <a:prstGeom prst="rect">
                  <a:avLst/>
                </a:prstGeom>
                <a:blipFill>
                  <a:blip r:embed="rId12"/>
                  <a:stretch>
                    <a:fillRect r="-2156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" name="Conector recto de flecha 20">
              <a:extLst>
                <a:ext uri="{FF2B5EF4-FFF2-40B4-BE49-F238E27FC236}">
                  <a16:creationId xmlns:a16="http://schemas.microsoft.com/office/drawing/2014/main" id="{E92F55EC-6B02-4CE1-BFE7-FC27E56B0FCD}"/>
                </a:ext>
              </a:extLst>
            </p:cNvPr>
            <p:cNvCxnSpPr>
              <a:cxnSpLocks/>
            </p:cNvCxnSpPr>
            <p:nvPr/>
          </p:nvCxnSpPr>
          <p:spPr>
            <a:xfrm>
              <a:off x="8005504" y="2695335"/>
              <a:ext cx="378900" cy="58814"/>
            </a:xfrm>
            <a:prstGeom prst="straightConnector1">
              <a:avLst/>
            </a:prstGeom>
            <a:ln w="19050">
              <a:solidFill>
                <a:schemeClr val="accent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8431BC1E-2FA8-4816-BD97-57EB2A634BBC}"/>
                    </a:ext>
                  </a:extLst>
                </p:cNvPr>
                <p:cNvSpPr/>
                <p:nvPr/>
              </p:nvSpPr>
              <p:spPr>
                <a:xfrm>
                  <a:off x="6055649" y="2369117"/>
                  <a:ext cx="752065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s-ES" sz="12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</m:oMath>
                  </a14:m>
                  <a:r>
                    <a:rPr lang="es-ES" sz="1200" dirty="0"/>
                    <a:t>=</a:t>
                  </a:r>
                  <a:r>
                    <a:rPr lang="es-ES" sz="1200" dirty="0">
                      <a:ea typeface="Cambria Math" panose="02040503050406030204" pitchFamily="18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s-ES" sz="12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𝜌</m:t>
                      </m:r>
                      <m:r>
                        <a:rPr lang="es-ES" sz="12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𝑑𝑉</m:t>
                      </m:r>
                    </m:oMath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8431BC1E-2FA8-4816-BD97-57EB2A634BB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55649" y="2369117"/>
                  <a:ext cx="752065" cy="276999"/>
                </a:xfrm>
                <a:prstGeom prst="rect">
                  <a:avLst/>
                </a:prstGeom>
                <a:blipFill>
                  <a:blip r:embed="rId13"/>
                  <a:stretch>
                    <a:fillRect t="-2222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Rectángulo: esquinas redondeadas 31">
              <a:extLst>
                <a:ext uri="{FF2B5EF4-FFF2-40B4-BE49-F238E27FC236}">
                  <a16:creationId xmlns:a16="http://schemas.microsoft.com/office/drawing/2014/main" id="{59E871A2-CEA7-41A1-AF09-6A8B07BE0BF0}"/>
                </a:ext>
              </a:extLst>
            </p:cNvPr>
            <p:cNvSpPr/>
            <p:nvPr/>
          </p:nvSpPr>
          <p:spPr>
            <a:xfrm rot="5085468">
              <a:off x="6681342" y="2416259"/>
              <a:ext cx="216000" cy="144000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3149431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10" grpId="0"/>
      <p:bldP spid="11" grpId="0"/>
      <p:bldP spid="1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uadroTexto 4"/>
          <p:cNvSpPr txBox="1"/>
          <p:nvPr/>
        </p:nvSpPr>
        <p:spPr>
          <a:xfrm>
            <a:off x="483476" y="910606"/>
            <a:ext cx="86605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Estrategia para resolución de problemas: Cálculo del campo eléctrico resultante:</a:t>
            </a:r>
          </a:p>
        </p:txBody>
      </p:sp>
      <p:sp>
        <p:nvSpPr>
          <p:cNvPr id="6" name="CuadroTexto 5"/>
          <p:cNvSpPr txBox="1"/>
          <p:nvPr/>
        </p:nvSpPr>
        <p:spPr>
          <a:xfrm>
            <a:off x="591779" y="1671704"/>
            <a:ext cx="8336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Elegir un elemento diferencial de carga y calcular el campo que crea en el punto P bajo estudio.</a:t>
            </a:r>
          </a:p>
        </p:txBody>
      </p:sp>
      <p:sp>
        <p:nvSpPr>
          <p:cNvPr id="8" name="Rectángulo 7"/>
          <p:cNvSpPr/>
          <p:nvPr/>
        </p:nvSpPr>
        <p:spPr>
          <a:xfrm>
            <a:off x="591779" y="2410622"/>
            <a:ext cx="83366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Observar la simetría del sistema. Aprovechar dicha simetría para situar el sistema de referencia de la forma más conveniente.</a:t>
            </a:r>
          </a:p>
        </p:txBody>
      </p:sp>
      <p:sp>
        <p:nvSpPr>
          <p:cNvPr id="10" name="Rectángulo 9"/>
          <p:cNvSpPr/>
          <p:nvPr/>
        </p:nvSpPr>
        <p:spPr>
          <a:xfrm>
            <a:off x="591779" y="3225730"/>
            <a:ext cx="83366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Introducir la densidad de carga tras relacionarlo con una magnitud espacial según la simetría correspondiente.</a:t>
            </a:r>
          </a:p>
        </p:txBody>
      </p:sp>
      <p:sp>
        <p:nvSpPr>
          <p:cNvPr id="11" name="Rectángulo 10"/>
          <p:cNvSpPr/>
          <p:nvPr/>
        </p:nvSpPr>
        <p:spPr>
          <a:xfrm>
            <a:off x="591779" y="3900469"/>
            <a:ext cx="83366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Integrar el campo diferencial.</a:t>
            </a:r>
          </a:p>
        </p:txBody>
      </p:sp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</a:t>
            </a:r>
          </a:p>
        </p:txBody>
      </p:sp>
    </p:spTree>
    <p:extLst>
      <p:ext uri="{BB962C8B-B14F-4D97-AF65-F5344CB8AC3E}">
        <p14:creationId xmlns:p14="http://schemas.microsoft.com/office/powerpoint/2010/main" val="2672713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10" grpId="0"/>
      <p:bldP spid="1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upo 15"/>
          <p:cNvGrpSpPr/>
          <p:nvPr/>
        </p:nvGrpSpPr>
        <p:grpSpPr>
          <a:xfrm>
            <a:off x="324924" y="1147156"/>
            <a:ext cx="453832" cy="2116050"/>
            <a:chOff x="5655018" y="1169470"/>
            <a:chExt cx="453832" cy="2116050"/>
          </a:xfrm>
        </p:grpSpPr>
        <p:sp>
          <p:nvSpPr>
            <p:cNvPr id="41" name="CuadroTexto 40"/>
            <p:cNvSpPr txBox="1"/>
            <p:nvPr/>
          </p:nvSpPr>
          <p:spPr>
            <a:xfrm>
              <a:off x="5655018" y="1306166"/>
              <a:ext cx="23122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a</a:t>
              </a:r>
            </a:p>
          </p:txBody>
        </p:sp>
        <p:sp>
          <p:nvSpPr>
            <p:cNvPr id="5" name="Elipse 4"/>
            <p:cNvSpPr/>
            <p:nvPr/>
          </p:nvSpPr>
          <p:spPr>
            <a:xfrm>
              <a:off x="5666270" y="1194175"/>
              <a:ext cx="442580" cy="2091345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5" name="Conector recto de flecha 14"/>
            <p:cNvCxnSpPr/>
            <p:nvPr/>
          </p:nvCxnSpPr>
          <p:spPr>
            <a:xfrm rot="10800000">
              <a:off x="5887560" y="1169470"/>
              <a:ext cx="0" cy="1044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595530" y="704029"/>
            <a:ext cx="8734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Campo que crea un anillo de radio a y carga Q a una distancia z del eje del anillo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2872767" y="1106089"/>
            <a:ext cx="54525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Elegimos un elemento infinitesimal de carga </a:t>
            </a:r>
            <a:r>
              <a:rPr lang="es-ES" i="1" dirty="0" err="1"/>
              <a:t>dq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2872767" y="1645745"/>
                <a:ext cx="623263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Estimamos el campo generado por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𝑑𝑞</m:t>
                    </m:r>
                  </m:oMath>
                </a14:m>
                <a:r>
                  <a:rPr lang="es-ES" dirty="0"/>
                  <a:t> sabiendo </a:t>
                </a:r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𝑑𝑞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𝑑𝑙</m:t>
                    </m:r>
                  </m:oMath>
                </a14:m>
                <a:endParaRPr lang="es-ES" dirty="0"/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s-ES" i="1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2767" y="1645745"/>
                <a:ext cx="6232633" cy="646331"/>
              </a:xfrm>
              <a:prstGeom prst="rect">
                <a:avLst/>
              </a:prstGeom>
              <a:blipFill>
                <a:blip r:embed="rId4"/>
                <a:stretch>
                  <a:fillRect l="-587" t="-566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3954020" y="1981683"/>
                <a:ext cx="3997184" cy="6653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𝐾</m:t>
                      </m:r>
                      <m:f>
                        <m:fPr>
                          <m:ctrlP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lang="es-E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4020" y="1981683"/>
                <a:ext cx="3997184" cy="66537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2111618" y="1986655"/>
                <a:ext cx="627287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𝑍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1618" y="1986655"/>
                <a:ext cx="627287" cy="402931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Conector recto de flecha 28"/>
          <p:cNvCxnSpPr/>
          <p:nvPr/>
        </p:nvCxnSpPr>
        <p:spPr>
          <a:xfrm flipV="1">
            <a:off x="1690640" y="2205709"/>
            <a:ext cx="432000" cy="1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2280579" y="2551226"/>
                <a:ext cx="6934278" cy="802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dirty="0"/>
                  <a:t>Por simetría tan solo tenemos componente eje Z: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𝑑𝐸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𝑍</m:t>
                        </m:r>
                      </m:sub>
                    </m:sSub>
                    <m: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/>
                                <a:ea typeface="Cambria Math"/>
                              </a:rPr>
                              <m:t>𝜀</m:t>
                            </m:r>
                          </m:e>
                          <m:sub>
                            <m: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den>
                    </m:f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</a:rPr>
                          <m:t>𝑑𝑞</m:t>
                        </m:r>
                      </m:num>
                      <m:den>
                        <m:sSup>
                          <m:sSupPr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  <m:r>
                      <a:rPr lang="es-ES" i="1">
                        <a:latin typeface="Cambria Math" panose="02040503050406030204" pitchFamily="18" charset="0"/>
                      </a:rPr>
                      <m:t>𝑐𝑜𝑠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𝜃</m:t>
                    </m:r>
                  </m:oMath>
                </a14:m>
                <a:endParaRPr lang="es-ES" dirty="0"/>
              </a:p>
              <a:p>
                <a:endParaRPr lang="es-ES" i="1" dirty="0"/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0579" y="2551226"/>
                <a:ext cx="6934278" cy="802656"/>
              </a:xfrm>
              <a:prstGeom prst="rect">
                <a:avLst/>
              </a:prstGeom>
              <a:blipFill>
                <a:blip r:embed="rId7"/>
                <a:stretch>
                  <a:fillRect l="-5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CuadroTexto 39"/>
              <p:cNvSpPr txBox="1"/>
              <p:nvPr/>
            </p:nvSpPr>
            <p:spPr>
              <a:xfrm>
                <a:off x="7568814" y="3854803"/>
                <a:ext cx="1243354" cy="3050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b="0" i="1" smtClean="0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s-ES" sz="16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p>
                              <m: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  <m:sup>
                              <m: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0" name="CuadroTexto 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8814" y="3854803"/>
                <a:ext cx="1243354" cy="305020"/>
              </a:xfrm>
              <a:prstGeom prst="rect">
                <a:avLst/>
              </a:prstGeom>
              <a:blipFill rotWithShape="0">
                <a:blip r:embed="rId8"/>
                <a:stretch>
                  <a:fillRect l="-1471" r="-490" b="-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Rectángulo 47"/>
          <p:cNvSpPr/>
          <p:nvPr/>
        </p:nvSpPr>
        <p:spPr>
          <a:xfrm>
            <a:off x="1429966" y="1556769"/>
            <a:ext cx="301557" cy="21366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9" name="CuadroTexto 48"/>
          <p:cNvSpPr txBox="1"/>
          <p:nvPr/>
        </p:nvSpPr>
        <p:spPr>
          <a:xfrm>
            <a:off x="1472409" y="1775696"/>
            <a:ext cx="428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</a:t>
            </a:r>
          </a:p>
        </p:txBody>
      </p:sp>
      <p:sp>
        <p:nvSpPr>
          <p:cNvPr id="50" name="Elipse 49"/>
          <p:cNvSpPr/>
          <p:nvPr/>
        </p:nvSpPr>
        <p:spPr>
          <a:xfrm>
            <a:off x="1557221" y="2137618"/>
            <a:ext cx="121597" cy="1068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CuadroTexto 50"/>
              <p:cNvSpPr txBox="1"/>
              <p:nvPr/>
            </p:nvSpPr>
            <p:spPr>
              <a:xfrm>
                <a:off x="-94664" y="1109903"/>
                <a:ext cx="5739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</m:oMath>
                  </m:oMathPara>
                </a14:m>
                <a:endParaRPr lang="es-ES" i="1" dirty="0"/>
              </a:p>
            </p:txBody>
          </p:sp>
        </mc:Choice>
        <mc:Fallback xmlns="">
          <p:sp>
            <p:nvSpPr>
              <p:cNvPr id="51" name="CuadroTexto 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94664" y="1109903"/>
                <a:ext cx="573932" cy="369332"/>
              </a:xfrm>
              <a:prstGeom prst="rect">
                <a:avLst/>
              </a:prstGeom>
              <a:blipFill>
                <a:blip r:embed="rId9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2" name="Rectángulo 51"/>
          <p:cNvSpPr/>
          <p:nvPr/>
        </p:nvSpPr>
        <p:spPr>
          <a:xfrm>
            <a:off x="1691689" y="2234287"/>
            <a:ext cx="444200" cy="3263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3" name="CuadroTexto 52"/>
          <p:cNvSpPr txBox="1"/>
          <p:nvPr/>
        </p:nvSpPr>
        <p:spPr>
          <a:xfrm>
            <a:off x="1072071" y="2104349"/>
            <a:ext cx="194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z</a:t>
            </a:r>
          </a:p>
        </p:txBody>
      </p:sp>
      <p:sp>
        <p:nvSpPr>
          <p:cNvPr id="55" name="CuadroTexto 54"/>
          <p:cNvSpPr txBox="1"/>
          <p:nvPr/>
        </p:nvSpPr>
        <p:spPr>
          <a:xfrm>
            <a:off x="863642" y="1555248"/>
            <a:ext cx="194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Rectángulo 41"/>
              <p:cNvSpPr/>
              <p:nvPr/>
            </p:nvSpPr>
            <p:spPr>
              <a:xfrm>
                <a:off x="708075" y="2173256"/>
                <a:ext cx="370935" cy="38414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2" name="Rectángulo 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075" y="2173256"/>
                <a:ext cx="370935" cy="384144"/>
              </a:xfrm>
              <a:prstGeom prst="rect">
                <a:avLst/>
              </a:prstGeom>
              <a:blipFill rotWithShape="0">
                <a:blip r:embed="rId10"/>
                <a:stretch>
                  <a:fillRect t="-1587" r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upo 42"/>
          <p:cNvGrpSpPr/>
          <p:nvPr/>
        </p:nvGrpSpPr>
        <p:grpSpPr>
          <a:xfrm>
            <a:off x="570660" y="1644461"/>
            <a:ext cx="508350" cy="546538"/>
            <a:chOff x="6011917" y="3468414"/>
            <a:chExt cx="696067" cy="546538"/>
          </a:xfrm>
        </p:grpSpPr>
        <p:cxnSp>
          <p:nvCxnSpPr>
            <p:cNvPr id="44" name="Conector recto de flecha 43"/>
            <p:cNvCxnSpPr/>
            <p:nvPr/>
          </p:nvCxnSpPr>
          <p:spPr>
            <a:xfrm flipV="1">
              <a:off x="6011917" y="3468414"/>
              <a:ext cx="0" cy="536027"/>
            </a:xfrm>
            <a:prstGeom prst="straightConnector1">
              <a:avLst/>
            </a:prstGeom>
            <a:ln w="25400">
              <a:solidFill>
                <a:schemeClr val="tx1"/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/>
            <p:cNvCxnSpPr/>
            <p:nvPr/>
          </p:nvCxnSpPr>
          <p:spPr>
            <a:xfrm>
              <a:off x="6011917" y="4004441"/>
              <a:ext cx="696067" cy="10511"/>
            </a:xfrm>
            <a:prstGeom prst="straightConnector1">
              <a:avLst/>
            </a:prstGeom>
            <a:ln w="25400">
              <a:solidFill>
                <a:schemeClr val="tx1"/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uadroTexto 31"/>
              <p:cNvSpPr txBox="1"/>
              <p:nvPr/>
            </p:nvSpPr>
            <p:spPr>
              <a:xfrm>
                <a:off x="938338" y="1100391"/>
                <a:ext cx="957890" cy="4725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𝑐𝑜𝑠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2" name="Cuadro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8338" y="1100391"/>
                <a:ext cx="957890" cy="47256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32484" y="3339619"/>
                <a:ext cx="2853538" cy="7265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𝐸</m:t>
                      </m:r>
                      <m:acc>
                        <m:accPr>
                          <m:chr m:val="̂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̂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i="1">
                                      <a:latin typeface="Cambria Math"/>
                                      <a:ea typeface="Cambria Math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  <m:f>
                            <m:fPr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𝑑𝑙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𝑐𝑜𝑠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484" y="3339619"/>
                <a:ext cx="2853538" cy="726546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/>
              <p:cNvSpPr/>
              <p:nvPr/>
            </p:nvSpPr>
            <p:spPr>
              <a:xfrm>
                <a:off x="2804348" y="3282914"/>
                <a:ext cx="1881348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̂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i="1">
                                      <a:latin typeface="Cambria Math"/>
                                      <a:ea typeface="Cambria Math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f>
                        <m:fPr>
                          <m:ctrlPr>
                            <a:rPr lang="es-E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9" name="Rectángulo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04348" y="3282914"/>
                <a:ext cx="1881348" cy="818879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4505176" y="3266846"/>
                <a:ext cx="1881348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𝑑𝑙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5176" y="3266846"/>
                <a:ext cx="1881348" cy="818879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6108850" y="3312625"/>
                <a:ext cx="1953996" cy="659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̂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m:rPr>
                          <m:nor/>
                        </m:rPr>
                        <a:rPr lang="es-ES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8850" y="3312625"/>
                <a:ext cx="1953996" cy="659796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Rectángulo 58"/>
              <p:cNvSpPr/>
              <p:nvPr/>
            </p:nvSpPr>
            <p:spPr>
              <a:xfrm>
                <a:off x="797869" y="3981869"/>
                <a:ext cx="3926331" cy="10852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8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8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8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8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i="1" smtClean="0">
                                  <a:solidFill>
                                    <a:srgbClr val="0070C0"/>
                                  </a:solidFill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28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𝑄</m:t>
                          </m:r>
                          <m:r>
                            <a:rPr lang="es-ES" sz="28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sSup>
                            <m:sSupPr>
                              <m:ctrlPr>
                                <a:rPr lang="es-ES" sz="28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8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(</m:t>
                              </m:r>
                              <m:sSup>
                                <m:sSupPr>
                                  <m:ctrlP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𝑧</m:t>
                                  </m:r>
                                </m:e>
                                <m:sup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sz="28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p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sz="28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)</m:t>
                              </m:r>
                            </m:e>
                            <m:sup>
                              <m:f>
                                <m:fPr>
                                  <m:type m:val="skw"/>
                                  <m:ctrlPr>
                                    <a:rPr lang="es-ES" sz="280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lang="es-ES" sz="28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8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lang="es-ES" sz="28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9" name="Rectángulo 5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7869" y="3981869"/>
                <a:ext cx="3926331" cy="1085297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uadroTexto 11"/>
              <p:cNvSpPr txBox="1"/>
              <p:nvPr/>
            </p:nvSpPr>
            <p:spPr>
              <a:xfrm>
                <a:off x="8002747" y="3334800"/>
                <a:ext cx="1082219" cy="28815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sz="1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000" b="0" i="1">
                              <a:latin typeface="Cambria Math" panose="02040503050406030204" pitchFamily="18" charset="0"/>
                            </a:rPr>
                            <m:t>𝑄</m:t>
                          </m:r>
                        </m:num>
                        <m:den>
                          <m:r>
                            <a:rPr lang="es-ES" sz="1000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den>
                      </m:f>
                      <m:r>
                        <a:rPr lang="es-ES" sz="1000" b="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000" b="0" i="1"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𝑄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𝜋</m:t>
                      </m:r>
                      <m:r>
                        <a:rPr lang="es-ES" sz="1000" i="1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s-ES" sz="1000" i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CuadroTexto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02747" y="3334800"/>
                <a:ext cx="1082219" cy="288156"/>
              </a:xfrm>
              <a:prstGeom prst="rect">
                <a:avLst/>
              </a:prstGeom>
              <a:blipFill rotWithShape="0">
                <a:blip r:embed="rId17"/>
                <a:stretch>
                  <a:fillRect l="-3955" t="-4255" r="-2825" b="-170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eléctrico. Ejemplos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ectángulo 60"/>
              <p:cNvSpPr/>
              <p:nvPr/>
            </p:nvSpPr>
            <p:spPr>
              <a:xfrm>
                <a:off x="498034" y="1741491"/>
                <a:ext cx="32316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1" name="Rectángulo 6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034" y="1741491"/>
                <a:ext cx="323165" cy="369332"/>
              </a:xfrm>
              <a:prstGeom prst="rect">
                <a:avLst/>
              </a:prstGeom>
              <a:blipFill rotWithShape="0">
                <a:blip r:embed="rId18"/>
                <a:stretch>
                  <a:fillRect t="-6667" r="-33962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2008898" y="2445593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8898" y="2445593"/>
                <a:ext cx="531236" cy="402931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1854114" y="2175870"/>
                <a:ext cx="28565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4114" y="2175870"/>
                <a:ext cx="285656" cy="276999"/>
              </a:xfrm>
              <a:prstGeom prst="rect">
                <a:avLst/>
              </a:prstGeom>
              <a:blipFill>
                <a:blip r:embed="rId20"/>
                <a:stretch>
                  <a:fillRect l="-29787" t="-2222" r="-17021" b="-3555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2" name="Conector recto de flecha 61"/>
          <p:cNvCxnSpPr/>
          <p:nvPr/>
        </p:nvCxnSpPr>
        <p:spPr>
          <a:xfrm>
            <a:off x="1645374" y="2240952"/>
            <a:ext cx="444372" cy="360521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Abrir llave 12"/>
          <p:cNvSpPr/>
          <p:nvPr/>
        </p:nvSpPr>
        <p:spPr>
          <a:xfrm>
            <a:off x="4692989" y="4030141"/>
            <a:ext cx="269589" cy="1003136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5043774" y="4052127"/>
                <a:ext cx="1778628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𝑆𝑖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𝑧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=0⇒</m:t>
                      </m:r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3774" y="4052127"/>
                <a:ext cx="1778628" cy="310598"/>
              </a:xfrm>
              <a:prstGeom prst="rect">
                <a:avLst/>
              </a:prstGeom>
              <a:blipFill rotWithShape="0">
                <a:blip r:embed="rId21"/>
                <a:stretch>
                  <a:fillRect l="-2397" r="-2397" b="-78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CuadroTexto 62"/>
              <p:cNvSpPr txBox="1"/>
              <p:nvPr/>
            </p:nvSpPr>
            <p:spPr>
              <a:xfrm>
                <a:off x="5043774" y="4567974"/>
                <a:ext cx="3843103" cy="42928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𝑆𝑖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𝑧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≫</m:t>
                    </m:r>
                    <m:r>
                      <a:rPr lang="es-ES" b="0" i="1" smtClean="0">
                        <a:latin typeface="Cambria Math" panose="02040503050406030204" pitchFamily="18" charset="0"/>
                      </a:rPr>
                      <m:t>𝑎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</m:t>
                    </m:r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  <m:r>
                      <a:rPr lang="es-ES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s-ES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  <m: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es-E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i="1">
                                <a:latin typeface="Cambria Math"/>
                                <a:ea typeface="Cambria Math"/>
                              </a:rPr>
                              <m:t>𝜀</m:t>
                            </m:r>
                          </m:e>
                          <m:sub>
                            <m:r>
                              <a:rPr lang="es-E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den>
                    </m:f>
                    <m:f>
                      <m:fPr>
                        <m:ctrlP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𝑄</m:t>
                        </m:r>
                      </m:num>
                      <m:den>
                        <m:sSup>
                          <m:sSupPr>
                            <m:ctrlPr>
                              <a:rPr lang="es-ES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s-E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𝑧</m:t>
                            </m:r>
                          </m:e>
                          <m:sup>
                            <m:r>
                              <a:rPr lang="es-E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  <m:acc>
                      <m:accPr>
                        <m:chr m:val="̂"/>
                        <m:ctrlPr>
                          <a:rPr lang="es-E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acc>
                  </m:oMath>
                </a14:m>
                <a:r>
                  <a:rPr lang="es-ES" dirty="0"/>
                  <a:t> (carga puntual)</a:t>
                </a:r>
              </a:p>
            </p:txBody>
          </p:sp>
        </mc:Choice>
        <mc:Fallback xmlns="">
          <p:sp>
            <p:nvSpPr>
              <p:cNvPr id="63" name="CuadroTexto 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3774" y="4567974"/>
                <a:ext cx="3843103" cy="429285"/>
              </a:xfrm>
              <a:prstGeom prst="rect">
                <a:avLst/>
              </a:prstGeom>
              <a:blipFill rotWithShape="0">
                <a:blip r:embed="rId22"/>
                <a:stretch>
                  <a:fillRect l="-2219" t="-4225" r="-4120" b="-1126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uadroTexto 64"/>
              <p:cNvSpPr txBox="1"/>
              <p:nvPr/>
            </p:nvSpPr>
            <p:spPr>
              <a:xfrm>
                <a:off x="-17780" y="3028887"/>
                <a:ext cx="5739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</m:oMath>
                  </m:oMathPara>
                </a14:m>
                <a:endParaRPr lang="es-ES" i="1" dirty="0"/>
              </a:p>
            </p:txBody>
          </p:sp>
        </mc:Choice>
        <mc:Fallback xmlns="">
          <p:sp>
            <p:nvSpPr>
              <p:cNvPr id="65" name="CuadroTexto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7780" y="3028887"/>
                <a:ext cx="573932" cy="369332"/>
              </a:xfrm>
              <a:prstGeom prst="rect">
                <a:avLst/>
              </a:prstGeom>
              <a:blipFill>
                <a:blip r:embed="rId23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8" name="Conector recto 17"/>
          <p:cNvCxnSpPr>
            <a:cxnSpLocks/>
            <a:endCxn id="50" idx="5"/>
          </p:cNvCxnSpPr>
          <p:nvPr/>
        </p:nvCxnSpPr>
        <p:spPr>
          <a:xfrm>
            <a:off x="554228" y="1201381"/>
            <a:ext cx="1106783" cy="1027425"/>
          </a:xfrm>
          <a:prstGeom prst="line">
            <a:avLst/>
          </a:prstGeom>
          <a:ln w="3175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ector recto de flecha 67"/>
          <p:cNvCxnSpPr>
            <a:cxnSpLocks/>
            <a:endCxn id="70" idx="2"/>
          </p:cNvCxnSpPr>
          <p:nvPr/>
        </p:nvCxnSpPr>
        <p:spPr>
          <a:xfrm flipV="1">
            <a:off x="1617765" y="1790005"/>
            <a:ext cx="485957" cy="34875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Conector recto 68"/>
          <p:cNvCxnSpPr>
            <a:endCxn id="50" idx="3"/>
          </p:cNvCxnSpPr>
          <p:nvPr/>
        </p:nvCxnSpPr>
        <p:spPr>
          <a:xfrm flipV="1">
            <a:off x="592076" y="2228806"/>
            <a:ext cx="982952" cy="1005342"/>
          </a:xfrm>
          <a:prstGeom prst="line">
            <a:avLst/>
          </a:prstGeom>
          <a:ln w="3175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ángulo 69"/>
              <p:cNvSpPr/>
              <p:nvPr/>
            </p:nvSpPr>
            <p:spPr>
              <a:xfrm>
                <a:off x="1838104" y="1387074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0" name="Rectángulo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38104" y="1387074"/>
                <a:ext cx="531236" cy="402931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uadroTexto 70"/>
              <p:cNvSpPr txBox="1"/>
              <p:nvPr/>
            </p:nvSpPr>
            <p:spPr>
              <a:xfrm>
                <a:off x="1834150" y="1945551"/>
                <a:ext cx="28565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1" name="CuadroTexto 7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34150" y="1945551"/>
                <a:ext cx="285656" cy="276999"/>
              </a:xfrm>
              <a:prstGeom prst="rect">
                <a:avLst/>
              </a:prstGeom>
              <a:blipFill>
                <a:blip r:embed="rId25"/>
                <a:stretch>
                  <a:fillRect l="-29787" t="-2174" r="-14894" b="-3260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CuadroTexto 71"/>
              <p:cNvSpPr txBox="1"/>
              <p:nvPr/>
            </p:nvSpPr>
            <p:spPr>
              <a:xfrm>
                <a:off x="1077055" y="1929601"/>
                <a:ext cx="28565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72" name="CuadroTexto 7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7055" y="1929601"/>
                <a:ext cx="285656" cy="276999"/>
              </a:xfrm>
              <a:prstGeom prst="rect">
                <a:avLst/>
              </a:prstGeom>
              <a:blipFill rotWithShape="0">
                <a:blip r:embed="rId26"/>
                <a:stretch>
                  <a:fillRect l="-21277" t="-4444" r="-29787" b="-3555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Conector recto 36"/>
          <p:cNvCxnSpPr>
            <a:endCxn id="50" idx="6"/>
          </p:cNvCxnSpPr>
          <p:nvPr/>
        </p:nvCxnSpPr>
        <p:spPr>
          <a:xfrm>
            <a:off x="581247" y="2173256"/>
            <a:ext cx="1097571" cy="17779"/>
          </a:xfrm>
          <a:prstGeom prst="line">
            <a:avLst/>
          </a:prstGeom>
          <a:ln w="6350">
            <a:solidFill>
              <a:srgbClr val="0070C0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Arco 5">
            <a:extLst>
              <a:ext uri="{FF2B5EF4-FFF2-40B4-BE49-F238E27FC236}">
                <a16:creationId xmlns:a16="http://schemas.microsoft.com/office/drawing/2014/main" id="{285505B3-D3A3-4775-B3D5-1DF87B88DEBD}"/>
              </a:ext>
            </a:extLst>
          </p:cNvPr>
          <p:cNvSpPr/>
          <p:nvPr/>
        </p:nvSpPr>
        <p:spPr>
          <a:xfrm rot="-4080000">
            <a:off x="557091" y="1137195"/>
            <a:ext cx="72000" cy="168024"/>
          </a:xfrm>
          <a:prstGeom prst="arc">
            <a:avLst/>
          </a:prstGeom>
          <a:ln w="444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E676511A-0046-468C-B6DF-DEA31B99D31B}"/>
                  </a:ext>
                </a:extLst>
              </p:cNvPr>
              <p:cNvSpPr/>
              <p:nvPr/>
            </p:nvSpPr>
            <p:spPr>
              <a:xfrm>
                <a:off x="337600" y="847150"/>
                <a:ext cx="4500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𝑑𝑙</m:t>
                      </m:r>
                    </m:oMath>
                  </m:oMathPara>
                </a14:m>
                <a:endParaRPr lang="es-ES" dirty="0">
                  <a:solidFill>
                    <a:srgbClr val="00B0F0"/>
                  </a:solidFill>
                </a:endParaRPr>
              </a:p>
            </p:txBody>
          </p:sp>
        </mc:Choice>
        <mc:Fallback xmlns="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E676511A-0046-468C-B6DF-DEA31B99D31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600" y="847150"/>
                <a:ext cx="450059" cy="369332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Arco 53">
            <a:extLst>
              <a:ext uri="{FF2B5EF4-FFF2-40B4-BE49-F238E27FC236}">
                <a16:creationId xmlns:a16="http://schemas.microsoft.com/office/drawing/2014/main" id="{CEDE5B72-EA0A-4DA3-A732-9CF6555185DA}"/>
              </a:ext>
            </a:extLst>
          </p:cNvPr>
          <p:cNvSpPr/>
          <p:nvPr/>
        </p:nvSpPr>
        <p:spPr>
          <a:xfrm rot="-15300000">
            <a:off x="479281" y="3135126"/>
            <a:ext cx="72000" cy="168024"/>
          </a:xfrm>
          <a:prstGeom prst="arc">
            <a:avLst/>
          </a:prstGeom>
          <a:ln w="444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E0DEF828-E55C-4F68-B303-7466965FBDE8}"/>
                  </a:ext>
                </a:extLst>
              </p:cNvPr>
              <p:cNvSpPr/>
              <p:nvPr/>
            </p:nvSpPr>
            <p:spPr>
              <a:xfrm>
                <a:off x="308582" y="3201392"/>
                <a:ext cx="4500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𝑑𝑙</m:t>
                      </m:r>
                    </m:oMath>
                  </m:oMathPara>
                </a14:m>
                <a:endParaRPr lang="es-ES" dirty="0">
                  <a:solidFill>
                    <a:srgbClr val="00B0F0"/>
                  </a:solidFill>
                </a:endParaRPr>
              </a:p>
            </p:txBody>
          </p:sp>
        </mc:Choice>
        <mc:Fallback xmlns=""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E0DEF828-E55C-4F68-B303-7466965FBDE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582" y="3201392"/>
                <a:ext cx="450059" cy="369332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CuadroTexto 56">
            <a:extLst>
              <a:ext uri="{FF2B5EF4-FFF2-40B4-BE49-F238E27FC236}">
                <a16:creationId xmlns:a16="http://schemas.microsoft.com/office/drawing/2014/main" id="{5FF35E77-9B54-4B1E-9177-5636DF3004B0}"/>
              </a:ext>
            </a:extLst>
          </p:cNvPr>
          <p:cNvSpPr txBox="1"/>
          <p:nvPr/>
        </p:nvSpPr>
        <p:spPr>
          <a:xfrm>
            <a:off x="1010767" y="2631462"/>
            <a:ext cx="194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2938774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6" grpId="0"/>
      <p:bldP spid="27" grpId="0"/>
      <p:bldP spid="28" grpId="0"/>
      <p:bldP spid="30" grpId="0"/>
      <p:bldP spid="40" grpId="0"/>
      <p:bldP spid="51" grpId="0"/>
      <p:bldP spid="55" grpId="0"/>
      <p:bldP spid="32" grpId="0"/>
      <p:bldP spid="7" grpId="0"/>
      <p:bldP spid="9" grpId="0"/>
      <p:bldP spid="10" grpId="0"/>
      <p:bldP spid="11" grpId="0"/>
      <p:bldP spid="59" grpId="0"/>
      <p:bldP spid="12" grpId="0"/>
      <p:bldP spid="3" grpId="0"/>
      <p:bldP spid="8" grpId="0"/>
      <p:bldP spid="13" grpId="0" animBg="1"/>
      <p:bldP spid="14" grpId="0"/>
      <p:bldP spid="63" grpId="0"/>
      <p:bldP spid="65" grpId="0"/>
      <p:bldP spid="70" grpId="0"/>
      <p:bldP spid="71" grpId="0"/>
      <p:bldP spid="72" grpId="0"/>
      <p:bldP spid="6" grpId="0" animBg="1"/>
      <p:bldP spid="17" grpId="0"/>
      <p:bldP spid="54" grpId="0" animBg="1"/>
      <p:bldP spid="56" grpId="0"/>
      <p:bldP spid="5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Grupo 93">
            <a:extLst>
              <a:ext uri="{FF2B5EF4-FFF2-40B4-BE49-F238E27FC236}">
                <a16:creationId xmlns:a16="http://schemas.microsoft.com/office/drawing/2014/main" id="{61228C20-DD66-4150-952C-E0971876BD73}"/>
              </a:ext>
            </a:extLst>
          </p:cNvPr>
          <p:cNvGrpSpPr/>
          <p:nvPr/>
        </p:nvGrpSpPr>
        <p:grpSpPr>
          <a:xfrm>
            <a:off x="2790205" y="1347097"/>
            <a:ext cx="3487918" cy="899951"/>
            <a:chOff x="5740924" y="322899"/>
            <a:chExt cx="3487918" cy="899951"/>
          </a:xfrm>
        </p:grpSpPr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9FFFCD9C-4386-4BD9-8C12-88A843462249}"/>
                </a:ext>
              </a:extLst>
            </p:cNvPr>
            <p:cNvSpPr/>
            <p:nvPr/>
          </p:nvSpPr>
          <p:spPr>
            <a:xfrm>
              <a:off x="5740924" y="322899"/>
              <a:ext cx="3487918" cy="8999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sz="1400"/>
            </a:p>
          </p:txBody>
        </p:sp>
        <p:grpSp>
          <p:nvGrpSpPr>
            <p:cNvPr id="96" name="Grupo 95">
              <a:extLst>
                <a:ext uri="{FF2B5EF4-FFF2-40B4-BE49-F238E27FC236}">
                  <a16:creationId xmlns:a16="http://schemas.microsoft.com/office/drawing/2014/main" id="{6158066E-0102-47E5-A203-1914674C0958}"/>
                </a:ext>
              </a:extLst>
            </p:cNvPr>
            <p:cNvGrpSpPr/>
            <p:nvPr/>
          </p:nvGrpSpPr>
          <p:grpSpPr>
            <a:xfrm>
              <a:off x="5889488" y="440002"/>
              <a:ext cx="2978175" cy="572234"/>
              <a:chOff x="923570" y="3106628"/>
              <a:chExt cx="2456626" cy="572234"/>
            </a:xfrm>
          </p:grpSpPr>
          <p:grpSp>
            <p:nvGrpSpPr>
              <p:cNvPr id="97" name="Grupo 96">
                <a:extLst>
                  <a:ext uri="{FF2B5EF4-FFF2-40B4-BE49-F238E27FC236}">
                    <a16:creationId xmlns:a16="http://schemas.microsoft.com/office/drawing/2014/main" id="{8E3E6C63-87E2-4BED-ACDD-8CB335F367E4}"/>
                  </a:ext>
                </a:extLst>
              </p:cNvPr>
              <p:cNvGrpSpPr/>
              <p:nvPr/>
            </p:nvGrpSpPr>
            <p:grpSpPr>
              <a:xfrm>
                <a:off x="923570" y="3106628"/>
                <a:ext cx="2281406" cy="552344"/>
                <a:chOff x="3739362" y="3012339"/>
                <a:chExt cx="2281406" cy="552344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9" name="Rectángulo 98">
                      <a:extLst>
                        <a:ext uri="{FF2B5EF4-FFF2-40B4-BE49-F238E27FC236}">
                          <a16:creationId xmlns:a16="http://schemas.microsoft.com/office/drawing/2014/main" id="{037EA378-F1BF-4976-B504-0814191FF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2839" y="3017862"/>
                      <a:ext cx="871911" cy="307777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𝑧</m:t>
                            </m:r>
                            <m:r>
                              <a:rPr lang="es-ES" sz="1400" b="0" i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m:rPr>
                                <m:sty m:val="p"/>
                              </m:rPr>
                              <a:rPr lang="es-ES" sz="1400" b="0" i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y</m:t>
                            </m:r>
                            <m:r>
                              <a:rPr lang="es-E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·</m:t>
                            </m:r>
                            <m:r>
                              <a:rPr lang="es-E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𝑡𝑔</m:t>
                            </m:r>
                            <m:r>
                              <a:rPr lang="es-E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oMath>
                        </m:oMathPara>
                      </a14:m>
                      <a:endParaRPr lang="es-ES" sz="1400" b="0" dirty="0">
                        <a:solidFill>
                          <a:schemeClr val="tx1"/>
                        </a:solidFill>
                        <a:ea typeface="Cambria Math" panose="020405030504060302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99" name="Rectángulo 98">
                      <a:extLst>
                        <a:ext uri="{FF2B5EF4-FFF2-40B4-BE49-F238E27FC236}">
                          <a16:creationId xmlns:a16="http://schemas.microsoft.com/office/drawing/2014/main" id="{037EA378-F1BF-4976-B504-0814191FFB8B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832839" y="3017862"/>
                      <a:ext cx="871911" cy="307777"/>
                    </a:xfrm>
                    <a:prstGeom prst="rect">
                      <a:avLst/>
                    </a:prstGeom>
                    <a:blipFill>
                      <a:blip r:embed="rId3"/>
                      <a:stretch>
                        <a:fillRect b="-5882"/>
                      </a:stretch>
                    </a:blipFill>
                    <a:ln>
                      <a:noFill/>
                    </a:ln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0" name="Rectángulo 99">
                      <a:extLst>
                        <a:ext uri="{FF2B5EF4-FFF2-40B4-BE49-F238E27FC236}">
                          <a16:creationId xmlns:a16="http://schemas.microsoft.com/office/drawing/2014/main" id="{C68C6F8B-2984-4663-A233-389D1EF40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9362" y="3256906"/>
                      <a:ext cx="915176" cy="307777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𝑐𝑜𝑠</m:t>
                            </m:r>
                            <m:r>
                              <a:rPr lang="es-ES" sz="1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oMath>
                        </m:oMathPara>
                      </a14:m>
                      <a:endParaRPr lang="es-ES" sz="1400" b="0" dirty="0">
                        <a:solidFill>
                          <a:srgbClr val="00B0F0"/>
                        </a:solidFill>
                        <a:ea typeface="Cambria Math" panose="020405030504060302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0" name="Rectángulo 99">
                      <a:extLst>
                        <a:ext uri="{FF2B5EF4-FFF2-40B4-BE49-F238E27FC236}">
                          <a16:creationId xmlns:a16="http://schemas.microsoft.com/office/drawing/2014/main" id="{C68C6F8B-2984-4663-A233-389D1EF40245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739362" y="3256906"/>
                      <a:ext cx="915176" cy="307777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b="-5882"/>
                      </a:stretch>
                    </a:blipFill>
                    <a:ln>
                      <a:noFill/>
                    </a:ln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01" name="Cerrar llave 100">
                  <a:extLst>
                    <a:ext uri="{FF2B5EF4-FFF2-40B4-BE49-F238E27FC236}">
                      <a16:creationId xmlns:a16="http://schemas.microsoft.com/office/drawing/2014/main" id="{95C330BB-58FC-4D64-805A-CAB25A16FB1A}"/>
                    </a:ext>
                  </a:extLst>
                </p:cNvPr>
                <p:cNvSpPr/>
                <p:nvPr/>
              </p:nvSpPr>
              <p:spPr>
                <a:xfrm>
                  <a:off x="4828899" y="3073696"/>
                  <a:ext cx="72000" cy="466295"/>
                </a:xfrm>
                <a:prstGeom prst="rightBrac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 sz="1400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2" name="Rectángulo 101">
                      <a:extLst>
                        <a:ext uri="{FF2B5EF4-FFF2-40B4-BE49-F238E27FC236}">
                          <a16:creationId xmlns:a16="http://schemas.microsoft.com/office/drawing/2014/main" id="{C5CA59BB-4C36-4051-A3B5-FBD1F6C0FC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00798" y="3012339"/>
                      <a:ext cx="1119970" cy="461280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non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s-ES" sz="1400" b="0" i="1" smtClean="0">
                                <a:solidFill>
                                  <a:srgbClr val="92D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𝑑𝑧</m:t>
                            </m:r>
                            <m:r>
                              <a:rPr lang="es-ES" sz="1400" b="0" i="0" smtClean="0">
                                <a:solidFill>
                                  <a:srgbClr val="92D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f>
                              <m:fPr>
                                <m:ctrlPr>
                                  <a:rPr lang="es-ES" sz="1400" b="0" i="1" smtClean="0">
                                    <a:solidFill>
                                      <a:srgbClr val="92D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s-ES" sz="1400" b="0" i="1" smtClean="0">
                                    <a:solidFill>
                                      <a:srgbClr val="92D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num>
                              <m:den>
                                <m:r>
                                  <a:rPr lang="es-ES" sz="1400" b="0" i="1" smtClean="0">
                                    <a:solidFill>
                                      <a:srgbClr val="92D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𝑐𝑜</m:t>
                                </m:r>
                                <m:sSup>
                                  <m:sSupPr>
                                    <m:ctrlPr>
                                      <a:rPr lang="es-ES" sz="1400" b="0" i="1" smtClean="0">
                                        <a:solidFill>
                                          <a:srgbClr val="92D05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s-ES" sz="1400" b="0" i="1" smtClean="0">
                                        <a:solidFill>
                                          <a:srgbClr val="92D05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𝑠</m:t>
                                    </m:r>
                                  </m:e>
                                  <m:sup>
                                    <m:r>
                                      <a:rPr lang="es-ES" sz="1400" b="0" i="1" smtClean="0">
                                        <a:solidFill>
                                          <a:srgbClr val="92D05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  <m:r>
                                  <a:rPr lang="es-ES" sz="1400" b="0" i="1" smtClean="0">
                                    <a:solidFill>
                                      <a:srgbClr val="92D05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𝜃</m:t>
                                </m:r>
                              </m:den>
                            </m:f>
                            <m:r>
                              <a:rPr lang="es-ES" sz="1400" b="0" i="1" smtClean="0">
                                <a:solidFill>
                                  <a:srgbClr val="92D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s-ES" sz="1400" b="0" i="1" smtClean="0">
                                <a:solidFill>
                                  <a:srgbClr val="92D05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oMath>
                        </m:oMathPara>
                      </a14:m>
                      <a:endParaRPr lang="es-ES" sz="1400" b="0" dirty="0">
                        <a:solidFill>
                          <a:srgbClr val="92D050"/>
                        </a:solidFill>
                        <a:ea typeface="Cambria Math" panose="020405030504060302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2" name="Rectángulo 101">
                      <a:extLst>
                        <a:ext uri="{FF2B5EF4-FFF2-40B4-BE49-F238E27FC236}">
                          <a16:creationId xmlns:a16="http://schemas.microsoft.com/office/drawing/2014/main" id="{C5CA59BB-4C36-4051-A3B5-FBD1F6C0FC8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900798" y="3012339"/>
                      <a:ext cx="1119970" cy="461280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1316"/>
                      </a:stretch>
                    </a:blipFill>
                    <a:ln>
                      <a:noFill/>
                    </a:ln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sp>
            <p:nvSpPr>
              <p:cNvPr id="98" name="Corchetes 97">
                <a:extLst>
                  <a:ext uri="{FF2B5EF4-FFF2-40B4-BE49-F238E27FC236}">
                    <a16:creationId xmlns:a16="http://schemas.microsoft.com/office/drawing/2014/main" id="{6C6701F3-7ADE-47A5-BB4A-E67B3313283C}"/>
                  </a:ext>
                </a:extLst>
              </p:cNvPr>
              <p:cNvSpPr/>
              <p:nvPr/>
            </p:nvSpPr>
            <p:spPr>
              <a:xfrm>
                <a:off x="963582" y="3113566"/>
                <a:ext cx="2416614" cy="565296"/>
              </a:xfrm>
              <a:prstGeom prst="bracketPair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 sz="1400"/>
              </a:p>
            </p:txBody>
          </p:sp>
        </p:grp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1" y="716712"/>
                <a:ext cx="896940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400" dirty="0">
                    <a:solidFill>
                      <a:srgbClr val="0070C0"/>
                    </a:solidFill>
                  </a:rPr>
                  <a:t>Ejemplo: Supongamos una barra de longitud L densidad de carga </a:t>
                </a:r>
                <a14:m>
                  <m:oMath xmlns:m="http://schemas.openxmlformats.org/officeDocument/2006/math">
                    <m:r>
                      <a:rPr lang="es-ES" sz="1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s-ES" sz="1400" dirty="0">
                    <a:solidFill>
                      <a:srgbClr val="0070C0"/>
                    </a:solidFill>
                  </a:rPr>
                  <a:t>uniforme y carga total </a:t>
                </a:r>
                <a:r>
                  <a:rPr lang="es-ES" sz="1400" i="1" dirty="0">
                    <a:solidFill>
                      <a:srgbClr val="0070C0"/>
                    </a:solidFill>
                  </a:rPr>
                  <a:t>q</a:t>
                </a:r>
                <a:endParaRPr lang="es-ES" sz="14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" y="716712"/>
                <a:ext cx="8969400" cy="307777"/>
              </a:xfrm>
              <a:prstGeom prst="rect">
                <a:avLst/>
              </a:prstGeom>
              <a:blipFill>
                <a:blip r:embed="rId7"/>
                <a:stretch>
                  <a:fillRect l="-204" t="-4000" b="-2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eléctrico. Ejemplos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476200" y="1115720"/>
                <a:ext cx="32316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6200" y="1115720"/>
                <a:ext cx="323165" cy="369332"/>
              </a:xfrm>
              <a:prstGeom prst="rect">
                <a:avLst/>
              </a:prstGeom>
              <a:blipFill>
                <a:blip r:embed="rId17"/>
                <a:stretch>
                  <a:fillRect t="-6557" r="-35849"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Conector recto 48"/>
          <p:cNvCxnSpPr>
            <a:cxnSpLocks/>
          </p:cNvCxnSpPr>
          <p:nvPr/>
        </p:nvCxnSpPr>
        <p:spPr>
          <a:xfrm flipV="1">
            <a:off x="632253" y="3529313"/>
            <a:ext cx="1727706" cy="1"/>
          </a:xfrm>
          <a:prstGeom prst="line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42">
            <a:extLst>
              <a:ext uri="{FF2B5EF4-FFF2-40B4-BE49-F238E27FC236}">
                <a16:creationId xmlns:a16="http://schemas.microsoft.com/office/drawing/2014/main" id="{C80F8D29-F052-4BC3-B0B9-49FE33FFEBF3}"/>
              </a:ext>
            </a:extLst>
          </p:cNvPr>
          <p:cNvCxnSpPr>
            <a:cxnSpLocks/>
          </p:cNvCxnSpPr>
          <p:nvPr/>
        </p:nvCxnSpPr>
        <p:spPr>
          <a:xfrm flipV="1">
            <a:off x="703971" y="1416200"/>
            <a:ext cx="10440" cy="2235261"/>
          </a:xfrm>
          <a:prstGeom prst="line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37B9C3C5-49A0-459E-A913-3AA7656D09B0}"/>
                  </a:ext>
                </a:extLst>
              </p:cNvPr>
              <p:cNvSpPr/>
              <p:nvPr/>
            </p:nvSpPr>
            <p:spPr>
              <a:xfrm>
                <a:off x="2267757" y="3282129"/>
                <a:ext cx="370934" cy="38414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37B9C3C5-49A0-459E-A913-3AA7656D09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7757" y="3282129"/>
                <a:ext cx="370934" cy="384144"/>
              </a:xfrm>
              <a:prstGeom prst="rect">
                <a:avLst/>
              </a:prstGeom>
              <a:blipFill>
                <a:blip r:embed="rId18"/>
                <a:stretch>
                  <a:fillRect t="-1587" r="-81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Cilindro 47">
            <a:extLst>
              <a:ext uri="{FF2B5EF4-FFF2-40B4-BE49-F238E27FC236}">
                <a16:creationId xmlns:a16="http://schemas.microsoft.com/office/drawing/2014/main" id="{165AF91E-054F-4109-8E03-CF786123C0A7}"/>
              </a:ext>
            </a:extLst>
          </p:cNvPr>
          <p:cNvSpPr/>
          <p:nvPr/>
        </p:nvSpPr>
        <p:spPr>
          <a:xfrm rot="5400000">
            <a:off x="1419394" y="2967874"/>
            <a:ext cx="153423" cy="1122878"/>
          </a:xfrm>
          <a:prstGeom prst="can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4E74FE1-8A31-4430-B2AD-07B719950EC3}"/>
              </a:ext>
            </a:extLst>
          </p:cNvPr>
          <p:cNvSpPr txBox="1"/>
          <p:nvPr/>
        </p:nvSpPr>
        <p:spPr>
          <a:xfrm>
            <a:off x="957076" y="3338654"/>
            <a:ext cx="962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  +    + </a:t>
            </a:r>
          </a:p>
        </p:txBody>
      </p:sp>
      <p:sp>
        <p:nvSpPr>
          <p:cNvPr id="50" name="Elipse 49">
            <a:extLst>
              <a:ext uri="{FF2B5EF4-FFF2-40B4-BE49-F238E27FC236}">
                <a16:creationId xmlns:a16="http://schemas.microsoft.com/office/drawing/2014/main" id="{267492C6-2541-4F80-804F-21E576BE7DCE}"/>
              </a:ext>
            </a:extLst>
          </p:cNvPr>
          <p:cNvSpPr/>
          <p:nvPr/>
        </p:nvSpPr>
        <p:spPr>
          <a:xfrm>
            <a:off x="653613" y="2054758"/>
            <a:ext cx="121597" cy="1068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AB2625D3-1279-47F7-9429-5B10A7301815}"/>
              </a:ext>
            </a:extLst>
          </p:cNvPr>
          <p:cNvSpPr txBox="1"/>
          <p:nvPr/>
        </p:nvSpPr>
        <p:spPr>
          <a:xfrm>
            <a:off x="799365" y="1876473"/>
            <a:ext cx="323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</a:t>
            </a:r>
          </a:p>
        </p:txBody>
      </p:sp>
      <p:sp>
        <p:nvSpPr>
          <p:cNvPr id="60" name="Cilindro 59">
            <a:extLst>
              <a:ext uri="{FF2B5EF4-FFF2-40B4-BE49-F238E27FC236}">
                <a16:creationId xmlns:a16="http://schemas.microsoft.com/office/drawing/2014/main" id="{C0A36126-D009-486F-A210-2D719AC8D924}"/>
              </a:ext>
            </a:extLst>
          </p:cNvPr>
          <p:cNvSpPr/>
          <p:nvPr/>
        </p:nvSpPr>
        <p:spPr>
          <a:xfrm rot="5400000">
            <a:off x="1503993" y="3437434"/>
            <a:ext cx="151779" cy="185404"/>
          </a:xfrm>
          <a:prstGeom prst="can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999794CE-31C9-4C42-9CE6-F17950E4BCA6}"/>
                  </a:ext>
                </a:extLst>
              </p:cNvPr>
              <p:cNvSpPr/>
              <p:nvPr/>
            </p:nvSpPr>
            <p:spPr>
              <a:xfrm>
                <a:off x="969546" y="3821933"/>
                <a:ext cx="11734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𝑑𝑧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999794CE-31C9-4C42-9CE6-F17950E4BCA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9546" y="3821933"/>
                <a:ext cx="1173462" cy="369332"/>
              </a:xfrm>
              <a:prstGeom prst="rect">
                <a:avLst/>
              </a:prstGeom>
              <a:blipFill>
                <a:blip r:embed="rId19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3DA553B9-AB9E-42BB-BAE9-C9884731C556}"/>
                  </a:ext>
                </a:extLst>
              </p:cNvPr>
              <p:cNvSpPr/>
              <p:nvPr/>
            </p:nvSpPr>
            <p:spPr>
              <a:xfrm>
                <a:off x="1381815" y="3582689"/>
                <a:ext cx="386068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20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sz="1200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s-ES" sz="1200" dirty="0"/>
              </a:p>
            </p:txBody>
          </p:sp>
        </mc:Choice>
        <mc:Fallback xmlns="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3DA553B9-AB9E-42BB-BAE9-C9884731C5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1815" y="3582689"/>
                <a:ext cx="386068" cy="276999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66EC6A3F-4FC7-4A5F-BBA7-D45FEFC22835}"/>
              </a:ext>
            </a:extLst>
          </p:cNvPr>
          <p:cNvCxnSpPr>
            <a:cxnSpLocks/>
            <a:stCxn id="60" idx="1"/>
          </p:cNvCxnSpPr>
          <p:nvPr/>
        </p:nvCxnSpPr>
        <p:spPr>
          <a:xfrm>
            <a:off x="1672585" y="3530137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ector recto 70">
            <a:extLst>
              <a:ext uri="{FF2B5EF4-FFF2-40B4-BE49-F238E27FC236}">
                <a16:creationId xmlns:a16="http://schemas.microsoft.com/office/drawing/2014/main" id="{54C6210E-E969-4636-B950-E2444482E184}"/>
              </a:ext>
            </a:extLst>
          </p:cNvPr>
          <p:cNvCxnSpPr>
            <a:cxnSpLocks/>
          </p:cNvCxnSpPr>
          <p:nvPr/>
        </p:nvCxnSpPr>
        <p:spPr>
          <a:xfrm>
            <a:off x="1483365" y="3546894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C7A88BE4-4BE8-4254-A868-8D4B0375BFC7}"/>
              </a:ext>
            </a:extLst>
          </p:cNvPr>
          <p:cNvCxnSpPr>
            <a:cxnSpLocks/>
          </p:cNvCxnSpPr>
          <p:nvPr/>
        </p:nvCxnSpPr>
        <p:spPr>
          <a:xfrm flipH="1" flipV="1">
            <a:off x="703971" y="2070693"/>
            <a:ext cx="865470" cy="136574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D7C40C74-CA4E-49BC-858B-C2A0F737240F}"/>
                  </a:ext>
                </a:extLst>
              </p:cNvPr>
              <p:cNvSpPr txBox="1"/>
              <p:nvPr/>
            </p:nvSpPr>
            <p:spPr>
              <a:xfrm>
                <a:off x="1107442" y="2848928"/>
                <a:ext cx="16696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D7C40C74-CA4E-49BC-858B-C2A0F73724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7442" y="2848928"/>
                <a:ext cx="166969" cy="276999"/>
              </a:xfrm>
              <a:prstGeom prst="rect">
                <a:avLst/>
              </a:prstGeom>
              <a:blipFill>
                <a:blip r:embed="rId21"/>
                <a:stretch>
                  <a:fillRect l="-22222" r="-1851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Conector recto de flecha 19">
            <a:extLst>
              <a:ext uri="{FF2B5EF4-FFF2-40B4-BE49-F238E27FC236}">
                <a16:creationId xmlns:a16="http://schemas.microsoft.com/office/drawing/2014/main" id="{21AD91D4-6614-4365-9464-7D8B056F83BB}"/>
              </a:ext>
            </a:extLst>
          </p:cNvPr>
          <p:cNvCxnSpPr>
            <a:stCxn id="50" idx="5"/>
          </p:cNvCxnSpPr>
          <p:nvPr/>
        </p:nvCxnSpPr>
        <p:spPr>
          <a:xfrm flipH="1" flipV="1">
            <a:off x="420269" y="1598999"/>
            <a:ext cx="337134" cy="546947"/>
          </a:xfrm>
          <a:prstGeom prst="straightConnector1">
            <a:avLst/>
          </a:prstGeom>
          <a:ln w="1905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Rectángulo 80">
                <a:extLst>
                  <a:ext uri="{FF2B5EF4-FFF2-40B4-BE49-F238E27FC236}">
                    <a16:creationId xmlns:a16="http://schemas.microsoft.com/office/drawing/2014/main" id="{F3D04C3D-4A56-4F27-88A3-937E2838DE64}"/>
                  </a:ext>
                </a:extLst>
              </p:cNvPr>
              <p:cNvSpPr/>
              <p:nvPr/>
            </p:nvSpPr>
            <p:spPr>
              <a:xfrm>
                <a:off x="57600" y="1214735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1" name="Rectángulo 80">
                <a:extLst>
                  <a:ext uri="{FF2B5EF4-FFF2-40B4-BE49-F238E27FC236}">
                    <a16:creationId xmlns:a16="http://schemas.microsoft.com/office/drawing/2014/main" id="{F3D04C3D-4A56-4F27-88A3-937E2838DE6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600" y="1214735"/>
                <a:ext cx="531236" cy="402931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2" name="Conector recto de flecha 81">
            <a:extLst>
              <a:ext uri="{FF2B5EF4-FFF2-40B4-BE49-F238E27FC236}">
                <a16:creationId xmlns:a16="http://schemas.microsoft.com/office/drawing/2014/main" id="{CB2A52C6-EC3C-402E-ADC8-D9ED084E1780}"/>
              </a:ext>
            </a:extLst>
          </p:cNvPr>
          <p:cNvCxnSpPr>
            <a:cxnSpLocks/>
          </p:cNvCxnSpPr>
          <p:nvPr/>
        </p:nvCxnSpPr>
        <p:spPr>
          <a:xfrm flipH="1" flipV="1">
            <a:off x="361149" y="2107884"/>
            <a:ext cx="341332" cy="2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3" name="Rectángulo 82">
                <a:extLst>
                  <a:ext uri="{FF2B5EF4-FFF2-40B4-BE49-F238E27FC236}">
                    <a16:creationId xmlns:a16="http://schemas.microsoft.com/office/drawing/2014/main" id="{4ED13869-2C53-4DDC-A0AB-ABC72FCCE3DC}"/>
                  </a:ext>
                </a:extLst>
              </p:cNvPr>
              <p:cNvSpPr/>
              <p:nvPr/>
            </p:nvSpPr>
            <p:spPr>
              <a:xfrm>
                <a:off x="-50632" y="1756382"/>
                <a:ext cx="61286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83" name="Rectángulo 82">
                <a:extLst>
                  <a:ext uri="{FF2B5EF4-FFF2-40B4-BE49-F238E27FC236}">
                    <a16:creationId xmlns:a16="http://schemas.microsoft.com/office/drawing/2014/main" id="{4ED13869-2C53-4DDC-A0AB-ABC72FCCE3D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0632" y="1756382"/>
                <a:ext cx="612860" cy="369332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4" name="Conector recto de flecha 83">
            <a:extLst>
              <a:ext uri="{FF2B5EF4-FFF2-40B4-BE49-F238E27FC236}">
                <a16:creationId xmlns:a16="http://schemas.microsoft.com/office/drawing/2014/main" id="{70FDE933-88C2-48DD-9C53-DB5FB3065735}"/>
              </a:ext>
            </a:extLst>
          </p:cNvPr>
          <p:cNvCxnSpPr>
            <a:cxnSpLocks/>
          </p:cNvCxnSpPr>
          <p:nvPr/>
        </p:nvCxnSpPr>
        <p:spPr>
          <a:xfrm flipV="1">
            <a:off x="717615" y="1566631"/>
            <a:ext cx="0" cy="540000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5" name="Rectángulo 84">
                <a:extLst>
                  <a:ext uri="{FF2B5EF4-FFF2-40B4-BE49-F238E27FC236}">
                    <a16:creationId xmlns:a16="http://schemas.microsoft.com/office/drawing/2014/main" id="{3FC66445-A373-420A-9E32-0C33205F859D}"/>
                  </a:ext>
                </a:extLst>
              </p:cNvPr>
              <p:cNvSpPr/>
              <p:nvPr/>
            </p:nvSpPr>
            <p:spPr>
              <a:xfrm>
                <a:off x="709705" y="1494606"/>
                <a:ext cx="630877" cy="39126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85" name="Rectángulo 84">
                <a:extLst>
                  <a:ext uri="{FF2B5EF4-FFF2-40B4-BE49-F238E27FC236}">
                    <a16:creationId xmlns:a16="http://schemas.microsoft.com/office/drawing/2014/main" id="{3FC66445-A373-420A-9E32-0C33205F859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9705" y="1494606"/>
                <a:ext cx="630877" cy="391261"/>
              </a:xfrm>
              <a:prstGeom prst="rect">
                <a:avLst/>
              </a:prstGeom>
              <a:blipFill>
                <a:blip r:embed="rId24"/>
                <a:stretch>
                  <a:fillRect b="-468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58219A4D-28C4-4287-937E-237B44557D46}"/>
              </a:ext>
            </a:extLst>
          </p:cNvPr>
          <p:cNvCxnSpPr/>
          <p:nvPr/>
        </p:nvCxnSpPr>
        <p:spPr>
          <a:xfrm>
            <a:off x="454683" y="2145946"/>
            <a:ext cx="0" cy="1377374"/>
          </a:xfrm>
          <a:prstGeom prst="line">
            <a:avLst/>
          </a:prstGeom>
          <a:ln w="19050">
            <a:solidFill>
              <a:srgbClr val="FF000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cto 85">
            <a:extLst>
              <a:ext uri="{FF2B5EF4-FFF2-40B4-BE49-F238E27FC236}">
                <a16:creationId xmlns:a16="http://schemas.microsoft.com/office/drawing/2014/main" id="{E4E17748-3E3C-463B-AFE8-F507EA3C9800}"/>
              </a:ext>
            </a:extLst>
          </p:cNvPr>
          <p:cNvCxnSpPr>
            <a:cxnSpLocks/>
          </p:cNvCxnSpPr>
          <p:nvPr/>
        </p:nvCxnSpPr>
        <p:spPr>
          <a:xfrm flipH="1">
            <a:off x="680171" y="3746536"/>
            <a:ext cx="803194" cy="0"/>
          </a:xfrm>
          <a:prstGeom prst="line">
            <a:avLst/>
          </a:prstGeom>
          <a:ln w="19050">
            <a:solidFill>
              <a:srgbClr val="FF000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15B8CECC-22D2-41A6-95D1-6F88414BB06E}"/>
                  </a:ext>
                </a:extLst>
              </p:cNvPr>
              <p:cNvSpPr txBox="1"/>
              <p:nvPr/>
            </p:nvSpPr>
            <p:spPr>
              <a:xfrm>
                <a:off x="198761" y="2703719"/>
                <a:ext cx="16543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s-ES" sz="16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15B8CECC-22D2-41A6-95D1-6F88414BB0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761" y="2703719"/>
                <a:ext cx="165430" cy="246221"/>
              </a:xfrm>
              <a:prstGeom prst="rect">
                <a:avLst/>
              </a:prstGeom>
              <a:blipFill>
                <a:blip r:embed="rId25"/>
                <a:stretch>
                  <a:fillRect l="-29630" r="-25926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7" name="CuadroTexto 86">
                <a:extLst>
                  <a:ext uri="{FF2B5EF4-FFF2-40B4-BE49-F238E27FC236}">
                    <a16:creationId xmlns:a16="http://schemas.microsoft.com/office/drawing/2014/main" id="{F8FFE77E-3C3E-429B-AAFE-68E5493ABB58}"/>
                  </a:ext>
                </a:extLst>
              </p:cNvPr>
              <p:cNvSpPr txBox="1"/>
              <p:nvPr/>
            </p:nvSpPr>
            <p:spPr>
              <a:xfrm>
                <a:off x="948278" y="3730098"/>
                <a:ext cx="14940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s-ES" sz="16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7" name="CuadroTexto 86">
                <a:extLst>
                  <a:ext uri="{FF2B5EF4-FFF2-40B4-BE49-F238E27FC236}">
                    <a16:creationId xmlns:a16="http://schemas.microsoft.com/office/drawing/2014/main" id="{F8FFE77E-3C3E-429B-AAFE-68E5493ABB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8278" y="3730098"/>
                <a:ext cx="149400" cy="246221"/>
              </a:xfrm>
              <a:prstGeom prst="rect">
                <a:avLst/>
              </a:prstGeom>
              <a:blipFill>
                <a:blip r:embed="rId26"/>
                <a:stretch>
                  <a:fillRect l="-20833" r="-1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Arco 33">
            <a:extLst>
              <a:ext uri="{FF2B5EF4-FFF2-40B4-BE49-F238E27FC236}">
                <a16:creationId xmlns:a16="http://schemas.microsoft.com/office/drawing/2014/main" id="{D392A527-EEDA-4E1E-B975-B0C1BA337329}"/>
              </a:ext>
            </a:extLst>
          </p:cNvPr>
          <p:cNvSpPr/>
          <p:nvPr/>
        </p:nvSpPr>
        <p:spPr>
          <a:xfrm rot="6603995">
            <a:off x="603838" y="2256069"/>
            <a:ext cx="377521" cy="400717"/>
          </a:xfrm>
          <a:prstGeom prst="arc">
            <a:avLst/>
          </a:prstGeom>
          <a:ln w="19050">
            <a:solidFill>
              <a:srgbClr val="FF0000"/>
            </a:solidFill>
            <a:headEnd type="triangle" w="lg" len="lg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>
                <a:extLst>
                  <a:ext uri="{FF2B5EF4-FFF2-40B4-BE49-F238E27FC236}">
                    <a16:creationId xmlns:a16="http://schemas.microsoft.com/office/drawing/2014/main" id="{DE4ACF23-0004-406E-A14E-BA4BC2A9395A}"/>
                  </a:ext>
                </a:extLst>
              </p:cNvPr>
              <p:cNvSpPr txBox="1"/>
              <p:nvPr/>
            </p:nvSpPr>
            <p:spPr>
              <a:xfrm>
                <a:off x="822086" y="2636514"/>
                <a:ext cx="18947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lang="es-E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CuadroTexto 37">
                <a:extLst>
                  <a:ext uri="{FF2B5EF4-FFF2-40B4-BE49-F238E27FC236}">
                    <a16:creationId xmlns:a16="http://schemas.microsoft.com/office/drawing/2014/main" id="{DE4ACF23-0004-406E-A14E-BA4BC2A9395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86" y="2636514"/>
                <a:ext cx="189475" cy="276999"/>
              </a:xfrm>
              <a:prstGeom prst="rect">
                <a:avLst/>
              </a:prstGeom>
              <a:blipFill>
                <a:blip r:embed="rId27"/>
                <a:stretch>
                  <a:fillRect l="-32258" r="-22581" b="-65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8" name="Rectángulo 87">
                <a:extLst>
                  <a:ext uri="{FF2B5EF4-FFF2-40B4-BE49-F238E27FC236}">
                    <a16:creationId xmlns:a16="http://schemas.microsoft.com/office/drawing/2014/main" id="{1096D322-AB0D-4E6D-AC92-2BA88D20431C}"/>
                  </a:ext>
                </a:extLst>
              </p:cNvPr>
              <p:cNvSpPr/>
              <p:nvPr/>
            </p:nvSpPr>
            <p:spPr>
              <a:xfrm>
                <a:off x="984340" y="996835"/>
                <a:ext cx="4834406" cy="35586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n-US" sz="14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1400" i="1">
                          <a:latin typeface="Cambria Math" panose="02040503050406030204" pitchFamily="18" charset="0"/>
                        </a:rPr>
                        <m:t> =−</m:t>
                      </m:r>
                      <m:r>
                        <a:rPr lang="es-ES" sz="1400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sz="1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1400" b="0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acc>
                        <m:accPr>
                          <m:chr m:val="̂"/>
                          <m:ctrlP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r>
                        <a:rPr lang="es-ES" sz="14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s-ES" sz="1400" i="1">
                          <a:latin typeface="Cambria Math" panose="02040503050406030204" pitchFamily="18" charset="0"/>
                        </a:rPr>
                        <m:t>𝑑</m:t>
                      </m:r>
                      <m:sSub>
                        <m:sSub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14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acc>
                        <m:accPr>
                          <m:chr m:val="̂"/>
                          <m:ctrlP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es-ES" sz="1400" i="1">
                          <a:latin typeface="Cambria Math" panose="02040503050406030204" pitchFamily="18" charset="0"/>
                        </a:rPr>
                        <m:t>𝑑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𝐸𝑠𝑒𝑛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acc>
                        <m:accPr>
                          <m:chr m:val="̂"/>
                          <m:ctrlP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𝑑𝐸𝑐𝑜𝑠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acc>
                        <m:accPr>
                          <m:chr m:val="̂"/>
                          <m:ctrlP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1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88" name="Rectángulo 87">
                <a:extLst>
                  <a:ext uri="{FF2B5EF4-FFF2-40B4-BE49-F238E27FC236}">
                    <a16:creationId xmlns:a16="http://schemas.microsoft.com/office/drawing/2014/main" id="{1096D322-AB0D-4E6D-AC92-2BA88D2043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4340" y="996835"/>
                <a:ext cx="4834406" cy="355867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0" name="Rectángulo 89">
                <a:extLst>
                  <a:ext uri="{FF2B5EF4-FFF2-40B4-BE49-F238E27FC236}">
                    <a16:creationId xmlns:a16="http://schemas.microsoft.com/office/drawing/2014/main" id="{8D74CD09-AB94-43F9-B1E4-FD268770F234}"/>
                  </a:ext>
                </a:extLst>
              </p:cNvPr>
              <p:cNvSpPr/>
              <p:nvPr/>
            </p:nvSpPr>
            <p:spPr>
              <a:xfrm>
                <a:off x="7641197" y="1035630"/>
                <a:ext cx="1445203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i="1" smtClean="0">
                          <a:latin typeface="Cambria Math" panose="02040503050406030204" pitchFamily="18" charset="0"/>
                        </a:rPr>
                        <m:t>𝑑𝑞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𝑑𝑙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𝑑𝑧</m:t>
                      </m:r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90" name="Rectángulo 89">
                <a:extLst>
                  <a:ext uri="{FF2B5EF4-FFF2-40B4-BE49-F238E27FC236}">
                    <a16:creationId xmlns:a16="http://schemas.microsoft.com/office/drawing/2014/main" id="{8D74CD09-AB94-43F9-B1E4-FD268770F23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1197" y="1035630"/>
                <a:ext cx="1445203" cy="307777"/>
              </a:xfrm>
              <a:prstGeom prst="rect">
                <a:avLst/>
              </a:prstGeom>
              <a:blipFill>
                <a:blip r:embed="rId29"/>
                <a:stretch>
                  <a:fillRect b="-8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1" name="CuadroTexto 90">
                <a:extLst>
                  <a:ext uri="{FF2B5EF4-FFF2-40B4-BE49-F238E27FC236}">
                    <a16:creationId xmlns:a16="http://schemas.microsoft.com/office/drawing/2014/main" id="{BD1FF426-6380-48E2-8F56-0DA2AF1CFC37}"/>
                  </a:ext>
                </a:extLst>
              </p:cNvPr>
              <p:cNvSpPr txBox="1"/>
              <p:nvPr/>
            </p:nvSpPr>
            <p:spPr>
              <a:xfrm>
                <a:off x="5392461" y="981959"/>
                <a:ext cx="2122184" cy="6753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𝑑𝐸</m:t>
                      </m:r>
                      <m:r>
                        <a:rPr lang="es-ES" sz="1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140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r>
                        <a:rPr lang="es-ES" sz="1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1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r>
                            <m:rPr>
                              <m:nor/>
                            </m:rPr>
                            <a:rPr lang="es-ES" sz="1400" b="0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z</m:t>
                          </m:r>
                          <m:r>
                            <m:rPr>
                              <m:nor/>
                            </m:rPr>
                            <a:rPr lang="es-ES" sz="1400" dirty="0"/>
                            <m:t> </m:t>
                          </m:r>
                        </m:num>
                        <m:den>
                          <m:sSup>
                            <m:sSupPr>
                              <m:ctrlPr>
                                <a:rPr lang="es-ES" sz="1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1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sz="1400" dirty="0"/>
              </a:p>
              <a:p>
                <a:endParaRPr lang="es-ES" sz="1400" dirty="0"/>
              </a:p>
            </p:txBody>
          </p:sp>
        </mc:Choice>
        <mc:Fallback xmlns="">
          <p:sp>
            <p:nvSpPr>
              <p:cNvPr id="91" name="CuadroTexto 90">
                <a:extLst>
                  <a:ext uri="{FF2B5EF4-FFF2-40B4-BE49-F238E27FC236}">
                    <a16:creationId xmlns:a16="http://schemas.microsoft.com/office/drawing/2014/main" id="{BD1FF426-6380-48E2-8F56-0DA2AF1CFC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2461" y="981959"/>
                <a:ext cx="2122184" cy="675313"/>
              </a:xfrm>
              <a:prstGeom prst="rect">
                <a:avLst/>
              </a:prstGeom>
              <a:blipFill>
                <a:blip r:embed="rId30"/>
                <a:stretch>
                  <a:fillRect t="-180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2" name="CuadroTexto 91">
                <a:extLst>
                  <a:ext uri="{FF2B5EF4-FFF2-40B4-BE49-F238E27FC236}">
                    <a16:creationId xmlns:a16="http://schemas.microsoft.com/office/drawing/2014/main" id="{216A361F-AC6F-4D60-9A94-4EE09F7AC111}"/>
                  </a:ext>
                </a:extLst>
              </p:cNvPr>
              <p:cNvSpPr txBox="1"/>
              <p:nvPr/>
            </p:nvSpPr>
            <p:spPr>
              <a:xfrm>
                <a:off x="1998919" y="2125598"/>
                <a:ext cx="3983623" cy="7382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r>
                        <a:rPr lang="es-ES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1600" b="0" i="1" smtClean="0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sub>
                          </m:sSub>
                        </m:e>
                      </m:nary>
                      <m:r>
                        <a:rPr lang="es-ES" sz="1600" b="0" i="1" smtClean="0">
                          <a:latin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1600" i="1">
                          <a:latin typeface="Cambria Math" panose="02040503050406030204" pitchFamily="18" charset="0"/>
                        </a:rPr>
                        <m:t> 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16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1600" i="1" smtClean="0">
                                  <a:solidFill>
                                    <a:srgbClr val="92D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𝑑𝑧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160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16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s-ES" sz="16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s</m:t>
                              </m:r>
                              <m:r>
                                <m:rPr>
                                  <m:sty m:val="p"/>
                                </m:rPr>
                                <a:rPr lang="es-ES" sz="1600" b="0" i="0" smtClean="0">
                                  <a:latin typeface="Cambria Math" panose="02040503050406030204" pitchFamily="18" charset="0"/>
                                </a:rPr>
                                <m:t>e</m:t>
                              </m:r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n</m:t>
                              </m:r>
                            </m:fName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e>
                          </m:func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92" name="CuadroTexto 91">
                <a:extLst>
                  <a:ext uri="{FF2B5EF4-FFF2-40B4-BE49-F238E27FC236}">
                    <a16:creationId xmlns:a16="http://schemas.microsoft.com/office/drawing/2014/main" id="{216A361F-AC6F-4D60-9A94-4EE09F7AC1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8919" y="2125598"/>
                <a:ext cx="3983623" cy="738215"/>
              </a:xfrm>
              <a:prstGeom prst="rect">
                <a:avLst/>
              </a:prstGeom>
              <a:blipFill>
                <a:blip r:embed="rId3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3" name="Rectángulo 92">
                <a:extLst>
                  <a:ext uri="{FF2B5EF4-FFF2-40B4-BE49-F238E27FC236}">
                    <a16:creationId xmlns:a16="http://schemas.microsoft.com/office/drawing/2014/main" id="{75054EEF-8367-4365-9E06-328BE5EF874E}"/>
                  </a:ext>
                </a:extLst>
              </p:cNvPr>
              <p:cNvSpPr/>
              <p:nvPr/>
            </p:nvSpPr>
            <p:spPr>
              <a:xfrm>
                <a:off x="5294598" y="2826318"/>
                <a:ext cx="2234843" cy="60202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cos</m:t>
                              </m:r>
                              <m:r>
                                <a:rPr lang="es-ES" sz="160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  <m:sub>
                                  <m:r>
                                    <a:rPr lang="es-ES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−</m:t>
                          </m:r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cos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  <m:sub>
                                  <m:r>
                                    <a:rPr lang="es-ES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𝑦</m:t>
                          </m:r>
                        </m:den>
                      </m:f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93" name="Rectángulo 92">
                <a:extLst>
                  <a:ext uri="{FF2B5EF4-FFF2-40B4-BE49-F238E27FC236}">
                    <a16:creationId xmlns:a16="http://schemas.microsoft.com/office/drawing/2014/main" id="{75054EEF-8367-4365-9E06-328BE5EF874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4598" y="2826318"/>
                <a:ext cx="2234843" cy="602024"/>
              </a:xfrm>
              <a:prstGeom prst="rect">
                <a:avLst/>
              </a:prstGeom>
              <a:blipFill>
                <a:blip r:embed="rId3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ector recto 102">
            <a:extLst>
              <a:ext uri="{FF2B5EF4-FFF2-40B4-BE49-F238E27FC236}">
                <a16:creationId xmlns:a16="http://schemas.microsoft.com/office/drawing/2014/main" id="{D20DFF03-9B96-491D-BAB3-A1F2477CA13B}"/>
              </a:ext>
            </a:extLst>
          </p:cNvPr>
          <p:cNvCxnSpPr>
            <a:cxnSpLocks/>
          </p:cNvCxnSpPr>
          <p:nvPr/>
        </p:nvCxnSpPr>
        <p:spPr>
          <a:xfrm flipH="1" flipV="1">
            <a:off x="745081" y="2112156"/>
            <a:ext cx="229510" cy="1362828"/>
          </a:xfrm>
          <a:prstGeom prst="line">
            <a:avLst/>
          </a:prstGeom>
          <a:ln w="19050">
            <a:solidFill>
              <a:schemeClr val="accent4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Rectángulo 104">
                <a:extLst>
                  <a:ext uri="{FF2B5EF4-FFF2-40B4-BE49-F238E27FC236}">
                    <a16:creationId xmlns:a16="http://schemas.microsoft.com/office/drawing/2014/main" id="{1DEBC1D7-D886-40E0-85C6-31EB07406340}"/>
                  </a:ext>
                </a:extLst>
              </p:cNvPr>
              <p:cNvSpPr/>
              <p:nvPr/>
            </p:nvSpPr>
            <p:spPr>
              <a:xfrm>
                <a:off x="593232" y="2922394"/>
                <a:ext cx="46128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5" name="Rectángulo 104">
                <a:extLst>
                  <a:ext uri="{FF2B5EF4-FFF2-40B4-BE49-F238E27FC236}">
                    <a16:creationId xmlns:a16="http://schemas.microsoft.com/office/drawing/2014/main" id="{1DEBC1D7-D886-40E0-85C6-31EB0740634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3232" y="2922394"/>
                <a:ext cx="461280" cy="369332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Arco 105">
            <a:extLst>
              <a:ext uri="{FF2B5EF4-FFF2-40B4-BE49-F238E27FC236}">
                <a16:creationId xmlns:a16="http://schemas.microsoft.com/office/drawing/2014/main" id="{EF9CC572-B84D-43ED-BA92-52F3218FC6EB}"/>
              </a:ext>
            </a:extLst>
          </p:cNvPr>
          <p:cNvSpPr/>
          <p:nvPr/>
        </p:nvSpPr>
        <p:spPr>
          <a:xfrm rot="6603995">
            <a:off x="667504" y="2748832"/>
            <a:ext cx="192590" cy="230519"/>
          </a:xfrm>
          <a:prstGeom prst="arc">
            <a:avLst/>
          </a:prstGeom>
          <a:ln w="19050">
            <a:solidFill>
              <a:srgbClr val="FFC00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Rectángulo 106">
                <a:extLst>
                  <a:ext uri="{FF2B5EF4-FFF2-40B4-BE49-F238E27FC236}">
                    <a16:creationId xmlns:a16="http://schemas.microsoft.com/office/drawing/2014/main" id="{3DB2718A-693B-4B87-A89F-523EB1E7F372}"/>
                  </a:ext>
                </a:extLst>
              </p:cNvPr>
              <p:cNvSpPr/>
              <p:nvPr/>
            </p:nvSpPr>
            <p:spPr>
              <a:xfrm>
                <a:off x="1423349" y="3022505"/>
                <a:ext cx="46660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7" name="Rectángulo 106">
                <a:extLst>
                  <a:ext uri="{FF2B5EF4-FFF2-40B4-BE49-F238E27FC236}">
                    <a16:creationId xmlns:a16="http://schemas.microsoft.com/office/drawing/2014/main" id="{3DB2718A-693B-4B87-A89F-523EB1E7F3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3349" y="3022505"/>
                <a:ext cx="466602" cy="369332"/>
              </a:xfrm>
              <a:prstGeom prst="rect">
                <a:avLst/>
              </a:prstGeom>
              <a:blipFill>
                <a:blip r:embed="rId3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0" name="Conector recto 109">
            <a:extLst>
              <a:ext uri="{FF2B5EF4-FFF2-40B4-BE49-F238E27FC236}">
                <a16:creationId xmlns:a16="http://schemas.microsoft.com/office/drawing/2014/main" id="{5DED278E-16FD-47AD-983F-554635F67644}"/>
              </a:ext>
            </a:extLst>
          </p:cNvPr>
          <p:cNvCxnSpPr>
            <a:cxnSpLocks/>
          </p:cNvCxnSpPr>
          <p:nvPr/>
        </p:nvCxnSpPr>
        <p:spPr>
          <a:xfrm flipH="1" flipV="1">
            <a:off x="722539" y="2090555"/>
            <a:ext cx="1312824" cy="1359149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Forma libre: forma 112">
            <a:extLst>
              <a:ext uri="{FF2B5EF4-FFF2-40B4-BE49-F238E27FC236}">
                <a16:creationId xmlns:a16="http://schemas.microsoft.com/office/drawing/2014/main" id="{08F369B9-ECD1-449B-8FE9-C58B3E68CBCC}"/>
              </a:ext>
            </a:extLst>
          </p:cNvPr>
          <p:cNvSpPr/>
          <p:nvPr/>
        </p:nvSpPr>
        <p:spPr>
          <a:xfrm>
            <a:off x="712099" y="3034513"/>
            <a:ext cx="930584" cy="298396"/>
          </a:xfrm>
          <a:custGeom>
            <a:avLst/>
            <a:gdLst>
              <a:gd name="connsiteX0" fmla="*/ 0 w 930584"/>
              <a:gd name="connsiteY0" fmla="*/ 234669 h 298396"/>
              <a:gd name="connsiteX1" fmla="*/ 525982 w 930584"/>
              <a:gd name="connsiteY1" fmla="*/ 283222 h 298396"/>
              <a:gd name="connsiteX2" fmla="*/ 930584 w 930584"/>
              <a:gd name="connsiteY2" fmla="*/ 0 h 29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30584" h="298396">
                <a:moveTo>
                  <a:pt x="0" y="234669"/>
                </a:moveTo>
                <a:cubicBezTo>
                  <a:pt x="185442" y="278501"/>
                  <a:pt x="370885" y="322334"/>
                  <a:pt x="525982" y="283222"/>
                </a:cubicBezTo>
                <a:cubicBezTo>
                  <a:pt x="681079" y="244110"/>
                  <a:pt x="805831" y="122055"/>
                  <a:pt x="930584" y="0"/>
                </a:cubicBezTo>
              </a:path>
            </a:pathLst>
          </a:custGeom>
          <a:noFill/>
          <a:ln>
            <a:solidFill>
              <a:schemeClr val="bg1">
                <a:lumMod val="65000"/>
              </a:schemeClr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Rectángulo 113">
                <a:extLst>
                  <a:ext uri="{FF2B5EF4-FFF2-40B4-BE49-F238E27FC236}">
                    <a16:creationId xmlns:a16="http://schemas.microsoft.com/office/drawing/2014/main" id="{03ACBB4B-C531-4B21-A89C-7B2C3F8AB891}"/>
                  </a:ext>
                </a:extLst>
              </p:cNvPr>
              <p:cNvSpPr/>
              <p:nvPr/>
            </p:nvSpPr>
            <p:spPr>
              <a:xfrm>
                <a:off x="2976288" y="2804517"/>
                <a:ext cx="2418932" cy="73821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𝑧</m:t>
                          </m:r>
                        </m:sub>
                      </m:sSub>
                      <m:r>
                        <a:rPr lang="es-ES" sz="1600" i="1">
                          <a:latin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  </m:t>
                          </m:r>
                          <m:f>
                            <m:f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func>
                                <m:func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s-ES" sz="1600">
                                      <a:latin typeface="Cambria Math" panose="02040503050406030204" pitchFamily="18" charset="0"/>
                                    </a:rPr>
                                    <m:t>sen</m:t>
                                  </m:r>
                                </m:fName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</m:func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num>
                            <m:den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den>
                          </m:f>
                        </m:e>
                      </m:nary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114" name="Rectángulo 113">
                <a:extLst>
                  <a:ext uri="{FF2B5EF4-FFF2-40B4-BE49-F238E27FC236}">
                    <a16:creationId xmlns:a16="http://schemas.microsoft.com/office/drawing/2014/main" id="{03ACBB4B-C531-4B21-A89C-7B2C3F8AB89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76288" y="2804517"/>
                <a:ext cx="2418932" cy="738215"/>
              </a:xfrm>
              <a:prstGeom prst="rect">
                <a:avLst/>
              </a:prstGeom>
              <a:blipFill>
                <a:blip r:embed="rId3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Rectángulo 114">
                <a:extLst>
                  <a:ext uri="{FF2B5EF4-FFF2-40B4-BE49-F238E27FC236}">
                    <a16:creationId xmlns:a16="http://schemas.microsoft.com/office/drawing/2014/main" id="{FEE3294B-69DC-4127-A8FF-7A1C797F6507}"/>
                  </a:ext>
                </a:extLst>
              </p:cNvPr>
              <p:cNvSpPr/>
              <p:nvPr/>
            </p:nvSpPr>
            <p:spPr>
              <a:xfrm>
                <a:off x="4168846" y="3316029"/>
                <a:ext cx="369653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200" i="1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sz="12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5" name="Rectángulo 114">
                <a:extLst>
                  <a:ext uri="{FF2B5EF4-FFF2-40B4-BE49-F238E27FC236}">
                    <a16:creationId xmlns:a16="http://schemas.microsoft.com/office/drawing/2014/main" id="{FEE3294B-69DC-4127-A8FF-7A1C797F650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8846" y="3316029"/>
                <a:ext cx="369653" cy="276999"/>
              </a:xfrm>
              <a:prstGeom prst="rect">
                <a:avLst/>
              </a:prstGeom>
              <a:blipFill>
                <a:blip r:embed="rId3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Rectángulo 115">
                <a:extLst>
                  <a:ext uri="{FF2B5EF4-FFF2-40B4-BE49-F238E27FC236}">
                    <a16:creationId xmlns:a16="http://schemas.microsoft.com/office/drawing/2014/main" id="{5CAFF995-52A9-40C2-AED3-B42F7F925AE0}"/>
                  </a:ext>
                </a:extLst>
              </p:cNvPr>
              <p:cNvSpPr/>
              <p:nvPr/>
            </p:nvSpPr>
            <p:spPr>
              <a:xfrm>
                <a:off x="4241273" y="2707453"/>
                <a:ext cx="373243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200" i="1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sz="12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6" name="Rectángulo 115">
                <a:extLst>
                  <a:ext uri="{FF2B5EF4-FFF2-40B4-BE49-F238E27FC236}">
                    <a16:creationId xmlns:a16="http://schemas.microsoft.com/office/drawing/2014/main" id="{5CAFF995-52A9-40C2-AED3-B42F7F925AE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1273" y="2707453"/>
                <a:ext cx="373243" cy="276999"/>
              </a:xfrm>
              <a:prstGeom prst="rect">
                <a:avLst/>
              </a:prstGeom>
              <a:blipFill>
                <a:blip r:embed="rId3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Rectángulo 116">
                <a:extLst>
                  <a:ext uri="{FF2B5EF4-FFF2-40B4-BE49-F238E27FC236}">
                    <a16:creationId xmlns:a16="http://schemas.microsoft.com/office/drawing/2014/main" id="{14F2CD17-D137-49D5-AF0B-4B7AAAA5B4E2}"/>
                  </a:ext>
                </a:extLst>
              </p:cNvPr>
              <p:cNvSpPr/>
              <p:nvPr/>
            </p:nvSpPr>
            <p:spPr>
              <a:xfrm>
                <a:off x="1885348" y="3156927"/>
                <a:ext cx="6044952" cy="107619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r>
                        <a:rPr lang="es-ES" sz="1600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e>
                      </m:nary>
                      <m:r>
                        <a:rPr lang="es-ES" sz="16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nary>
                        <m:nary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sup>
                        <m:e>
                          <m:f>
                            <m:f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func>
                                <m:func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s-ES" sz="1600">
                                      <a:latin typeface="Cambria Math" panose="02040503050406030204" pitchFamily="18" charset="0"/>
                                    </a:rPr>
                                    <m:t>cos</m:t>
                                  </m:r>
                                </m:fName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</m:func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num>
                            <m:den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den>
                          </m:f>
                        </m:e>
                      </m:nary>
                      <m:r>
                        <a:rPr lang="es-ES" sz="16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sen</m:t>
                              </m:r>
                              <m:r>
                                <a:rPr lang="es-ES" sz="160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  <m:sub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−</m:t>
                          </m:r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sen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𝜃</m:t>
                                  </m:r>
                                </m:e>
                                <m:sub>
                                  <m:r>
                                    <a:rPr lang="es-ES" sz="1600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𝑦</m:t>
                          </m:r>
                        </m:den>
                      </m:f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117" name="Rectángulo 116">
                <a:extLst>
                  <a:ext uri="{FF2B5EF4-FFF2-40B4-BE49-F238E27FC236}">
                    <a16:creationId xmlns:a16="http://schemas.microsoft.com/office/drawing/2014/main" id="{14F2CD17-D137-49D5-AF0B-4B7AAAA5B4E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5348" y="3156927"/>
                <a:ext cx="6044952" cy="1076192"/>
              </a:xfrm>
              <a:prstGeom prst="rect">
                <a:avLst/>
              </a:prstGeom>
              <a:blipFill>
                <a:blip r:embed="rId3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Rectángulo 118">
                <a:extLst>
                  <a:ext uri="{FF2B5EF4-FFF2-40B4-BE49-F238E27FC236}">
                    <a16:creationId xmlns:a16="http://schemas.microsoft.com/office/drawing/2014/main" id="{77E4AB8E-E269-4F20-BF57-A5C82EE64703}"/>
                  </a:ext>
                </a:extLst>
              </p:cNvPr>
              <p:cNvSpPr/>
              <p:nvPr/>
            </p:nvSpPr>
            <p:spPr>
              <a:xfrm>
                <a:off x="1695830" y="4191265"/>
                <a:ext cx="7057445" cy="8812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𝜖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𝑦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[</m:t>
                      </m:r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𝑐𝑜𝑠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𝑐𝑜𝑠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r>
                        <a:rPr lang="es-ES" sz="2400" b="0" i="1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119" name="Rectángulo 118">
                <a:extLst>
                  <a:ext uri="{FF2B5EF4-FFF2-40B4-BE49-F238E27FC236}">
                    <a16:creationId xmlns:a16="http://schemas.microsoft.com/office/drawing/2014/main" id="{77E4AB8E-E269-4F20-BF57-A5C82EE6470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5830" y="4191265"/>
                <a:ext cx="7057445" cy="881203"/>
              </a:xfrm>
              <a:prstGeom prst="rect">
                <a:avLst/>
              </a:prstGeom>
              <a:blipFill>
                <a:blip r:embed="rId3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Rectángulo 119">
            <a:extLst>
              <a:ext uri="{FF2B5EF4-FFF2-40B4-BE49-F238E27FC236}">
                <a16:creationId xmlns:a16="http://schemas.microsoft.com/office/drawing/2014/main" id="{EC65449A-9A69-4692-B5ED-D03E75FC1AAF}"/>
              </a:ext>
            </a:extLst>
          </p:cNvPr>
          <p:cNvSpPr/>
          <p:nvPr/>
        </p:nvSpPr>
        <p:spPr>
          <a:xfrm>
            <a:off x="1690425" y="4231231"/>
            <a:ext cx="7057445" cy="809282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7E981106-5129-44BD-95B0-26482F0B5748}"/>
                  </a:ext>
                </a:extLst>
              </p:cNvPr>
              <p:cNvSpPr/>
              <p:nvPr/>
            </p:nvSpPr>
            <p:spPr>
              <a:xfrm>
                <a:off x="1368729" y="1375861"/>
                <a:ext cx="850617" cy="496611"/>
              </a:xfrm>
              <a:prstGeom prst="rect">
                <a:avLst/>
              </a:prstGeom>
              <a:ln>
                <a:noFill/>
              </a:ln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𝑡𝑔</m:t>
                      </m:r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𝑧</m:t>
                          </m:r>
                        </m:num>
                        <m:den>
                          <m: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den>
                      </m:f>
                    </m:oMath>
                  </m:oMathPara>
                </a14:m>
                <a:endParaRPr lang="es-ES" sz="1400" b="0" dirty="0">
                  <a:solidFill>
                    <a:schemeClr val="tx1"/>
                  </a:solidFill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7E981106-5129-44BD-95B0-26482F0B574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68729" y="1375861"/>
                <a:ext cx="850617" cy="496611"/>
              </a:xfrm>
              <a:prstGeom prst="rect">
                <a:avLst/>
              </a:prstGeom>
              <a:blipFill>
                <a:blip r:embed="rId40"/>
                <a:stretch>
                  <a:fillRect b="-2469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Rectángulo 61">
                <a:extLst>
                  <a:ext uri="{FF2B5EF4-FFF2-40B4-BE49-F238E27FC236}">
                    <a16:creationId xmlns:a16="http://schemas.microsoft.com/office/drawing/2014/main" id="{40DD75DC-086B-42BF-98C2-4728464E05C0}"/>
                  </a:ext>
                </a:extLst>
              </p:cNvPr>
              <p:cNvSpPr/>
              <p:nvPr/>
            </p:nvSpPr>
            <p:spPr>
              <a:xfrm>
                <a:off x="1120834" y="2013558"/>
                <a:ext cx="932370" cy="459806"/>
              </a:xfrm>
              <a:prstGeom prst="rect">
                <a:avLst/>
              </a:prstGeom>
              <a:ln>
                <a:noFill/>
              </a:ln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𝑐𝑜𝑠</m:t>
                      </m:r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num>
                        <m:den>
                          <m:r>
                            <a:rPr lang="es-ES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lang="es-ES" sz="1400" b="0" dirty="0">
                  <a:solidFill>
                    <a:schemeClr val="tx1"/>
                  </a:solidFill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2" name="Rectángulo 61">
                <a:extLst>
                  <a:ext uri="{FF2B5EF4-FFF2-40B4-BE49-F238E27FC236}">
                    <a16:creationId xmlns:a16="http://schemas.microsoft.com/office/drawing/2014/main" id="{40DD75DC-086B-42BF-98C2-4728464E05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0834" y="2013558"/>
                <a:ext cx="932370" cy="459806"/>
              </a:xfrm>
              <a:prstGeom prst="rect">
                <a:avLst/>
              </a:prstGeom>
              <a:blipFill>
                <a:blip r:embed="rId4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CuadroTexto 62">
                <a:extLst>
                  <a:ext uri="{FF2B5EF4-FFF2-40B4-BE49-F238E27FC236}">
                    <a16:creationId xmlns:a16="http://schemas.microsoft.com/office/drawing/2014/main" id="{E2294B21-5A14-4BA5-A2E0-DA89266BEB0C}"/>
                  </a:ext>
                </a:extLst>
              </p:cNvPr>
              <p:cNvSpPr txBox="1"/>
              <p:nvPr/>
            </p:nvSpPr>
            <p:spPr>
              <a:xfrm>
                <a:off x="5337489" y="2118420"/>
                <a:ext cx="3184015" cy="7557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b="0" i="1" smtClean="0">
                          <a:latin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s-ES" sz="16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16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16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16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1600" i="1">
                          <a:latin typeface="Cambria Math" panose="02040503050406030204" pitchFamily="18" charset="0"/>
                        </a:rPr>
                        <m:t> 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sz="16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sz="16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s-ES" sz="160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16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𝑐𝑜𝑠</m:t>
                                  </m:r>
                                </m:e>
                                <m:sup>
                                  <m:r>
                                    <a:rPr lang="es-ES" sz="16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sz="16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sz="16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16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  <m:sup>
                                  <m:r>
                                    <a:rPr lang="es-ES" sz="16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f>
                            <m:fPr>
                              <m:ctrlPr>
                                <a:rPr lang="es-ES" sz="1600" i="1" smtClean="0">
                                  <a:solidFill>
                                    <a:srgbClr val="92D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1600" i="1">
                                  <a:solidFill>
                                    <a:srgbClr val="92D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𝑦</m:t>
                              </m:r>
                            </m:num>
                            <m:den>
                              <m:r>
                                <a:rPr lang="es-ES" sz="1600" i="1">
                                  <a:solidFill>
                                    <a:srgbClr val="92D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𝑐𝑜</m:t>
                              </m:r>
                              <m:sSup>
                                <m:sSupPr>
                                  <m:ctrlPr>
                                    <a:rPr lang="es-ES" sz="1600" i="1">
                                      <a:solidFill>
                                        <a:srgbClr val="92D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s-ES" sz="1600" i="1">
                                      <a:solidFill>
                                        <a:srgbClr val="92D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s-ES" sz="1600" i="1">
                                      <a:solidFill>
                                        <a:srgbClr val="92D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s-ES" sz="1600" i="1">
                                  <a:solidFill>
                                    <a:srgbClr val="92D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den>
                          </m:f>
                          <m:r>
                            <a:rPr lang="es-ES" sz="1600" i="1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r>
                            <a:rPr lang="es-ES" sz="1600" i="1">
                              <a:solidFill>
                                <a:srgbClr val="92D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  <m:func>
                            <m:funcPr>
                              <m:ctrlPr>
                                <a:rPr lang="es-ES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s</m:t>
                              </m:r>
                              <m:r>
                                <m:rPr>
                                  <m:sty m:val="p"/>
                                </m:rPr>
                                <a:rPr lang="es-ES" sz="1600" b="0" i="0" smtClean="0">
                                  <a:latin typeface="Cambria Math" panose="02040503050406030204" pitchFamily="18" charset="0"/>
                                </a:rPr>
                                <m:t>e</m:t>
                              </m:r>
                              <m:r>
                                <m:rPr>
                                  <m:sty m:val="p"/>
                                </m:rPr>
                                <a:rPr lang="es-ES" sz="1600">
                                  <a:latin typeface="Cambria Math" panose="02040503050406030204" pitchFamily="18" charset="0"/>
                                </a:rPr>
                                <m:t>n</m:t>
                              </m:r>
                            </m:fName>
                            <m:e>
                              <m:r>
                                <a:rPr lang="es-ES" sz="16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e>
                          </m:func>
                          <m:r>
                            <a:rPr lang="es-ES" sz="16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63" name="CuadroTexto 62">
                <a:extLst>
                  <a:ext uri="{FF2B5EF4-FFF2-40B4-BE49-F238E27FC236}">
                    <a16:creationId xmlns:a16="http://schemas.microsoft.com/office/drawing/2014/main" id="{E2294B21-5A14-4BA5-A2E0-DA89266BEB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7489" y="2118420"/>
                <a:ext cx="3184015" cy="755784"/>
              </a:xfrm>
              <a:prstGeom prst="rect">
                <a:avLst/>
              </a:prstGeom>
              <a:blipFill>
                <a:blip r:embed="rId4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89388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9" grpId="0"/>
      <p:bldP spid="9" grpId="0"/>
      <p:bldP spid="18" grpId="0"/>
      <p:bldP spid="81" grpId="0"/>
      <p:bldP spid="83" grpId="0"/>
      <p:bldP spid="85" grpId="0"/>
      <p:bldP spid="33" grpId="0"/>
      <p:bldP spid="87" grpId="0"/>
      <p:bldP spid="34" grpId="0" animBg="1"/>
      <p:bldP spid="38" grpId="0"/>
      <p:bldP spid="88" grpId="0"/>
      <p:bldP spid="90" grpId="0"/>
      <p:bldP spid="91" grpId="0"/>
      <p:bldP spid="92" grpId="0"/>
      <p:bldP spid="93" grpId="0"/>
      <p:bldP spid="105" grpId="0"/>
      <p:bldP spid="106" grpId="0" animBg="1"/>
      <p:bldP spid="107" grpId="0"/>
      <p:bldP spid="113" grpId="0" animBg="1"/>
      <p:bldP spid="114" grpId="0"/>
      <p:bldP spid="115" grpId="0"/>
      <p:bldP spid="116" grpId="0"/>
      <p:bldP spid="117" grpId="0"/>
      <p:bldP spid="119" grpId="0"/>
      <p:bldP spid="120" grpId="0" animBg="1"/>
      <p:bldP spid="61" grpId="0"/>
      <p:bldP spid="62" grpId="0"/>
      <p:bldP spid="6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" y="716712"/>
            <a:ext cx="8969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400" dirty="0">
                <a:solidFill>
                  <a:srgbClr val="0070C0"/>
                </a:solidFill>
              </a:rPr>
              <a:t>Aproximación barra infinita</a:t>
            </a:r>
          </a:p>
        </p:txBody>
      </p:sp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eléctrico. Ejemplos</a:t>
            </a:r>
          </a:p>
        </p:txBody>
      </p:sp>
      <p:cxnSp>
        <p:nvCxnSpPr>
          <p:cNvPr id="43" name="Conector recto 42">
            <a:extLst>
              <a:ext uri="{FF2B5EF4-FFF2-40B4-BE49-F238E27FC236}">
                <a16:creationId xmlns:a16="http://schemas.microsoft.com/office/drawing/2014/main" id="{C80F8D29-F052-4BC3-B0B9-49FE33FFEBF3}"/>
              </a:ext>
            </a:extLst>
          </p:cNvPr>
          <p:cNvCxnSpPr>
            <a:cxnSpLocks/>
          </p:cNvCxnSpPr>
          <p:nvPr/>
        </p:nvCxnSpPr>
        <p:spPr>
          <a:xfrm flipV="1">
            <a:off x="1746163" y="1302849"/>
            <a:ext cx="10440" cy="2235261"/>
          </a:xfrm>
          <a:prstGeom prst="line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Cilindro 47">
            <a:extLst>
              <a:ext uri="{FF2B5EF4-FFF2-40B4-BE49-F238E27FC236}">
                <a16:creationId xmlns:a16="http://schemas.microsoft.com/office/drawing/2014/main" id="{165AF91E-054F-4109-8E03-CF786123C0A7}"/>
              </a:ext>
            </a:extLst>
          </p:cNvPr>
          <p:cNvSpPr/>
          <p:nvPr/>
        </p:nvSpPr>
        <p:spPr>
          <a:xfrm rot="5400000">
            <a:off x="1703706" y="1830781"/>
            <a:ext cx="137502" cy="3449413"/>
          </a:xfrm>
          <a:prstGeom prst="can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4E74FE1-8A31-4430-B2AD-07B719950EC3}"/>
              </a:ext>
            </a:extLst>
          </p:cNvPr>
          <p:cNvSpPr txBox="1"/>
          <p:nvPr/>
        </p:nvSpPr>
        <p:spPr>
          <a:xfrm>
            <a:off x="70160" y="3382134"/>
            <a:ext cx="962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  +    + </a:t>
            </a:r>
          </a:p>
        </p:txBody>
      </p:sp>
      <p:sp>
        <p:nvSpPr>
          <p:cNvPr id="50" name="Elipse 49">
            <a:extLst>
              <a:ext uri="{FF2B5EF4-FFF2-40B4-BE49-F238E27FC236}">
                <a16:creationId xmlns:a16="http://schemas.microsoft.com/office/drawing/2014/main" id="{267492C6-2541-4F80-804F-21E576BE7DCE}"/>
              </a:ext>
            </a:extLst>
          </p:cNvPr>
          <p:cNvSpPr/>
          <p:nvPr/>
        </p:nvSpPr>
        <p:spPr>
          <a:xfrm>
            <a:off x="1695805" y="1941407"/>
            <a:ext cx="121597" cy="1068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AB2625D3-1279-47F7-9429-5B10A7301815}"/>
              </a:ext>
            </a:extLst>
          </p:cNvPr>
          <p:cNvSpPr txBox="1"/>
          <p:nvPr/>
        </p:nvSpPr>
        <p:spPr>
          <a:xfrm>
            <a:off x="1841557" y="1763122"/>
            <a:ext cx="323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P</a:t>
            </a:r>
          </a:p>
        </p:txBody>
      </p:sp>
      <p:sp>
        <p:nvSpPr>
          <p:cNvPr id="60" name="Cilindro 59">
            <a:extLst>
              <a:ext uri="{FF2B5EF4-FFF2-40B4-BE49-F238E27FC236}">
                <a16:creationId xmlns:a16="http://schemas.microsoft.com/office/drawing/2014/main" id="{C0A36126-D009-486F-A210-2D719AC8D924}"/>
              </a:ext>
            </a:extLst>
          </p:cNvPr>
          <p:cNvSpPr/>
          <p:nvPr/>
        </p:nvSpPr>
        <p:spPr>
          <a:xfrm rot="5400000">
            <a:off x="617077" y="3461334"/>
            <a:ext cx="151779" cy="185404"/>
          </a:xfrm>
          <a:prstGeom prst="can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999794CE-31C9-4C42-9CE6-F17950E4BCA6}"/>
                  </a:ext>
                </a:extLst>
              </p:cNvPr>
              <p:cNvSpPr/>
              <p:nvPr/>
            </p:nvSpPr>
            <p:spPr>
              <a:xfrm>
                <a:off x="-31550" y="3149133"/>
                <a:ext cx="11734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𝑑𝑧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999794CE-31C9-4C42-9CE6-F17950E4BCA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1550" y="3149133"/>
                <a:ext cx="1173462" cy="369332"/>
              </a:xfrm>
              <a:prstGeom prst="rect">
                <a:avLst/>
              </a:prstGeom>
              <a:blipFill>
                <a:blip r:embed="rId4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3DA553B9-AB9E-42BB-BAE9-C9884731C556}"/>
                  </a:ext>
                </a:extLst>
              </p:cNvPr>
              <p:cNvSpPr/>
              <p:nvPr/>
            </p:nvSpPr>
            <p:spPr>
              <a:xfrm>
                <a:off x="476327" y="3704652"/>
                <a:ext cx="386068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20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sz="1200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s-ES" sz="1200" dirty="0"/>
              </a:p>
            </p:txBody>
          </p:sp>
        </mc:Choice>
        <mc:Fallback xmlns="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3DA553B9-AB9E-42BB-BAE9-C9884731C5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6327" y="3704652"/>
                <a:ext cx="386068" cy="27699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66EC6A3F-4FC7-4A5F-BBA7-D45FEFC22835}"/>
              </a:ext>
            </a:extLst>
          </p:cNvPr>
          <p:cNvCxnSpPr>
            <a:cxnSpLocks/>
            <a:stCxn id="60" idx="1"/>
          </p:cNvCxnSpPr>
          <p:nvPr/>
        </p:nvCxnSpPr>
        <p:spPr>
          <a:xfrm>
            <a:off x="785669" y="42811471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ector recto 70">
            <a:extLst>
              <a:ext uri="{FF2B5EF4-FFF2-40B4-BE49-F238E27FC236}">
                <a16:creationId xmlns:a16="http://schemas.microsoft.com/office/drawing/2014/main" id="{54C6210E-E969-4636-B950-E2444482E184}"/>
              </a:ext>
            </a:extLst>
          </p:cNvPr>
          <p:cNvCxnSpPr>
            <a:cxnSpLocks/>
          </p:cNvCxnSpPr>
          <p:nvPr/>
        </p:nvCxnSpPr>
        <p:spPr>
          <a:xfrm>
            <a:off x="596449" y="3581028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D7C40C74-CA4E-49BC-858B-C2A0F737240F}"/>
                  </a:ext>
                </a:extLst>
              </p:cNvPr>
              <p:cNvSpPr txBox="1"/>
              <p:nvPr/>
            </p:nvSpPr>
            <p:spPr>
              <a:xfrm>
                <a:off x="1010157" y="2423904"/>
                <a:ext cx="16696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CuadroTexto 17">
                <a:extLst>
                  <a:ext uri="{FF2B5EF4-FFF2-40B4-BE49-F238E27FC236}">
                    <a16:creationId xmlns:a16="http://schemas.microsoft.com/office/drawing/2014/main" id="{D7C40C74-CA4E-49BC-858B-C2A0F73724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0157" y="2423904"/>
                <a:ext cx="166969" cy="276999"/>
              </a:xfrm>
              <a:prstGeom prst="rect">
                <a:avLst/>
              </a:prstGeom>
              <a:blipFill>
                <a:blip r:embed="rId6"/>
                <a:stretch>
                  <a:fillRect l="-22222" r="-1851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15B8CECC-22D2-41A6-95D1-6F88414BB06E}"/>
                  </a:ext>
                </a:extLst>
              </p:cNvPr>
              <p:cNvSpPr txBox="1"/>
              <p:nvPr/>
            </p:nvSpPr>
            <p:spPr>
              <a:xfrm>
                <a:off x="1768451" y="2798271"/>
                <a:ext cx="16543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s-ES" sz="16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15B8CECC-22D2-41A6-95D1-6F88414BB0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68451" y="2798271"/>
                <a:ext cx="165430" cy="246221"/>
              </a:xfrm>
              <a:prstGeom prst="rect">
                <a:avLst/>
              </a:prstGeom>
              <a:blipFill>
                <a:blip r:embed="rId7"/>
                <a:stretch>
                  <a:fillRect l="-29630" r="-25926" b="-2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7" name="CuadroTexto 86">
                <a:extLst>
                  <a:ext uri="{FF2B5EF4-FFF2-40B4-BE49-F238E27FC236}">
                    <a16:creationId xmlns:a16="http://schemas.microsoft.com/office/drawing/2014/main" id="{F8FFE77E-3C3E-429B-AAFE-68E5493ABB58}"/>
                  </a:ext>
                </a:extLst>
              </p:cNvPr>
              <p:cNvSpPr txBox="1"/>
              <p:nvPr/>
            </p:nvSpPr>
            <p:spPr>
              <a:xfrm>
                <a:off x="1285871" y="3231925"/>
                <a:ext cx="16543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s-ES" sz="16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7" name="CuadroTexto 86">
                <a:extLst>
                  <a:ext uri="{FF2B5EF4-FFF2-40B4-BE49-F238E27FC236}">
                    <a16:creationId xmlns:a16="http://schemas.microsoft.com/office/drawing/2014/main" id="{F8FFE77E-3C3E-429B-AAFE-68E5493ABB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871" y="3231925"/>
                <a:ext cx="165430" cy="246221"/>
              </a:xfrm>
              <a:prstGeom prst="rect">
                <a:avLst/>
              </a:prstGeom>
              <a:blipFill>
                <a:blip r:embed="rId8"/>
                <a:stretch>
                  <a:fillRect l="-18519" r="-111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Arco 33">
            <a:extLst>
              <a:ext uri="{FF2B5EF4-FFF2-40B4-BE49-F238E27FC236}">
                <a16:creationId xmlns:a16="http://schemas.microsoft.com/office/drawing/2014/main" id="{D392A527-EEDA-4E1E-B975-B0C1BA337329}"/>
              </a:ext>
            </a:extLst>
          </p:cNvPr>
          <p:cNvSpPr/>
          <p:nvPr/>
        </p:nvSpPr>
        <p:spPr>
          <a:xfrm rot="6603995">
            <a:off x="1389223" y="1900459"/>
            <a:ext cx="377521" cy="400717"/>
          </a:xfrm>
          <a:prstGeom prst="arc">
            <a:avLst/>
          </a:prstGeom>
          <a:ln w="19050">
            <a:solidFill>
              <a:schemeClr val="accent4"/>
            </a:solidFill>
            <a:headEnd type="none" w="lg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FF0000"/>
              </a:solidFill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5C2C395A-FE67-4105-812B-F94585AD8D59}"/>
              </a:ext>
            </a:extLst>
          </p:cNvPr>
          <p:cNvGrpSpPr/>
          <p:nvPr/>
        </p:nvGrpSpPr>
        <p:grpSpPr>
          <a:xfrm>
            <a:off x="5195575" y="2375085"/>
            <a:ext cx="2463880" cy="1111651"/>
            <a:chOff x="4815225" y="780306"/>
            <a:chExt cx="2463880" cy="11116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9" name="Rectángulo 118">
                  <a:extLst>
                    <a:ext uri="{FF2B5EF4-FFF2-40B4-BE49-F238E27FC236}">
                      <a16:creationId xmlns:a16="http://schemas.microsoft.com/office/drawing/2014/main" id="{77E4AB8E-E269-4F20-BF57-A5C82EE64703}"/>
                    </a:ext>
                  </a:extLst>
                </p:cNvPr>
                <p:cNvSpPr/>
                <p:nvPr/>
              </p:nvSpPr>
              <p:spPr>
                <a:xfrm>
                  <a:off x="4819521" y="780306"/>
                  <a:ext cx="2459584" cy="111165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320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3200" b="0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  <m:r>
                          <a:rPr lang="es-ES" sz="32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s-ES" sz="320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32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s-ES" sz="32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s-ES" sz="3200" i="1">
                                <a:latin typeface="Cambria Math" panose="02040503050406030204" pitchFamily="18" charset="0"/>
                              </a:rPr>
                              <m:t>𝜋</m:t>
                            </m:r>
                            <m:sSub>
                              <m:sSubPr>
                                <m:ctrlPr>
                                  <a:rPr lang="es-ES" sz="32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s-ES" sz="32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sub>
                                <m:r>
                                  <a:rPr lang="es-ES" sz="32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den>
                        </m:f>
                        <m:f>
                          <m:fPr>
                            <m:ctrlPr>
                              <a:rPr lang="es-ES" sz="320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s-ES" sz="3200" b="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𝜆</m:t>
                            </m:r>
                          </m:num>
                          <m:den>
                            <m:r>
                              <a:rPr lang="es-ES" sz="3200" b="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den>
                        </m:f>
                        <m:acc>
                          <m:accPr>
                            <m:chr m:val="̂"/>
                            <m:ctrlPr>
                              <a:rPr lang="es-ES" sz="3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3200" b="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𝑗</m:t>
                            </m:r>
                          </m:e>
                        </m:acc>
                      </m:oMath>
                    </m:oMathPara>
                  </a14:m>
                  <a:endParaRPr lang="es-ES" sz="2000" dirty="0"/>
                </a:p>
              </p:txBody>
            </p:sp>
          </mc:Choice>
          <mc:Fallback xmlns="">
            <p:sp>
              <p:nvSpPr>
                <p:cNvPr id="119" name="Rectángulo 118">
                  <a:extLst>
                    <a:ext uri="{FF2B5EF4-FFF2-40B4-BE49-F238E27FC236}">
                      <a16:creationId xmlns:a16="http://schemas.microsoft.com/office/drawing/2014/main" id="{77E4AB8E-E269-4F20-BF57-A5C82EE6470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19521" y="780306"/>
                  <a:ext cx="2459584" cy="1111651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0" name="Rectángulo 119">
              <a:extLst>
                <a:ext uri="{FF2B5EF4-FFF2-40B4-BE49-F238E27FC236}">
                  <a16:creationId xmlns:a16="http://schemas.microsoft.com/office/drawing/2014/main" id="{EC65449A-9A69-4692-B5ED-D03E75FC1AAF}"/>
                </a:ext>
              </a:extLst>
            </p:cNvPr>
            <p:cNvSpPr/>
            <p:nvPr/>
          </p:nvSpPr>
          <p:spPr>
            <a:xfrm>
              <a:off x="4815225" y="839929"/>
              <a:ext cx="2359711" cy="1032151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61" name="CuadroTexto 60">
            <a:extLst>
              <a:ext uri="{FF2B5EF4-FFF2-40B4-BE49-F238E27FC236}">
                <a16:creationId xmlns:a16="http://schemas.microsoft.com/office/drawing/2014/main" id="{C831EFC4-6EEC-4A4C-A882-E41FBFCB6266}"/>
              </a:ext>
            </a:extLst>
          </p:cNvPr>
          <p:cNvSpPr txBox="1"/>
          <p:nvPr/>
        </p:nvSpPr>
        <p:spPr>
          <a:xfrm>
            <a:off x="1061398" y="3382134"/>
            <a:ext cx="962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  +    + 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EE9EF468-761A-458A-AF3A-ED3A00AEF223}"/>
              </a:ext>
            </a:extLst>
          </p:cNvPr>
          <p:cNvSpPr txBox="1"/>
          <p:nvPr/>
        </p:nvSpPr>
        <p:spPr>
          <a:xfrm>
            <a:off x="2556622" y="3382134"/>
            <a:ext cx="962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  +    + </a:t>
            </a:r>
          </a:p>
        </p:txBody>
      </p:sp>
      <p:sp>
        <p:nvSpPr>
          <p:cNvPr id="63" name="CuadroTexto 62">
            <a:extLst>
              <a:ext uri="{FF2B5EF4-FFF2-40B4-BE49-F238E27FC236}">
                <a16:creationId xmlns:a16="http://schemas.microsoft.com/office/drawing/2014/main" id="{4202CE4B-28BB-434B-98FE-E44E570E03E8}"/>
              </a:ext>
            </a:extLst>
          </p:cNvPr>
          <p:cNvSpPr txBox="1"/>
          <p:nvPr/>
        </p:nvSpPr>
        <p:spPr>
          <a:xfrm>
            <a:off x="1959892" y="3382134"/>
            <a:ext cx="962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    +     </a:t>
            </a:r>
          </a:p>
        </p:txBody>
      </p:sp>
      <p:cxnSp>
        <p:nvCxnSpPr>
          <p:cNvPr id="65" name="Conector recto 64">
            <a:extLst>
              <a:ext uri="{FF2B5EF4-FFF2-40B4-BE49-F238E27FC236}">
                <a16:creationId xmlns:a16="http://schemas.microsoft.com/office/drawing/2014/main" id="{2089A1A2-CDA0-4645-9213-4178098AD35B}"/>
              </a:ext>
            </a:extLst>
          </p:cNvPr>
          <p:cNvCxnSpPr>
            <a:cxnSpLocks/>
          </p:cNvCxnSpPr>
          <p:nvPr/>
        </p:nvCxnSpPr>
        <p:spPr>
          <a:xfrm flipH="1" flipV="1">
            <a:off x="1773856" y="1994824"/>
            <a:ext cx="1148988" cy="1478054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ector recto 66">
            <a:extLst>
              <a:ext uri="{FF2B5EF4-FFF2-40B4-BE49-F238E27FC236}">
                <a16:creationId xmlns:a16="http://schemas.microsoft.com/office/drawing/2014/main" id="{C7BE0F28-8CCA-4980-84BF-2AEF7655C31B}"/>
              </a:ext>
            </a:extLst>
          </p:cNvPr>
          <p:cNvCxnSpPr>
            <a:cxnSpLocks/>
          </p:cNvCxnSpPr>
          <p:nvPr/>
        </p:nvCxnSpPr>
        <p:spPr>
          <a:xfrm rot="4620000" flipH="1" flipV="1">
            <a:off x="592782" y="1967116"/>
            <a:ext cx="1148988" cy="1478054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ector recto 67">
            <a:extLst>
              <a:ext uri="{FF2B5EF4-FFF2-40B4-BE49-F238E27FC236}">
                <a16:creationId xmlns:a16="http://schemas.microsoft.com/office/drawing/2014/main" id="{2E874183-FFA9-4DD8-9BEA-294F07E97D97}"/>
              </a:ext>
            </a:extLst>
          </p:cNvPr>
          <p:cNvCxnSpPr>
            <a:cxnSpLocks/>
          </p:cNvCxnSpPr>
          <p:nvPr/>
        </p:nvCxnSpPr>
        <p:spPr>
          <a:xfrm>
            <a:off x="779834" y="3602423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Cilindro 69">
            <a:extLst>
              <a:ext uri="{FF2B5EF4-FFF2-40B4-BE49-F238E27FC236}">
                <a16:creationId xmlns:a16="http://schemas.microsoft.com/office/drawing/2014/main" id="{BDB10A2A-98C4-42C6-BC2A-C496B263E265}"/>
              </a:ext>
            </a:extLst>
          </p:cNvPr>
          <p:cNvSpPr/>
          <p:nvPr/>
        </p:nvSpPr>
        <p:spPr>
          <a:xfrm rot="5400000">
            <a:off x="2829786" y="3471847"/>
            <a:ext cx="151779" cy="185404"/>
          </a:xfrm>
          <a:prstGeom prst="can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Rectángulo 71">
                <a:extLst>
                  <a:ext uri="{FF2B5EF4-FFF2-40B4-BE49-F238E27FC236}">
                    <a16:creationId xmlns:a16="http://schemas.microsoft.com/office/drawing/2014/main" id="{D99F3531-42D9-4780-8AC0-25EACC16EB84}"/>
                  </a:ext>
                </a:extLst>
              </p:cNvPr>
              <p:cNvSpPr/>
              <p:nvPr/>
            </p:nvSpPr>
            <p:spPr>
              <a:xfrm>
                <a:off x="2465973" y="2795481"/>
                <a:ext cx="117346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𝑑𝑞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𝑑𝑧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72" name="Rectángulo 71">
                <a:extLst>
                  <a:ext uri="{FF2B5EF4-FFF2-40B4-BE49-F238E27FC236}">
                    <a16:creationId xmlns:a16="http://schemas.microsoft.com/office/drawing/2014/main" id="{D99F3531-42D9-4780-8AC0-25EACC16EB8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65973" y="2795481"/>
                <a:ext cx="1173462" cy="369332"/>
              </a:xfrm>
              <a:prstGeom prst="rect">
                <a:avLst/>
              </a:prstGeom>
              <a:blipFill>
                <a:blip r:embed="rId10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Rectángulo 72">
                <a:extLst>
                  <a:ext uri="{FF2B5EF4-FFF2-40B4-BE49-F238E27FC236}">
                    <a16:creationId xmlns:a16="http://schemas.microsoft.com/office/drawing/2014/main" id="{21084DA3-30EF-4543-983B-75C6876AA993}"/>
                  </a:ext>
                </a:extLst>
              </p:cNvPr>
              <p:cNvSpPr/>
              <p:nvPr/>
            </p:nvSpPr>
            <p:spPr>
              <a:xfrm>
                <a:off x="2689036" y="3715165"/>
                <a:ext cx="386068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20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r>
                        <a:rPr lang="es-ES" sz="1200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s-ES" sz="1200" dirty="0"/>
              </a:p>
            </p:txBody>
          </p:sp>
        </mc:Choice>
        <mc:Fallback xmlns="">
          <p:sp>
            <p:nvSpPr>
              <p:cNvPr id="73" name="Rectángulo 72">
                <a:extLst>
                  <a:ext uri="{FF2B5EF4-FFF2-40B4-BE49-F238E27FC236}">
                    <a16:creationId xmlns:a16="http://schemas.microsoft.com/office/drawing/2014/main" id="{21084DA3-30EF-4543-983B-75C6876AA99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89036" y="3715165"/>
                <a:ext cx="386068" cy="276999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4" name="Conector recto 73">
            <a:extLst>
              <a:ext uri="{FF2B5EF4-FFF2-40B4-BE49-F238E27FC236}">
                <a16:creationId xmlns:a16="http://schemas.microsoft.com/office/drawing/2014/main" id="{10D25F34-DB7D-4C10-A233-2C060B536746}"/>
              </a:ext>
            </a:extLst>
          </p:cNvPr>
          <p:cNvCxnSpPr>
            <a:cxnSpLocks/>
          </p:cNvCxnSpPr>
          <p:nvPr/>
        </p:nvCxnSpPr>
        <p:spPr>
          <a:xfrm>
            <a:off x="2809158" y="3591541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ector recto 74">
            <a:extLst>
              <a:ext uri="{FF2B5EF4-FFF2-40B4-BE49-F238E27FC236}">
                <a16:creationId xmlns:a16="http://schemas.microsoft.com/office/drawing/2014/main" id="{C58D5C27-A69C-4967-9763-47B7D3617BFF}"/>
              </a:ext>
            </a:extLst>
          </p:cNvPr>
          <p:cNvCxnSpPr>
            <a:cxnSpLocks/>
          </p:cNvCxnSpPr>
          <p:nvPr/>
        </p:nvCxnSpPr>
        <p:spPr>
          <a:xfrm>
            <a:off x="2992543" y="3612936"/>
            <a:ext cx="0" cy="177849"/>
          </a:xfrm>
          <a:prstGeom prst="line">
            <a:avLst/>
          </a:prstGeom>
          <a:ln w="19050">
            <a:solidFill>
              <a:srgbClr val="00B05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ángulo 7">
            <a:extLst>
              <a:ext uri="{FF2B5EF4-FFF2-40B4-BE49-F238E27FC236}">
                <a16:creationId xmlns:a16="http://schemas.microsoft.com/office/drawing/2014/main" id="{C0BB279C-25B9-4E63-BC1E-FE358A797548}"/>
              </a:ext>
            </a:extLst>
          </p:cNvPr>
          <p:cNvSpPr/>
          <p:nvPr/>
        </p:nvSpPr>
        <p:spPr>
          <a:xfrm>
            <a:off x="47750" y="1058623"/>
            <a:ext cx="3449412" cy="270670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6" name="Rectángulo 75">
                <a:extLst>
                  <a:ext uri="{FF2B5EF4-FFF2-40B4-BE49-F238E27FC236}">
                    <a16:creationId xmlns:a16="http://schemas.microsoft.com/office/drawing/2014/main" id="{0911B0A0-FF8C-457D-9FDA-0432288A271C}"/>
                  </a:ext>
                </a:extLst>
              </p:cNvPr>
              <p:cNvSpPr/>
              <p:nvPr/>
            </p:nvSpPr>
            <p:spPr>
              <a:xfrm>
                <a:off x="779834" y="4097956"/>
                <a:ext cx="7057445" cy="88120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𝜖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𝑦</m:t>
                          </m:r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[</m:t>
                      </m:r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𝑐𝑜𝑠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𝑐𝑜𝑠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  <m:r>
                        <a:rPr lang="es-ES" sz="2400" b="0" i="1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2400" b="0" i="1">
                              <a:latin typeface="Cambria Math" panose="02040503050406030204" pitchFamily="18" charset="0"/>
                            </a:rPr>
                            <m:t>𝑠𝑒𝑛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s-ES" sz="2400" b="0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acc>
                        <m:accPr>
                          <m:chr m:val="̂"/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e>
                      </m:acc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76" name="Rectángulo 75">
                <a:extLst>
                  <a:ext uri="{FF2B5EF4-FFF2-40B4-BE49-F238E27FC236}">
                    <a16:creationId xmlns:a16="http://schemas.microsoft.com/office/drawing/2014/main" id="{0911B0A0-FF8C-457D-9FDA-0432288A27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9834" y="4097956"/>
                <a:ext cx="7057445" cy="881203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CuadroTexto 76">
                <a:extLst>
                  <a:ext uri="{FF2B5EF4-FFF2-40B4-BE49-F238E27FC236}">
                    <a16:creationId xmlns:a16="http://schemas.microsoft.com/office/drawing/2014/main" id="{DBC8CF5A-9571-4EC5-9C0B-4048E9B27D3E}"/>
                  </a:ext>
                </a:extLst>
              </p:cNvPr>
              <p:cNvSpPr txBox="1"/>
              <p:nvPr/>
            </p:nvSpPr>
            <p:spPr>
              <a:xfrm>
                <a:off x="3816905" y="1440105"/>
                <a:ext cx="5523906" cy="4597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Si </a:t>
                </a:r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𝐿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→∞</m:t>
                    </m:r>
                  </m:oMath>
                </a14:m>
                <a:r>
                  <a:rPr lang="es-ES" dirty="0"/>
                  <a:t> (ambos extremos)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s-ES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f>
                      <m:fPr>
                        <m:ctrlP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</m:num>
                      <m:den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es-ES" dirty="0"/>
                  <a:t> 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</m:num>
                      <m:den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es-ES" dirty="0"/>
                  <a:t> </a:t>
                </a:r>
              </a:p>
            </p:txBody>
          </p:sp>
        </mc:Choice>
        <mc:Fallback xmlns="">
          <p:sp>
            <p:nvSpPr>
              <p:cNvPr id="77" name="CuadroTexto 76">
                <a:extLst>
                  <a:ext uri="{FF2B5EF4-FFF2-40B4-BE49-F238E27FC236}">
                    <a16:creationId xmlns:a16="http://schemas.microsoft.com/office/drawing/2014/main" id="{DBC8CF5A-9571-4EC5-9C0B-4048E9B27D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6905" y="1440105"/>
                <a:ext cx="5523906" cy="459741"/>
              </a:xfrm>
              <a:prstGeom prst="rect">
                <a:avLst/>
              </a:prstGeom>
              <a:blipFill>
                <a:blip r:embed="rId13"/>
                <a:stretch>
                  <a:fillRect l="-883" b="-789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ectángulo 77">
                <a:extLst>
                  <a:ext uri="{FF2B5EF4-FFF2-40B4-BE49-F238E27FC236}">
                    <a16:creationId xmlns:a16="http://schemas.microsoft.com/office/drawing/2014/main" id="{61A80A67-7463-4255-8FFF-A4FA38D6B5B0}"/>
                  </a:ext>
                </a:extLst>
              </p:cNvPr>
              <p:cNvSpPr/>
              <p:nvPr/>
            </p:nvSpPr>
            <p:spPr>
              <a:xfrm>
                <a:off x="1393107" y="2287557"/>
                <a:ext cx="46128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8" name="Rectángulo 77">
                <a:extLst>
                  <a:ext uri="{FF2B5EF4-FFF2-40B4-BE49-F238E27FC236}">
                    <a16:creationId xmlns:a16="http://schemas.microsoft.com/office/drawing/2014/main" id="{61A80A67-7463-4255-8FFF-A4FA38D6B5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3107" y="2287557"/>
                <a:ext cx="461280" cy="36933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Rectángulo 78">
                <a:extLst>
                  <a:ext uri="{FF2B5EF4-FFF2-40B4-BE49-F238E27FC236}">
                    <a16:creationId xmlns:a16="http://schemas.microsoft.com/office/drawing/2014/main" id="{C7434534-0790-4C67-8B0A-AA144E9F235F}"/>
                  </a:ext>
                </a:extLst>
              </p:cNvPr>
              <p:cNvSpPr/>
              <p:nvPr/>
            </p:nvSpPr>
            <p:spPr>
              <a:xfrm>
                <a:off x="1728847" y="2322108"/>
                <a:ext cx="46660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s-ES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9" name="Rectángulo 78">
                <a:extLst>
                  <a:ext uri="{FF2B5EF4-FFF2-40B4-BE49-F238E27FC236}">
                    <a16:creationId xmlns:a16="http://schemas.microsoft.com/office/drawing/2014/main" id="{C7434534-0790-4C67-8B0A-AA144E9F235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8847" y="2322108"/>
                <a:ext cx="466602" cy="36933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4" name="Arco 103">
            <a:extLst>
              <a:ext uri="{FF2B5EF4-FFF2-40B4-BE49-F238E27FC236}">
                <a16:creationId xmlns:a16="http://schemas.microsoft.com/office/drawing/2014/main" id="{AD1775E3-C5A7-4876-82F4-B03535515E5D}"/>
              </a:ext>
            </a:extLst>
          </p:cNvPr>
          <p:cNvSpPr/>
          <p:nvPr/>
        </p:nvSpPr>
        <p:spPr>
          <a:xfrm rot="6603995">
            <a:off x="1622174" y="2023617"/>
            <a:ext cx="377521" cy="400717"/>
          </a:xfrm>
          <a:prstGeom prst="arc">
            <a:avLst/>
          </a:prstGeom>
          <a:ln w="19050">
            <a:solidFill>
              <a:schemeClr val="bg1">
                <a:lumMod val="65000"/>
              </a:schemeClr>
            </a:solidFill>
            <a:headEnd type="none" w="lg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FF0000"/>
              </a:solidFill>
            </a:endParaRPr>
          </a:p>
        </p:txBody>
      </p:sp>
      <p:cxnSp>
        <p:nvCxnSpPr>
          <p:cNvPr id="139" name="Conector recto de flecha 138">
            <a:extLst>
              <a:ext uri="{FF2B5EF4-FFF2-40B4-BE49-F238E27FC236}">
                <a16:creationId xmlns:a16="http://schemas.microsoft.com/office/drawing/2014/main" id="{235D503C-1DB2-4F06-90B0-CBDC0360CFEF}"/>
              </a:ext>
            </a:extLst>
          </p:cNvPr>
          <p:cNvCxnSpPr/>
          <p:nvPr/>
        </p:nvCxnSpPr>
        <p:spPr>
          <a:xfrm flipH="1" flipV="1">
            <a:off x="1426420" y="1426365"/>
            <a:ext cx="337134" cy="54694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40" name="Rectángulo 139">
                <a:extLst>
                  <a:ext uri="{FF2B5EF4-FFF2-40B4-BE49-F238E27FC236}">
                    <a16:creationId xmlns:a16="http://schemas.microsoft.com/office/drawing/2014/main" id="{2ED1D5F1-4A24-4CB3-80CD-AB373D31FB87}"/>
                  </a:ext>
                </a:extLst>
              </p:cNvPr>
              <p:cNvSpPr/>
              <p:nvPr/>
            </p:nvSpPr>
            <p:spPr>
              <a:xfrm>
                <a:off x="974860" y="1315615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40" name="Rectángulo 139">
                <a:extLst>
                  <a:ext uri="{FF2B5EF4-FFF2-40B4-BE49-F238E27FC236}">
                    <a16:creationId xmlns:a16="http://schemas.microsoft.com/office/drawing/2014/main" id="{2ED1D5F1-4A24-4CB3-80CD-AB373D31FB8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4860" y="1315615"/>
                <a:ext cx="531236" cy="40293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1" name="Conector recto de flecha 140">
            <a:extLst>
              <a:ext uri="{FF2B5EF4-FFF2-40B4-BE49-F238E27FC236}">
                <a16:creationId xmlns:a16="http://schemas.microsoft.com/office/drawing/2014/main" id="{A95A8E61-0A02-4505-8EE5-F415033BEF99}"/>
              </a:ext>
            </a:extLst>
          </p:cNvPr>
          <p:cNvCxnSpPr>
            <a:cxnSpLocks/>
          </p:cNvCxnSpPr>
          <p:nvPr/>
        </p:nvCxnSpPr>
        <p:spPr>
          <a:xfrm flipV="1">
            <a:off x="1779874" y="1426071"/>
            <a:ext cx="305434" cy="56893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42" name="Rectángulo 141">
                <a:extLst>
                  <a:ext uri="{FF2B5EF4-FFF2-40B4-BE49-F238E27FC236}">
                    <a16:creationId xmlns:a16="http://schemas.microsoft.com/office/drawing/2014/main" id="{494E29B2-2810-46F9-99EB-7CFC98952DD5}"/>
                  </a:ext>
                </a:extLst>
              </p:cNvPr>
              <p:cNvSpPr/>
              <p:nvPr/>
            </p:nvSpPr>
            <p:spPr>
              <a:xfrm>
                <a:off x="2023375" y="1309290"/>
                <a:ext cx="53123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42" name="Rectángulo 141">
                <a:extLst>
                  <a:ext uri="{FF2B5EF4-FFF2-40B4-BE49-F238E27FC236}">
                    <a16:creationId xmlns:a16="http://schemas.microsoft.com/office/drawing/2014/main" id="{494E29B2-2810-46F9-99EB-7CFC98952DD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3375" y="1309290"/>
                <a:ext cx="531236" cy="402931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3" name="CuadroTexto 142">
                <a:extLst>
                  <a:ext uri="{FF2B5EF4-FFF2-40B4-BE49-F238E27FC236}">
                    <a16:creationId xmlns:a16="http://schemas.microsoft.com/office/drawing/2014/main" id="{98531154-F5A1-4065-B307-E4E43AEBE5C2}"/>
                  </a:ext>
                </a:extLst>
              </p:cNvPr>
              <p:cNvSpPr txBox="1"/>
              <p:nvPr/>
            </p:nvSpPr>
            <p:spPr>
              <a:xfrm>
                <a:off x="2187002" y="3240515"/>
                <a:ext cx="16543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s-ES" sz="16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3" name="CuadroTexto 142">
                <a:extLst>
                  <a:ext uri="{FF2B5EF4-FFF2-40B4-BE49-F238E27FC236}">
                    <a16:creationId xmlns:a16="http://schemas.microsoft.com/office/drawing/2014/main" id="{98531154-F5A1-4065-B307-E4E43AEBE5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87002" y="3240515"/>
                <a:ext cx="165430" cy="246221"/>
              </a:xfrm>
              <a:prstGeom prst="rect">
                <a:avLst/>
              </a:prstGeom>
              <a:blipFill>
                <a:blip r:embed="rId18"/>
                <a:stretch>
                  <a:fillRect l="-18519" r="-111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67072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eléctrico. Ejemplos</a:t>
            </a:r>
          </a:p>
        </p:txBody>
      </p:sp>
      <p:pic>
        <p:nvPicPr>
          <p:cNvPr id="84" name="Imagen 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96003"/>
            <a:ext cx="4703539" cy="337561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id="{5D29973E-1047-450C-B90E-207FCF69F6BE}"/>
                  </a:ext>
                </a:extLst>
              </p:cNvPr>
              <p:cNvSpPr txBox="1"/>
              <p:nvPr/>
            </p:nvSpPr>
            <p:spPr>
              <a:xfrm>
                <a:off x="4121275" y="1822574"/>
                <a:ext cx="190614" cy="3113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n-GB" sz="2600" b="1" dirty="0"/>
              </a:p>
            </p:txBody>
          </p:sp>
        </mc:Choice>
        <mc:Fallback xmlns=""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5D29973E-1047-450C-B90E-207FCF69F6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21275" y="1822574"/>
                <a:ext cx="190614" cy="311326"/>
              </a:xfrm>
              <a:prstGeom prst="rect">
                <a:avLst/>
              </a:prstGeom>
              <a:blipFill rotWithShape="0">
                <a:blip r:embed="rId5"/>
                <a:stretch>
                  <a:fillRect r="-3226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5" name="Grupo 104"/>
          <p:cNvGrpSpPr/>
          <p:nvPr/>
        </p:nvGrpSpPr>
        <p:grpSpPr>
          <a:xfrm>
            <a:off x="6201083" y="1246441"/>
            <a:ext cx="2753419" cy="2915215"/>
            <a:chOff x="6894135" y="2783928"/>
            <a:chExt cx="3948471" cy="3877462"/>
          </a:xfrm>
        </p:grpSpPr>
        <p:sp>
          <p:nvSpPr>
            <p:cNvPr id="106" name="Elipse 105">
              <a:extLst>
                <a:ext uri="{FF2B5EF4-FFF2-40B4-BE49-F238E27FC236}">
                  <a16:creationId xmlns:a16="http://schemas.microsoft.com/office/drawing/2014/main" id="{CE7D1865-916C-482A-BC14-4C029051677F}"/>
                </a:ext>
              </a:extLst>
            </p:cNvPr>
            <p:cNvSpPr/>
            <p:nvPr/>
          </p:nvSpPr>
          <p:spPr>
            <a:xfrm>
              <a:off x="8642189" y="4466543"/>
              <a:ext cx="422063" cy="430868"/>
            </a:xfrm>
            <a:prstGeom prst="ellipse">
              <a:avLst/>
            </a:prstGeom>
            <a:solidFill>
              <a:schemeClr val="tx1">
                <a:lumMod val="50000"/>
                <a:lumOff val="50000"/>
                <a:alpha val="41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7" name="Grupo 106">
              <a:extLst>
                <a:ext uri="{FF2B5EF4-FFF2-40B4-BE49-F238E27FC236}">
                  <a16:creationId xmlns:a16="http://schemas.microsoft.com/office/drawing/2014/main" id="{F203E2AC-3529-4580-A4F9-44B7FBD30E82}"/>
                </a:ext>
              </a:extLst>
            </p:cNvPr>
            <p:cNvGrpSpPr/>
            <p:nvPr/>
          </p:nvGrpSpPr>
          <p:grpSpPr>
            <a:xfrm>
              <a:off x="6894135" y="2783928"/>
              <a:ext cx="3836530" cy="3877462"/>
              <a:chOff x="52423" y="1641853"/>
              <a:chExt cx="4808266" cy="4960947"/>
            </a:xfrm>
          </p:grpSpPr>
          <p:cxnSp>
            <p:nvCxnSpPr>
              <p:cNvPr id="115" name="Conector recto de flecha 114">
                <a:extLst>
                  <a:ext uri="{FF2B5EF4-FFF2-40B4-BE49-F238E27FC236}">
                    <a16:creationId xmlns:a16="http://schemas.microsoft.com/office/drawing/2014/main" id="{ACC87019-FF6B-4032-8DEC-F755B5BA49C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883452" y="4052999"/>
                <a:ext cx="1977237" cy="17277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Conector recto de flecha 115">
                <a:extLst>
                  <a:ext uri="{FF2B5EF4-FFF2-40B4-BE49-F238E27FC236}">
                    <a16:creationId xmlns:a16="http://schemas.microsoft.com/office/drawing/2014/main" id="{FD9D6242-3A71-4521-8610-1A04829F46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83453" y="4289120"/>
                <a:ext cx="1775294" cy="1049062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Conector recto de flecha 116">
                <a:extLst>
                  <a:ext uri="{FF2B5EF4-FFF2-40B4-BE49-F238E27FC236}">
                    <a16:creationId xmlns:a16="http://schemas.microsoft.com/office/drawing/2014/main" id="{E456A3CF-2774-42E8-8594-DCD8D3F2D1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702958" y="4439045"/>
                <a:ext cx="1014962" cy="1828810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Conector recto de flecha 117">
                <a:extLst>
                  <a:ext uri="{FF2B5EF4-FFF2-40B4-BE49-F238E27FC236}">
                    <a16:creationId xmlns:a16="http://schemas.microsoft.com/office/drawing/2014/main" id="{A78543CB-4F58-47F1-BF69-3B722219D9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513175" y="4474846"/>
                <a:ext cx="3" cy="2127954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Conector recto de flecha 118">
                <a:extLst>
                  <a:ext uri="{FF2B5EF4-FFF2-40B4-BE49-F238E27FC236}">
                    <a16:creationId xmlns:a16="http://schemas.microsoft.com/office/drawing/2014/main" id="{A23645E8-D7DD-4C9B-A55B-327E9A55D6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423" y="4052999"/>
                <a:ext cx="2127255" cy="17277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Conector recto de flecha 119">
                <a:extLst>
                  <a:ext uri="{FF2B5EF4-FFF2-40B4-BE49-F238E27FC236}">
                    <a16:creationId xmlns:a16="http://schemas.microsoft.com/office/drawing/2014/main" id="{EA8FC337-BD4E-4FE4-B247-CC69DDAB09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3175" y="1641853"/>
                <a:ext cx="3" cy="1922192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Conector recto de flecha 120">
                <a:extLst>
                  <a:ext uri="{FF2B5EF4-FFF2-40B4-BE49-F238E27FC236}">
                    <a16:creationId xmlns:a16="http://schemas.microsoft.com/office/drawing/2014/main" id="{EC8D8779-11FC-454F-8F39-9752810911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1551" y="2843536"/>
                <a:ext cx="1748127" cy="979934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Conector recto de flecha 121">
                <a:extLst>
                  <a:ext uri="{FF2B5EF4-FFF2-40B4-BE49-F238E27FC236}">
                    <a16:creationId xmlns:a16="http://schemas.microsoft.com/office/drawing/2014/main" id="{52D6C48D-6CD7-4269-9699-A1F948DBAF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02773" y="1988754"/>
                <a:ext cx="1020620" cy="1676956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Conector recto de flecha 122">
                <a:extLst>
                  <a:ext uri="{FF2B5EF4-FFF2-40B4-BE49-F238E27FC236}">
                    <a16:creationId xmlns:a16="http://schemas.microsoft.com/office/drawing/2014/main" id="{E7F8709F-EBDB-4261-B516-1B605893A3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883453" y="2873468"/>
                <a:ext cx="1775294" cy="1033889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Conector recto de flecha 123">
                <a:extLst>
                  <a:ext uri="{FF2B5EF4-FFF2-40B4-BE49-F238E27FC236}">
                    <a16:creationId xmlns:a16="http://schemas.microsoft.com/office/drawing/2014/main" id="{A2E16867-ABC7-467D-893B-D04FE82C10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702958" y="1988757"/>
                <a:ext cx="1014962" cy="1716373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Conector recto de flecha 124">
                <a:extLst>
                  <a:ext uri="{FF2B5EF4-FFF2-40B4-BE49-F238E27FC236}">
                    <a16:creationId xmlns:a16="http://schemas.microsoft.com/office/drawing/2014/main" id="{12DB95C1-F027-42F9-B5F8-ACE5DA6FAA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0990" y="4299805"/>
                <a:ext cx="1828591" cy="998957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Conector recto de flecha 125">
                <a:extLst>
                  <a:ext uri="{FF2B5EF4-FFF2-40B4-BE49-F238E27FC236}">
                    <a16:creationId xmlns:a16="http://schemas.microsoft.com/office/drawing/2014/main" id="{A7690148-AB6D-4AA1-8FEA-8062A4E2AB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03170" y="4457566"/>
                <a:ext cx="1066721" cy="1759498"/>
              </a:xfrm>
              <a:prstGeom prst="straightConnector1">
                <a:avLst/>
              </a:prstGeom>
              <a:ln w="34925">
                <a:solidFill>
                  <a:srgbClr val="FF0000"/>
                </a:solidFill>
                <a:headEnd type="triangle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8" name="CuadroTexto 107">
                  <a:extLst>
                    <a:ext uri="{FF2B5EF4-FFF2-40B4-BE49-F238E27FC236}">
                      <a16:creationId xmlns:a16="http://schemas.microsoft.com/office/drawing/2014/main" id="{5D29973E-1047-450C-B90E-207FCF69F6BE}"/>
                    </a:ext>
                  </a:extLst>
                </p:cNvPr>
                <p:cNvSpPr txBox="1"/>
                <p:nvPr/>
              </p:nvSpPr>
              <p:spPr>
                <a:xfrm>
                  <a:off x="10377315" y="3951183"/>
                  <a:ext cx="273345" cy="41408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n-GB" sz="2600" b="1" dirty="0"/>
                </a:p>
              </p:txBody>
            </p:sp>
          </mc:Choice>
          <mc:Fallback xmlns="">
            <p:sp>
              <p:nvSpPr>
                <p:cNvPr id="108" name="CuadroTexto 107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5D29973E-1047-450C-B90E-207FCF69F6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377315" y="3951183"/>
                  <a:ext cx="273345" cy="4140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r="-3226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" name="CuadroTexto 108">
                  <a:extLst>
                    <a:ext uri="{FF2B5EF4-FFF2-40B4-BE49-F238E27FC236}">
                      <a16:creationId xmlns:a16="http://schemas.microsoft.com/office/drawing/2014/main" id="{BDF3D40D-A191-42C5-87C4-5346452A1B57}"/>
                    </a:ext>
                  </a:extLst>
                </p:cNvPr>
                <p:cNvSpPr txBox="1"/>
                <p:nvPr/>
              </p:nvSpPr>
              <p:spPr>
                <a:xfrm>
                  <a:off x="9917288" y="4171981"/>
                  <a:ext cx="241348" cy="40011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600" b="0" i="1" smtClean="0">
                            <a:latin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n-GB" sz="2600" dirty="0"/>
                </a:p>
              </p:txBody>
            </p:sp>
          </mc:Choice>
          <mc:Fallback xmlns="">
            <p:sp>
              <p:nvSpPr>
                <p:cNvPr id="109" name="CuadroTexto 108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BDF3D40D-A191-42C5-87C4-5346452A1B5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17288" y="4171981"/>
                  <a:ext cx="241348" cy="400110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r="-14286" b="-40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0" name="Elipse 109">
              <a:extLst>
                <a:ext uri="{FF2B5EF4-FFF2-40B4-BE49-F238E27FC236}">
                  <a16:creationId xmlns:a16="http://schemas.microsoft.com/office/drawing/2014/main" id="{B10EA3E3-F997-410F-B3C8-5BBAB32552B3}"/>
                </a:ext>
              </a:extLst>
            </p:cNvPr>
            <p:cNvSpPr/>
            <p:nvPr/>
          </p:nvSpPr>
          <p:spPr>
            <a:xfrm>
              <a:off x="9865324" y="4596470"/>
              <a:ext cx="165370" cy="16211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u-ES"/>
            </a:p>
          </p:txBody>
        </p:sp>
        <p:cxnSp>
          <p:nvCxnSpPr>
            <p:cNvPr id="111" name="Conector recto de flecha 110">
              <a:extLst>
                <a:ext uri="{FF2B5EF4-FFF2-40B4-BE49-F238E27FC236}">
                  <a16:creationId xmlns:a16="http://schemas.microsoft.com/office/drawing/2014/main" id="{A58279E6-152A-40D5-A289-B949E850C44A}"/>
                </a:ext>
              </a:extLst>
            </p:cNvPr>
            <p:cNvCxnSpPr>
              <a:cxnSpLocks/>
            </p:cNvCxnSpPr>
            <p:nvPr/>
          </p:nvCxnSpPr>
          <p:spPr>
            <a:xfrm>
              <a:off x="9937700" y="4793160"/>
              <a:ext cx="637190" cy="0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" name="CuadroTexto 111">
                  <a:extLst>
                    <a:ext uri="{FF2B5EF4-FFF2-40B4-BE49-F238E27FC236}">
                      <a16:creationId xmlns:a16="http://schemas.microsoft.com/office/drawing/2014/main" id="{DAD57B6C-15B6-473C-8830-017FB7A481E4}"/>
                    </a:ext>
                  </a:extLst>
                </p:cNvPr>
                <p:cNvSpPr txBox="1"/>
                <p:nvPr/>
              </p:nvSpPr>
              <p:spPr>
                <a:xfrm>
                  <a:off x="10601258" y="4628693"/>
                  <a:ext cx="241348" cy="40011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lang="es-ES" sz="26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600" b="1" i="0" smtClean="0">
                                <a:latin typeface="Cambria Math" panose="02040503050406030204" pitchFamily="18" charset="0"/>
                              </a:rPr>
                              <m:t>𝐫</m:t>
                            </m:r>
                          </m:e>
                        </m:acc>
                      </m:oMath>
                    </m:oMathPara>
                  </a14:m>
                  <a:endParaRPr lang="en-GB" sz="2600" dirty="0"/>
                </a:p>
              </p:txBody>
            </p:sp>
          </mc:Choice>
          <mc:Fallback xmlns="">
            <p:sp>
              <p:nvSpPr>
                <p:cNvPr id="112" name="CuadroTexto 111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DAD57B6C-15B6-473C-8830-017FB7A481E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01258" y="4628693"/>
                  <a:ext cx="241348" cy="400110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 b="-40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3" name="Conector recto de flecha 112">
              <a:extLst>
                <a:ext uri="{FF2B5EF4-FFF2-40B4-BE49-F238E27FC236}">
                  <a16:creationId xmlns:a16="http://schemas.microsoft.com/office/drawing/2014/main" id="{F86F0CD6-8103-42FF-8848-EDF3D22B8F9F}"/>
                </a:ext>
              </a:extLst>
            </p:cNvPr>
            <p:cNvCxnSpPr>
              <a:cxnSpLocks/>
            </p:cNvCxnSpPr>
            <p:nvPr/>
          </p:nvCxnSpPr>
          <p:spPr>
            <a:xfrm>
              <a:off x="8857576" y="4681977"/>
              <a:ext cx="1084267" cy="0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" name="CuadroTexto 113">
                  <a:extLst>
                    <a:ext uri="{FF2B5EF4-FFF2-40B4-BE49-F238E27FC236}">
                      <a16:creationId xmlns:a16="http://schemas.microsoft.com/office/drawing/2014/main" id="{43063097-25A2-4D5E-AE61-D80D7CAAA9AC}"/>
                    </a:ext>
                  </a:extLst>
                </p:cNvPr>
                <p:cNvSpPr txBox="1"/>
                <p:nvPr/>
              </p:nvSpPr>
              <p:spPr>
                <a:xfrm>
                  <a:off x="9448466" y="4629501"/>
                  <a:ext cx="241348" cy="36933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240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2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</m:acc>
                      </m:oMath>
                    </m:oMathPara>
                  </a14:m>
                  <a:endParaRPr lang="en-GB" sz="2600" dirty="0"/>
                </a:p>
              </p:txBody>
            </p:sp>
          </mc:Choice>
          <mc:Fallback xmlns="">
            <p:sp>
              <p:nvSpPr>
                <p:cNvPr id="114" name="CuadroTexto 113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43063097-25A2-4D5E-AE61-D80D7CAAA9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448466" y="4629501"/>
                  <a:ext cx="241348" cy="369332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 l="-60714" t="-47826" r="-114286" b="-369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CuadroTexto 126"/>
          <p:cNvSpPr txBox="1"/>
          <p:nvPr/>
        </p:nvSpPr>
        <p:spPr>
          <a:xfrm>
            <a:off x="101873" y="4631431"/>
            <a:ext cx="72133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2400" dirty="0"/>
              <a:t>El campo es radial (perpendicular a la línea de carga)</a:t>
            </a:r>
          </a:p>
        </p:txBody>
      </p:sp>
    </p:spTree>
    <p:extLst>
      <p:ext uri="{BB962C8B-B14F-4D97-AF65-F5344CB8AC3E}">
        <p14:creationId xmlns:p14="http://schemas.microsoft.com/office/powerpoint/2010/main" val="23376714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1.3</a:t>
            </a:r>
            <a:r>
              <a:rPr lang="es-ES" altLang="es-ES" sz="20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Cálculo del campo eléctrico. Ejemplos</a:t>
            </a:r>
            <a:endParaRPr lang="es-ES" altLang="es-ES" sz="20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ángulo 47"/>
              <p:cNvSpPr/>
              <p:nvPr/>
            </p:nvSpPr>
            <p:spPr>
              <a:xfrm>
                <a:off x="251636" y="745524"/>
                <a:ext cx="8584160" cy="4029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s-ES" dirty="0"/>
                  <a:t>EJEMPLOS: 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_tradnl" dirty="0"/>
                  <a:t> en el eje de un disco uniformemente cargado con densidad de carga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</m:oMath>
                </a14:m>
                <a:r>
                  <a:rPr lang="es-ES_tradnl" dirty="0"/>
                  <a:t> </a:t>
                </a:r>
                <a:endParaRPr lang="es-ES" dirty="0"/>
              </a:p>
            </p:txBody>
          </p:sp>
        </mc:Choice>
        <mc:Fallback xmlns="">
          <p:sp>
            <p:nvSpPr>
              <p:cNvPr id="48" name="Rectángulo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636" y="745524"/>
                <a:ext cx="8584160" cy="402931"/>
              </a:xfrm>
              <a:prstGeom prst="rect">
                <a:avLst/>
              </a:prstGeom>
              <a:blipFill rotWithShape="0">
                <a:blip r:embed="rId5"/>
                <a:stretch>
                  <a:fillRect l="-568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ángulo 49"/>
              <p:cNvSpPr/>
              <p:nvPr/>
            </p:nvSpPr>
            <p:spPr>
              <a:xfrm>
                <a:off x="6029432" y="1182444"/>
                <a:ext cx="2471831" cy="7317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𝑧𝑑𝑞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𝑧</m:t>
                                      </m:r>
                                    </m:e>
                                    <m:sup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+</m:t>
                                  </m:r>
                                  <m:sSup>
                                    <m:sSupPr>
                                      <m:ctrlP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p>
                                      <m:r>
                                        <a:rPr lang="es-ES" sz="20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e>
                              </m:d>
                            </m:e>
                            <m:sup>
                              <m:f>
                                <m:fPr>
                                  <m:type m:val="lin"/>
                                  <m:ctrlP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lang="es-ES" sz="20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0" name="Rectángulo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29432" y="1182444"/>
                <a:ext cx="2471831" cy="731739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ángulo 50"/>
              <p:cNvSpPr/>
              <p:nvPr/>
            </p:nvSpPr>
            <p:spPr>
              <a:xfrm>
                <a:off x="2690231" y="3523709"/>
                <a:ext cx="3536801" cy="9221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𝝈</m:t>
                          </m:r>
                        </m:num>
                        <m:den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sSub>
                            <m:sSubPr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/>
                                  <a:ea typeface="Cambria Math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/>
                                  <a:ea typeface="Cambria Math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d>
                        <m:dPr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s-ES" sz="2400" b="1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sz="2400" b="1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𝒛</m:t>
                              </m:r>
                            </m:num>
                            <m:den>
                              <m:rad>
                                <m:radPr>
                                  <m:degHide m:val="on"/>
                                  <m:ctrlPr>
                                    <a:rPr lang="es-ES" sz="2400" b="1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radPr>
                                <m:deg/>
                                <m:e>
                                  <m:sSup>
                                    <m:sSupPr>
                                      <m:ctrlP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𝒛</m:t>
                                      </m:r>
                                    </m:e>
                                    <m:sup>
                                      <m: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𝟐</m:t>
                                      </m:r>
                                    </m:sup>
                                  </m:sSup>
                                  <m:r>
                                    <a:rPr lang="es-ES" sz="2400" b="1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+</m:t>
                                  </m:r>
                                  <m:sSup>
                                    <m:sSupPr>
                                      <m:ctrlP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𝒃</m:t>
                                      </m:r>
                                    </m:e>
                                    <m:sup>
                                      <m:r>
                                        <a:rPr lang="es-ES" sz="2400" b="1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𝟐</m:t>
                                      </m:r>
                                    </m:sup>
                                  </m:sSup>
                                </m:e>
                              </m:rad>
                            </m:den>
                          </m:f>
                        </m:e>
                      </m:d>
                    </m:oMath>
                  </m:oMathPara>
                </a14:m>
                <a:endParaRPr lang="es-ES" sz="2400" b="1" dirty="0"/>
              </a:p>
            </p:txBody>
          </p:sp>
        </mc:Choice>
        <mc:Fallback xmlns="">
          <p:sp>
            <p:nvSpPr>
              <p:cNvPr id="51" name="Rectángulo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0231" y="3523709"/>
                <a:ext cx="3536801" cy="922176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ángulo 51">
                <a:extLst>
                  <a:ext uri="{FF2B5EF4-FFF2-40B4-BE49-F238E27FC236}">
                    <a16:creationId xmlns:a16="http://schemas.microsoft.com/office/drawing/2014/main" id="{0B4FC1C2-5D4E-4264-B314-FEB90CAE71FA}"/>
                  </a:ext>
                </a:extLst>
              </p:cNvPr>
              <p:cNvSpPr/>
              <p:nvPr/>
            </p:nvSpPr>
            <p:spPr>
              <a:xfrm>
                <a:off x="5994999" y="4077042"/>
                <a:ext cx="2939394" cy="9061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i="1">
                          <a:latin typeface="Cambria Math" panose="02040503050406030204" pitchFamily="18" charset="0"/>
                        </a:rPr>
                        <m:t>𝑏</m:t>
                      </m:r>
                      <m:r>
                        <a:rPr lang="es-ES" sz="2800" i="1">
                          <a:latin typeface="Cambria Math" panose="02040503050406030204" pitchFamily="18" charset="0"/>
                        </a:rPr>
                        <m:t> →∞  ;</m:t>
                      </m:r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𝑬</m:t>
                      </m:r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𝝈</m:t>
                          </m:r>
                        </m:num>
                        <m:den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/>
                                  <a:ea typeface="Cambria Math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/>
                                  <a:ea typeface="Cambria Math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52" name="Rectángulo 51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0B4FC1C2-5D4E-4264-B314-FEB90CAE71F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4999" y="4077042"/>
                <a:ext cx="2939394" cy="906145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ángulo 52">
            <a:extLst>
              <a:ext uri="{FF2B5EF4-FFF2-40B4-BE49-F238E27FC236}">
                <a16:creationId xmlns:a16="http://schemas.microsoft.com/office/drawing/2014/main" id="{7E58EC4D-7E4E-4051-B3BB-76E37F949357}"/>
              </a:ext>
            </a:extLst>
          </p:cNvPr>
          <p:cNvSpPr/>
          <p:nvPr/>
        </p:nvSpPr>
        <p:spPr>
          <a:xfrm>
            <a:off x="6396410" y="3792157"/>
            <a:ext cx="24393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dirty="0"/>
              <a:t>lámina infinita de carga</a:t>
            </a:r>
            <a:endParaRPr lang="es-E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3898610" y="2454506"/>
                <a:ext cx="2497800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𝐾𝑧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𝜋𝜎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𝑧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+</m:t>
                                      </m:r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e>
                                  </m:d>
                                </m:e>
                                <m:sup>
                                  <m:f>
                                    <m:fPr>
                                      <m:type m:val="lin"/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3</m:t>
                                      </m:r>
                                    </m:num>
                                    <m:den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den>
                                  </m:f>
                                </m:sup>
                              </m:sSup>
                            </m:den>
                          </m:f>
                          <m:acc>
                            <m:accPr>
                              <m:chr m:val="̂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s-ES" dirty="0"/>
                            <m:t> 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8610" y="2454506"/>
                <a:ext cx="2497800" cy="818879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1534625" y="2454506"/>
                <a:ext cx="2606034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𝑧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+</m:t>
                                      </m:r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e>
                                  </m:d>
                                </m:e>
                                <m:sup>
                                  <m:f>
                                    <m:fPr>
                                      <m:type m:val="lin"/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3</m:t>
                                      </m:r>
                                    </m:num>
                                    <m:den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den>
                                  </m:f>
                                </m:sup>
                              </m:sSup>
                            </m:den>
                          </m:f>
                          <m:acc>
                            <m:accPr>
                              <m:chr m:val="̂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s-ES" dirty="0"/>
                            <m:t> 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34625" y="2454506"/>
                <a:ext cx="2606034" cy="818879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3216762" y="1803080"/>
                <a:ext cx="119802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𝑑𝑞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𝑑𝑆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16762" y="1803080"/>
                <a:ext cx="1198020" cy="369332"/>
              </a:xfrm>
              <a:prstGeom prst="rect">
                <a:avLst/>
              </a:prstGeom>
              <a:blipFill>
                <a:blip r:embed="rId11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ángulo 2"/>
          <p:cNvSpPr/>
          <p:nvPr/>
        </p:nvSpPr>
        <p:spPr>
          <a:xfrm>
            <a:off x="2949071" y="1501892"/>
            <a:ext cx="2386853" cy="14119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3898610" y="1140508"/>
                <a:ext cx="63594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8610" y="1140508"/>
                <a:ext cx="635943" cy="369332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Conector recto 5"/>
          <p:cNvCxnSpPr/>
          <p:nvPr/>
        </p:nvCxnSpPr>
        <p:spPr>
          <a:xfrm>
            <a:off x="2960731" y="1481639"/>
            <a:ext cx="2386853" cy="0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2305344" y="1399724"/>
                <a:ext cx="50449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𝑑𝑎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05344" y="1399724"/>
                <a:ext cx="504497" cy="369332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Conector recto de flecha 8"/>
          <p:cNvCxnSpPr/>
          <p:nvPr/>
        </p:nvCxnSpPr>
        <p:spPr>
          <a:xfrm>
            <a:off x="2949070" y="1217642"/>
            <a:ext cx="0" cy="2921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recto de flecha 25"/>
          <p:cNvCxnSpPr/>
          <p:nvPr/>
        </p:nvCxnSpPr>
        <p:spPr>
          <a:xfrm rot="10800000">
            <a:off x="2960732" y="1623288"/>
            <a:ext cx="0" cy="2921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6106957" y="2460100"/>
                <a:ext cx="3097258" cy="81887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𝜋𝜎</m:t>
                          </m:r>
                        </m:num>
                        <m:den>
                          <m:r>
                            <a:rPr lang="es-ES" i="1">
                              <a:latin typeface="Cambria Math"/>
                            </a:rPr>
                            <m:t>4</m:t>
                          </m:r>
                          <m:r>
                            <a:rPr lang="es-ES" i="1">
                              <a:latin typeface="Cambria Math"/>
                              <a:ea typeface="Cambria Math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𝑧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𝑧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+</m:t>
                                      </m:r>
                                      <m:sSup>
                                        <m:sSup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e>
                                        <m: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e>
                                  </m:d>
                                </m:e>
                                <m:sup>
                                  <m:f>
                                    <m:fPr>
                                      <m:type m:val="lin"/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3</m:t>
                                      </m:r>
                                    </m:num>
                                    <m:den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den>
                                  </m:f>
                                </m:sup>
                              </m:sSup>
                            </m:den>
                          </m:f>
                          <m:acc>
                            <m:accPr>
                              <m:chr m:val="̂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s-ES" dirty="0"/>
                            <m:t> 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6957" y="2460100"/>
                <a:ext cx="3097258" cy="818879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-17130" y="3535035"/>
                <a:ext cx="2768387" cy="108401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𝑧</m:t>
                      </m:r>
                      <m:sSubSup>
                        <m:sSubSup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num>
                                <m:den>
                                  <m:sSup>
                                    <m:sSupPr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d>
                                        <m:dPr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sSup>
                                            <m:sSupPr>
                                              <m:ctrlP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</m:ctrlPr>
                                            </m:sSupPr>
                                            <m:e>
                                              <m: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𝑧</m:t>
                                              </m:r>
                                            </m:e>
                                            <m:sup>
                                              <m: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2</m:t>
                                              </m:r>
                                            </m:sup>
                                          </m:sSup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sSup>
                                            <m:sSupPr>
                                              <m:ctrlP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</m:ctrlPr>
                                            </m:sSupPr>
                                            <m:e>
                                              <m: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𝑎</m:t>
                                              </m:r>
                                            </m:e>
                                            <m:sup>
                                              <m:r>
                                                <a:rPr lang="es-ES" i="1"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2</m:t>
                                              </m:r>
                                            </m:sup>
                                          </m:sSup>
                                        </m:e>
                                      </m:d>
                                    </m:e>
                                    <m:sup>
                                      <m:f>
                                        <m:fPr>
                                          <m:type m:val="lin"/>
                                          <m:ctrlP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es-ES" i="1"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den>
                                      </m:f>
                                    </m:sup>
                                  </m:sSup>
                                </m:den>
                              </m:f>
                            </m:e>
                          </m:d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sup>
                      </m:sSubSup>
                      <m:acc>
                        <m:accPr>
                          <m:chr m:val="̂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lang="es-ES" dirty="0"/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7130" y="3535035"/>
                <a:ext cx="2768387" cy="1084015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4571469" y="1148455"/>
                <a:ext cx="145796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𝑑𝑆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=2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𝑎𝑑𝑎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1469" y="1148455"/>
                <a:ext cx="1457963" cy="369332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A9ADCCE9-02FE-4A47-8371-8BA0DFF41760}"/>
                  </a:ext>
                </a:extLst>
              </p:cNvPr>
              <p:cNvSpPr/>
              <p:nvPr/>
            </p:nvSpPr>
            <p:spPr>
              <a:xfrm>
                <a:off x="4216581" y="1811858"/>
                <a:ext cx="126913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i="1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𝑎𝑑𝑎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A9ADCCE9-02FE-4A47-8371-8BA0DFF4176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6581" y="1811858"/>
                <a:ext cx="1269130" cy="369332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" name="Grupo 40">
            <a:extLst>
              <a:ext uri="{FF2B5EF4-FFF2-40B4-BE49-F238E27FC236}">
                <a16:creationId xmlns:a16="http://schemas.microsoft.com/office/drawing/2014/main" id="{64A95A77-5652-4228-9118-683BADF5FF03}"/>
              </a:ext>
            </a:extLst>
          </p:cNvPr>
          <p:cNvGrpSpPr/>
          <p:nvPr/>
        </p:nvGrpSpPr>
        <p:grpSpPr>
          <a:xfrm>
            <a:off x="51525" y="1178118"/>
            <a:ext cx="2860629" cy="1761650"/>
            <a:chOff x="1113746" y="3488803"/>
            <a:chExt cx="2860629" cy="1761650"/>
          </a:xfrm>
        </p:grpSpPr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0B2FB2E1-22E8-42A4-B71D-CF3922AB151B}"/>
                </a:ext>
              </a:extLst>
            </p:cNvPr>
            <p:cNvGrpSpPr/>
            <p:nvPr/>
          </p:nvGrpSpPr>
          <p:grpSpPr>
            <a:xfrm>
              <a:off x="1113746" y="3488803"/>
              <a:ext cx="1581454" cy="1761650"/>
              <a:chOff x="1804686" y="3535035"/>
              <a:chExt cx="1232357" cy="1448152"/>
            </a:xfrm>
          </p:grpSpPr>
          <p:sp>
            <p:nvSpPr>
              <p:cNvPr id="29" name="Elipse 28">
                <a:extLst>
                  <a:ext uri="{FF2B5EF4-FFF2-40B4-BE49-F238E27FC236}">
                    <a16:creationId xmlns:a16="http://schemas.microsoft.com/office/drawing/2014/main" id="{D6D5518E-EF8F-49AC-9AD4-3E79E0811E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04686" y="3543187"/>
                <a:ext cx="1154455" cy="1440000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2" name="Elipse 11">
                <a:extLst>
                  <a:ext uri="{FF2B5EF4-FFF2-40B4-BE49-F238E27FC236}">
                    <a16:creationId xmlns:a16="http://schemas.microsoft.com/office/drawing/2014/main" id="{CD7E7546-D257-4E46-9FF2-DB2146BF68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2588" y="3535035"/>
                <a:ext cx="1154455" cy="1440000"/>
              </a:xfrm>
              <a:prstGeom prst="ellips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A0D40B82-7A82-4F97-87E7-9F6E5556158A}"/>
                </a:ext>
              </a:extLst>
            </p:cNvPr>
            <p:cNvGrpSpPr/>
            <p:nvPr/>
          </p:nvGrpSpPr>
          <p:grpSpPr>
            <a:xfrm>
              <a:off x="1600180" y="3880689"/>
              <a:ext cx="717815" cy="892768"/>
              <a:chOff x="4482577" y="3774033"/>
              <a:chExt cx="842774" cy="842774"/>
            </a:xfrm>
          </p:grpSpPr>
          <p:sp>
            <p:nvSpPr>
              <p:cNvPr id="30" name="Elipse 29">
                <a:extLst>
                  <a:ext uri="{FF2B5EF4-FFF2-40B4-BE49-F238E27FC236}">
                    <a16:creationId xmlns:a16="http://schemas.microsoft.com/office/drawing/2014/main" id="{7B557342-1C1D-45A3-9BB5-AE36FCFD0B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82577" y="3774033"/>
                <a:ext cx="842774" cy="8427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1" name="Elipse 30">
                <a:extLst>
                  <a:ext uri="{FF2B5EF4-FFF2-40B4-BE49-F238E27FC236}">
                    <a16:creationId xmlns:a16="http://schemas.microsoft.com/office/drawing/2014/main" id="{CFCE23D1-C4CF-41C7-BD09-A98B822091B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43964" y="3830262"/>
                <a:ext cx="720000" cy="720000"/>
              </a:xfrm>
              <a:prstGeom prst="ellips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cxnSp>
          <p:nvCxnSpPr>
            <p:cNvPr id="16" name="Conector recto 15">
              <a:extLst>
                <a:ext uri="{FF2B5EF4-FFF2-40B4-BE49-F238E27FC236}">
                  <a16:creationId xmlns:a16="http://schemas.microsoft.com/office/drawing/2014/main" id="{EB920194-D7A2-496E-AA97-92A5BF208F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50810" y="4307682"/>
              <a:ext cx="1881238" cy="8538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3997A155-2369-45C4-BE0A-A8C220A4D100}"/>
                    </a:ext>
                  </a:extLst>
                </p:cNvPr>
                <p:cNvSpPr/>
                <p:nvPr/>
              </p:nvSpPr>
              <p:spPr>
                <a:xfrm>
                  <a:off x="3443139" y="4349309"/>
                  <a:ext cx="53123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3997A155-2369-45C4-BE0A-A8C220A4D10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43139" y="4349309"/>
                  <a:ext cx="531236" cy="402931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2" name="Conector recto de flecha 21">
              <a:extLst>
                <a:ext uri="{FF2B5EF4-FFF2-40B4-BE49-F238E27FC236}">
                  <a16:creationId xmlns:a16="http://schemas.microsoft.com/office/drawing/2014/main" id="{C4CE163F-B687-4BBA-8DAF-4A87372D3C97}"/>
                </a:ext>
              </a:extLst>
            </p:cNvPr>
            <p:cNvCxnSpPr/>
            <p:nvPr/>
          </p:nvCxnSpPr>
          <p:spPr>
            <a:xfrm>
              <a:off x="3316240" y="4311594"/>
              <a:ext cx="582321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46C62C9D-1222-423D-BF11-F01511F60ED1}"/>
                </a:ext>
              </a:extLst>
            </p:cNvPr>
            <p:cNvCxnSpPr>
              <a:endCxn id="31" idx="1"/>
            </p:cNvCxnSpPr>
            <p:nvPr/>
          </p:nvCxnSpPr>
          <p:spPr>
            <a:xfrm flipH="1" flipV="1">
              <a:off x="1742273" y="4051950"/>
              <a:ext cx="231462" cy="26818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>
              <a:extLst>
                <a:ext uri="{FF2B5EF4-FFF2-40B4-BE49-F238E27FC236}">
                  <a16:creationId xmlns:a16="http://schemas.microsoft.com/office/drawing/2014/main" id="{D2ABD20D-1DB5-4088-B053-EA5C660638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22945" y="4334736"/>
              <a:ext cx="650791" cy="49819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78C0193C-6DBB-40FE-9504-5DF4AF64C51B}"/>
                    </a:ext>
                  </a:extLst>
                </p:cNvPr>
                <p:cNvSpPr/>
                <p:nvPr/>
              </p:nvSpPr>
              <p:spPr>
                <a:xfrm>
                  <a:off x="1781432" y="3892593"/>
                  <a:ext cx="308674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34" name="Rectángulo 33">
                  <a:extLst>
                    <a:ext uri="{FF2B5EF4-FFF2-40B4-BE49-F238E27FC236}">
                      <a16:creationId xmlns:a16="http://schemas.microsoft.com/office/drawing/2014/main" id="{78C0193C-6DBB-40FE-9504-5DF4AF64C51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81432" y="3892593"/>
                  <a:ext cx="308674" cy="276999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83768248-7986-4073-9F87-9513C8859A67}"/>
                    </a:ext>
                  </a:extLst>
                </p:cNvPr>
                <p:cNvSpPr/>
                <p:nvPr/>
              </p:nvSpPr>
              <p:spPr>
                <a:xfrm>
                  <a:off x="1352162" y="4686043"/>
                  <a:ext cx="306687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47" name="Rectángulo 46">
                  <a:extLst>
                    <a:ext uri="{FF2B5EF4-FFF2-40B4-BE49-F238E27FC236}">
                      <a16:creationId xmlns:a16="http://schemas.microsoft.com/office/drawing/2014/main" id="{83768248-7986-4073-9F87-9513C8859A6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2162" y="4686043"/>
                  <a:ext cx="306687" cy="276999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Rectángulo 36">
                  <a:extLst>
                    <a:ext uri="{FF2B5EF4-FFF2-40B4-BE49-F238E27FC236}">
                      <a16:creationId xmlns:a16="http://schemas.microsoft.com/office/drawing/2014/main" id="{A1A5BFBE-41BC-47EF-AB83-E159DB9F15F6}"/>
                    </a:ext>
                  </a:extLst>
                </p:cNvPr>
                <p:cNvSpPr/>
                <p:nvPr/>
              </p:nvSpPr>
              <p:spPr>
                <a:xfrm>
                  <a:off x="2176682" y="4488918"/>
                  <a:ext cx="398442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𝑑𝑎</m:t>
                        </m:r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37" name="Rectángulo 36">
                  <a:extLst>
                    <a:ext uri="{FF2B5EF4-FFF2-40B4-BE49-F238E27FC236}">
                      <a16:creationId xmlns:a16="http://schemas.microsoft.com/office/drawing/2014/main" id="{A1A5BFBE-41BC-47EF-AB83-E159DB9F15F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76682" y="4488918"/>
                  <a:ext cx="398442" cy="276999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9" name="Conector recto de flecha 38">
              <a:extLst>
                <a:ext uri="{FF2B5EF4-FFF2-40B4-BE49-F238E27FC236}">
                  <a16:creationId xmlns:a16="http://schemas.microsoft.com/office/drawing/2014/main" id="{D224B7AA-15F1-454D-95E5-6BBF791F8403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1984927" y="4532487"/>
              <a:ext cx="116556" cy="108000"/>
            </a:xfrm>
            <a:prstGeom prst="straightConnector1">
              <a:avLst/>
            </a:prstGeom>
            <a:ln w="63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de flecha 48">
              <a:extLst>
                <a:ext uri="{FF2B5EF4-FFF2-40B4-BE49-F238E27FC236}">
                  <a16:creationId xmlns:a16="http://schemas.microsoft.com/office/drawing/2014/main" id="{81DE3981-6BFA-44EC-BA24-7A9718D5F5EE}"/>
                </a:ext>
              </a:extLst>
            </p:cNvPr>
            <p:cNvCxnSpPr>
              <a:cxnSpLocks noChangeAspect="1"/>
            </p:cNvCxnSpPr>
            <p:nvPr/>
          </p:nvCxnSpPr>
          <p:spPr>
            <a:xfrm rot="10800000">
              <a:off x="2137327" y="4684887"/>
              <a:ext cx="116556" cy="108000"/>
            </a:xfrm>
            <a:prstGeom prst="straightConnector1">
              <a:avLst/>
            </a:prstGeom>
            <a:ln w="63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9B9ADAD3-2484-4A39-8875-D3ABF679674C}"/>
                    </a:ext>
                  </a:extLst>
                </p:cNvPr>
                <p:cNvSpPr/>
                <p:nvPr/>
              </p:nvSpPr>
              <p:spPr>
                <a:xfrm>
                  <a:off x="2721674" y="4255488"/>
                  <a:ext cx="306687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𝑧</m:t>
                        </m:r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9B9ADAD3-2484-4A39-8875-D3ABF679674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1674" y="4255488"/>
                  <a:ext cx="306687" cy="276999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486100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17" grpId="0"/>
      <p:bldP spid="18" grpId="0"/>
      <p:bldP spid="2" grpId="0"/>
      <p:bldP spid="3" grpId="0" animBg="1"/>
      <p:bldP spid="4" grpId="0"/>
      <p:bldP spid="7" grpId="0"/>
      <p:bldP spid="27" grpId="0"/>
      <p:bldP spid="28" grpId="0"/>
      <p:bldP spid="10" grpId="0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Líneas de campo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1.4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Líneas de campo</a:t>
            </a:r>
          </a:p>
        </p:txBody>
      </p:sp>
      <p:grpSp>
        <p:nvGrpSpPr>
          <p:cNvPr id="229" name="Grupo 228">
            <a:extLst>
              <a:ext uri="{FF2B5EF4-FFF2-40B4-BE49-F238E27FC236}">
                <a16:creationId xmlns:a16="http://schemas.microsoft.com/office/drawing/2014/main" id="{8AE8D499-2CBD-4D8B-A8F5-AC8CB4C6789E}"/>
              </a:ext>
            </a:extLst>
          </p:cNvPr>
          <p:cNvGrpSpPr/>
          <p:nvPr/>
        </p:nvGrpSpPr>
        <p:grpSpPr>
          <a:xfrm>
            <a:off x="3834134" y="1367358"/>
            <a:ext cx="3363715" cy="3229584"/>
            <a:chOff x="5669972" y="774857"/>
            <a:chExt cx="3363715" cy="3229584"/>
          </a:xfrm>
        </p:grpSpPr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AF5FF1F3-8A01-4D7F-B7CB-404EA11BA1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11802" y="967880"/>
              <a:ext cx="923873" cy="998049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Conector recto de flecha 7">
              <a:extLst>
                <a:ext uri="{FF2B5EF4-FFF2-40B4-BE49-F238E27FC236}">
                  <a16:creationId xmlns:a16="http://schemas.microsoft.com/office/drawing/2014/main" id="{40428B94-5B67-4917-9DBA-D8F78428F0C3}"/>
                </a:ext>
              </a:extLst>
            </p:cNvPr>
            <p:cNvCxnSpPr/>
            <p:nvPr/>
          </p:nvCxnSpPr>
          <p:spPr>
            <a:xfrm>
              <a:off x="6011917" y="3450041"/>
              <a:ext cx="2869324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Conector recto de flecha 9">
              <a:extLst>
                <a:ext uri="{FF2B5EF4-FFF2-40B4-BE49-F238E27FC236}">
                  <a16:creationId xmlns:a16="http://schemas.microsoft.com/office/drawing/2014/main" id="{5C595CA7-5F5E-41C3-9DAF-B3D52EA4068F}"/>
                </a:ext>
              </a:extLst>
            </p:cNvPr>
            <p:cNvCxnSpPr/>
            <p:nvPr/>
          </p:nvCxnSpPr>
          <p:spPr>
            <a:xfrm flipH="1" flipV="1">
              <a:off x="6013143" y="1058290"/>
              <a:ext cx="1" cy="241200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CuadroTexto 2">
              <a:extLst>
                <a:ext uri="{FF2B5EF4-FFF2-40B4-BE49-F238E27FC236}">
                  <a16:creationId xmlns:a16="http://schemas.microsoft.com/office/drawing/2014/main" id="{B2869229-B1C4-4F7D-8525-AD4FE25C7D59}"/>
                </a:ext>
              </a:extLst>
            </p:cNvPr>
            <p:cNvSpPr txBox="1"/>
            <p:nvPr/>
          </p:nvSpPr>
          <p:spPr>
            <a:xfrm>
              <a:off x="8728795" y="3635109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X</a:t>
              </a: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6CE7E4BC-C472-44A3-85E2-72BC40637F53}"/>
                </a:ext>
              </a:extLst>
            </p:cNvPr>
            <p:cNvSpPr txBox="1"/>
            <p:nvPr/>
          </p:nvSpPr>
          <p:spPr>
            <a:xfrm>
              <a:off x="5669972" y="924414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Y</a:t>
              </a:r>
            </a:p>
          </p:txBody>
        </p:sp>
        <p:sp>
          <p:nvSpPr>
            <p:cNvPr id="13" name="Forma libre: forma 12">
              <a:extLst>
                <a:ext uri="{FF2B5EF4-FFF2-40B4-BE49-F238E27FC236}">
                  <a16:creationId xmlns:a16="http://schemas.microsoft.com/office/drawing/2014/main" id="{73C743AD-E65B-46AD-A6F9-D9FF34D72D1E}"/>
                </a:ext>
              </a:extLst>
            </p:cNvPr>
            <p:cNvSpPr/>
            <p:nvPr/>
          </p:nvSpPr>
          <p:spPr>
            <a:xfrm>
              <a:off x="6436800" y="1022400"/>
              <a:ext cx="1987200" cy="2232000"/>
            </a:xfrm>
            <a:custGeom>
              <a:avLst/>
              <a:gdLst>
                <a:gd name="connsiteX0" fmla="*/ 0 w 1987200"/>
                <a:gd name="connsiteY0" fmla="*/ 2232000 h 2232000"/>
                <a:gd name="connsiteX1" fmla="*/ 424800 w 1987200"/>
                <a:gd name="connsiteY1" fmla="*/ 914400 h 2232000"/>
                <a:gd name="connsiteX2" fmla="*/ 1987200 w 1987200"/>
                <a:gd name="connsiteY2" fmla="*/ 0 h 22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7200" h="2232000">
                  <a:moveTo>
                    <a:pt x="0" y="2232000"/>
                  </a:moveTo>
                  <a:cubicBezTo>
                    <a:pt x="46800" y="1759200"/>
                    <a:pt x="93600" y="1286400"/>
                    <a:pt x="424800" y="914400"/>
                  </a:cubicBezTo>
                  <a:cubicBezTo>
                    <a:pt x="756000" y="542400"/>
                    <a:pt x="1371600" y="271200"/>
                    <a:pt x="198720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5" name="Conector recto de flecha 14">
              <a:extLst>
                <a:ext uri="{FF2B5EF4-FFF2-40B4-BE49-F238E27FC236}">
                  <a16:creationId xmlns:a16="http://schemas.microsoft.com/office/drawing/2014/main" id="{2E27F8CA-0401-4A8F-B146-9576245FAA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3428" y="1501966"/>
              <a:ext cx="423878" cy="47001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CuadroTexto 15">
                  <a:extLst>
                    <a:ext uri="{FF2B5EF4-FFF2-40B4-BE49-F238E27FC236}">
                      <a16:creationId xmlns:a16="http://schemas.microsoft.com/office/drawing/2014/main" id="{539989AF-1975-43D7-9DD9-FB73B0C214F0}"/>
                    </a:ext>
                  </a:extLst>
                </p:cNvPr>
                <p:cNvSpPr txBox="1"/>
                <p:nvPr/>
              </p:nvSpPr>
              <p:spPr>
                <a:xfrm>
                  <a:off x="6933907" y="1266148"/>
                  <a:ext cx="272702" cy="3179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6" name="CuadroTexto 15">
                  <a:extLst>
                    <a:ext uri="{FF2B5EF4-FFF2-40B4-BE49-F238E27FC236}">
                      <a16:creationId xmlns:a16="http://schemas.microsoft.com/office/drawing/2014/main" id="{539989AF-1975-43D7-9DD9-FB73B0C214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33907" y="1266148"/>
                  <a:ext cx="272702" cy="317972"/>
                </a:xfrm>
                <a:prstGeom prst="rect">
                  <a:avLst/>
                </a:prstGeom>
                <a:blipFill>
                  <a:blip r:embed="rId4"/>
                  <a:stretch>
                    <a:fillRect l="-22222" t="-44231" r="-111111" b="-769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BC2C298E-0F3A-4087-96B7-9022A164893A}"/>
                    </a:ext>
                  </a:extLst>
                </p:cNvPr>
                <p:cNvSpPr txBox="1"/>
                <p:nvPr/>
              </p:nvSpPr>
              <p:spPr>
                <a:xfrm>
                  <a:off x="7746616" y="774857"/>
                  <a:ext cx="206210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BC2C298E-0F3A-4087-96B7-9022A164893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46616" y="774857"/>
                  <a:ext cx="206210" cy="310598"/>
                </a:xfrm>
                <a:prstGeom prst="rect">
                  <a:avLst/>
                </a:prstGeom>
                <a:blipFill>
                  <a:blip r:embed="rId5"/>
                  <a:stretch>
                    <a:fillRect l="-30303" r="-24242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id="{E887F73C-519D-4FB3-9C3F-F6A06B5BCF26}"/>
                </a:ext>
              </a:extLst>
            </p:cNvPr>
            <p:cNvCxnSpPr>
              <a:cxnSpLocks/>
            </p:cNvCxnSpPr>
            <p:nvPr/>
          </p:nvCxnSpPr>
          <p:spPr>
            <a:xfrm>
              <a:off x="7735675" y="1011316"/>
              <a:ext cx="0" cy="954613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24">
              <a:extLst>
                <a:ext uri="{FF2B5EF4-FFF2-40B4-BE49-F238E27FC236}">
                  <a16:creationId xmlns:a16="http://schemas.microsoft.com/office/drawing/2014/main" id="{25C2AD71-3090-43CB-9416-B21DDA75FCAE}"/>
                </a:ext>
              </a:extLst>
            </p:cNvPr>
            <p:cNvCxnSpPr>
              <a:cxnSpLocks/>
            </p:cNvCxnSpPr>
            <p:nvPr/>
          </p:nvCxnSpPr>
          <p:spPr>
            <a:xfrm>
              <a:off x="6811802" y="998116"/>
              <a:ext cx="934814" cy="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987E16DC-3838-424D-B260-9CAC32EEAD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3428" y="1000145"/>
              <a:ext cx="0" cy="965784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>
              <a:extLst>
                <a:ext uri="{FF2B5EF4-FFF2-40B4-BE49-F238E27FC236}">
                  <a16:creationId xmlns:a16="http://schemas.microsoft.com/office/drawing/2014/main" id="{6DB76F34-60A4-4AA4-AE0C-742C07A2776F}"/>
                </a:ext>
              </a:extLst>
            </p:cNvPr>
            <p:cNvCxnSpPr>
              <a:cxnSpLocks/>
            </p:cNvCxnSpPr>
            <p:nvPr/>
          </p:nvCxnSpPr>
          <p:spPr>
            <a:xfrm>
              <a:off x="6820766" y="1965929"/>
              <a:ext cx="925850" cy="0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5" name="CuadroTexto 224">
                  <a:extLst>
                    <a:ext uri="{FF2B5EF4-FFF2-40B4-BE49-F238E27FC236}">
                      <a16:creationId xmlns:a16="http://schemas.microsoft.com/office/drawing/2014/main" id="{90A5C0F6-0E76-45A6-967E-8E9AA71002DB}"/>
                    </a:ext>
                  </a:extLst>
                </p:cNvPr>
                <p:cNvSpPr txBox="1"/>
                <p:nvPr/>
              </p:nvSpPr>
              <p:spPr>
                <a:xfrm>
                  <a:off x="7437453" y="2012877"/>
                  <a:ext cx="298222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25" name="CuadroTexto 224">
                  <a:extLst>
                    <a:ext uri="{FF2B5EF4-FFF2-40B4-BE49-F238E27FC236}">
                      <a16:creationId xmlns:a16="http://schemas.microsoft.com/office/drawing/2014/main" id="{90A5C0F6-0E76-45A6-967E-8E9AA7100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7453" y="2012877"/>
                  <a:ext cx="298222" cy="310598"/>
                </a:xfrm>
                <a:prstGeom prst="rect">
                  <a:avLst/>
                </a:prstGeom>
                <a:blipFill>
                  <a:blip r:embed="rId6"/>
                  <a:stretch>
                    <a:fillRect l="-20408" r="-2041" b="-1176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CuadroTexto 35">
                  <a:extLst>
                    <a:ext uri="{FF2B5EF4-FFF2-40B4-BE49-F238E27FC236}">
                      <a16:creationId xmlns:a16="http://schemas.microsoft.com/office/drawing/2014/main" id="{1DBC2BF1-971E-4D38-A1E0-866C9E72C93C}"/>
                    </a:ext>
                  </a:extLst>
                </p:cNvPr>
                <p:cNvSpPr txBox="1"/>
                <p:nvPr/>
              </p:nvSpPr>
              <p:spPr>
                <a:xfrm>
                  <a:off x="6495400" y="811706"/>
                  <a:ext cx="305853" cy="33887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6" name="CuadroTexto 35">
                  <a:extLst>
                    <a:ext uri="{FF2B5EF4-FFF2-40B4-BE49-F238E27FC236}">
                      <a16:creationId xmlns:a16="http://schemas.microsoft.com/office/drawing/2014/main" id="{1DBC2BF1-971E-4D38-A1E0-866C9E72C9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95400" y="811706"/>
                  <a:ext cx="305853" cy="338875"/>
                </a:xfrm>
                <a:prstGeom prst="rect">
                  <a:avLst/>
                </a:prstGeom>
                <a:blipFill>
                  <a:blip r:embed="rId7"/>
                  <a:stretch>
                    <a:fillRect l="-17647" r="-5882" b="-1607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83057632-7805-480F-AE7F-BFDEBA5A79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35620" y="1959882"/>
              <a:ext cx="396000" cy="907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>
              <a:extLst>
                <a:ext uri="{FF2B5EF4-FFF2-40B4-BE49-F238E27FC236}">
                  <a16:creationId xmlns:a16="http://schemas.microsoft.com/office/drawing/2014/main" id="{D8F5C1F7-CD33-4740-8591-9644D019F5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1268" y="1511086"/>
              <a:ext cx="0" cy="432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CuadroTexto 41">
                  <a:extLst>
                    <a:ext uri="{FF2B5EF4-FFF2-40B4-BE49-F238E27FC236}">
                      <a16:creationId xmlns:a16="http://schemas.microsoft.com/office/drawing/2014/main" id="{DDB4E853-FF0C-4A20-BC21-1F9C8A9DB7B3}"/>
                    </a:ext>
                  </a:extLst>
                </p:cNvPr>
                <p:cNvSpPr txBox="1"/>
                <p:nvPr/>
              </p:nvSpPr>
              <p:spPr>
                <a:xfrm>
                  <a:off x="6821599" y="1999598"/>
                  <a:ext cx="316369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𝑑𝑥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2" name="CuadroTexto 41">
                  <a:extLst>
                    <a:ext uri="{FF2B5EF4-FFF2-40B4-BE49-F238E27FC236}">
                      <a16:creationId xmlns:a16="http://schemas.microsoft.com/office/drawing/2014/main" id="{DDB4E853-FF0C-4A20-BC21-1F9C8A9DB7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1599" y="1999598"/>
                  <a:ext cx="316369" cy="276999"/>
                </a:xfrm>
                <a:prstGeom prst="rect">
                  <a:avLst/>
                </a:prstGeom>
                <a:blipFill>
                  <a:blip r:embed="rId8"/>
                  <a:stretch>
                    <a:fillRect l="-17308" r="-17308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592439B9-3317-4EEC-B6DF-ABB8727B9373}"/>
                    </a:ext>
                  </a:extLst>
                </p:cNvPr>
                <p:cNvSpPr txBox="1"/>
                <p:nvPr/>
              </p:nvSpPr>
              <p:spPr>
                <a:xfrm>
                  <a:off x="6469232" y="1653162"/>
                  <a:ext cx="31976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𝑑𝑦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3" name="CuadroTexto 42">
                  <a:extLst>
                    <a:ext uri="{FF2B5EF4-FFF2-40B4-BE49-F238E27FC236}">
                      <a16:creationId xmlns:a16="http://schemas.microsoft.com/office/drawing/2014/main" id="{592439B9-3317-4EEC-B6DF-ABB8727B937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69232" y="1653162"/>
                  <a:ext cx="319767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26415" t="-2174" r="-22642" b="-3260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1707291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55" name="Conector recto 54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6" name="Imagen 45" descr="https://cienciainteractivaydivertida.files.wordpress.com/2018/04/campo-dipolo-electrico.png?w=500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3377" y="2064396"/>
            <a:ext cx="3359150" cy="2444115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CuadroTexto 1"/>
          <p:cNvSpPr txBox="1"/>
          <p:nvPr/>
        </p:nvSpPr>
        <p:spPr>
          <a:xfrm>
            <a:off x="178675" y="801317"/>
            <a:ext cx="8926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i="1" dirty="0">
                <a:solidFill>
                  <a:srgbClr val="0070C0"/>
                </a:solidFill>
              </a:rPr>
              <a:t>Líneas de campo</a:t>
            </a:r>
            <a:r>
              <a:rPr lang="es-ES" sz="2000" dirty="0"/>
              <a:t>: Representan al campo eléctrico en una región del espacio y son trazadas de forma que en cualquier punto P son </a:t>
            </a:r>
            <a:r>
              <a:rPr lang="es-ES" sz="2000" b="1" i="1" dirty="0"/>
              <a:t>tangentes</a:t>
            </a:r>
            <a:r>
              <a:rPr lang="es-ES" sz="2000" dirty="0"/>
              <a:t> al campo eléctrico.</a:t>
            </a:r>
          </a:p>
        </p:txBody>
      </p:sp>
      <p:sp>
        <p:nvSpPr>
          <p:cNvPr id="11" name="CuadroTexto 10"/>
          <p:cNvSpPr txBox="1"/>
          <p:nvPr/>
        </p:nvSpPr>
        <p:spPr>
          <a:xfrm>
            <a:off x="178675" y="4693578"/>
            <a:ext cx="9105400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_tradnl" sz="2000" b="1" i="1" u="sng" dirty="0">
                <a:solidFill>
                  <a:srgbClr val="0070C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En cada punto coinciden con dirección y sentido del campo eléctrico en dicho punto.</a:t>
            </a:r>
            <a:endParaRPr lang="es-ES" sz="2000" b="1" i="1" u="sng" dirty="0">
              <a:solidFill>
                <a:srgbClr val="0070C0"/>
              </a:solidFill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endParaRPr lang="es-ES" dirty="0"/>
          </a:p>
        </p:txBody>
      </p:sp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Líneas de campo</a:t>
            </a: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F6EABE0-8C6A-4F48-A673-52671C36F474}"/>
              </a:ext>
            </a:extLst>
          </p:cNvPr>
          <p:cNvGrpSpPr/>
          <p:nvPr/>
        </p:nvGrpSpPr>
        <p:grpSpPr>
          <a:xfrm>
            <a:off x="586934" y="1486599"/>
            <a:ext cx="3363715" cy="3229584"/>
            <a:chOff x="5669972" y="774857"/>
            <a:chExt cx="3363715" cy="3229584"/>
          </a:xfrm>
        </p:grpSpPr>
        <p:cxnSp>
          <p:nvCxnSpPr>
            <p:cNvPr id="10" name="Conector recto de flecha 9">
              <a:extLst>
                <a:ext uri="{FF2B5EF4-FFF2-40B4-BE49-F238E27FC236}">
                  <a16:creationId xmlns:a16="http://schemas.microsoft.com/office/drawing/2014/main" id="{136D34E7-2246-40E7-AD86-20D6B1652D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11802" y="967880"/>
              <a:ext cx="923873" cy="998049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de flecha 12">
              <a:extLst>
                <a:ext uri="{FF2B5EF4-FFF2-40B4-BE49-F238E27FC236}">
                  <a16:creationId xmlns:a16="http://schemas.microsoft.com/office/drawing/2014/main" id="{85C538AE-1527-4AC7-BAA5-28A216316C76}"/>
                </a:ext>
              </a:extLst>
            </p:cNvPr>
            <p:cNvCxnSpPr/>
            <p:nvPr/>
          </p:nvCxnSpPr>
          <p:spPr>
            <a:xfrm>
              <a:off x="6011917" y="3450041"/>
              <a:ext cx="2869324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Conector recto de flecha 13">
              <a:extLst>
                <a:ext uri="{FF2B5EF4-FFF2-40B4-BE49-F238E27FC236}">
                  <a16:creationId xmlns:a16="http://schemas.microsoft.com/office/drawing/2014/main" id="{33178C73-F0A6-459D-9A92-359B2153726B}"/>
                </a:ext>
              </a:extLst>
            </p:cNvPr>
            <p:cNvCxnSpPr/>
            <p:nvPr/>
          </p:nvCxnSpPr>
          <p:spPr>
            <a:xfrm flipH="1" flipV="1">
              <a:off x="6013143" y="1058290"/>
              <a:ext cx="1" cy="241200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15F8778E-05AE-41A4-AA6D-E6B998458056}"/>
                </a:ext>
              </a:extLst>
            </p:cNvPr>
            <p:cNvSpPr txBox="1"/>
            <p:nvPr/>
          </p:nvSpPr>
          <p:spPr>
            <a:xfrm>
              <a:off x="8728795" y="3635109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X</a:t>
              </a:r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24365D7C-E01F-4561-BD22-E00659FCFEA2}"/>
                </a:ext>
              </a:extLst>
            </p:cNvPr>
            <p:cNvSpPr txBox="1"/>
            <p:nvPr/>
          </p:nvSpPr>
          <p:spPr>
            <a:xfrm>
              <a:off x="5669972" y="924414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Y</a:t>
              </a:r>
            </a:p>
          </p:txBody>
        </p:sp>
        <p:sp>
          <p:nvSpPr>
            <p:cNvPr id="17" name="Forma libre: forma 16">
              <a:extLst>
                <a:ext uri="{FF2B5EF4-FFF2-40B4-BE49-F238E27FC236}">
                  <a16:creationId xmlns:a16="http://schemas.microsoft.com/office/drawing/2014/main" id="{89B69CC0-69EB-4C9F-A473-B79C2DB00CC8}"/>
                </a:ext>
              </a:extLst>
            </p:cNvPr>
            <p:cNvSpPr/>
            <p:nvPr/>
          </p:nvSpPr>
          <p:spPr>
            <a:xfrm>
              <a:off x="6436800" y="1022400"/>
              <a:ext cx="1987200" cy="2232000"/>
            </a:xfrm>
            <a:custGeom>
              <a:avLst/>
              <a:gdLst>
                <a:gd name="connsiteX0" fmla="*/ 0 w 1987200"/>
                <a:gd name="connsiteY0" fmla="*/ 2232000 h 2232000"/>
                <a:gd name="connsiteX1" fmla="*/ 424800 w 1987200"/>
                <a:gd name="connsiteY1" fmla="*/ 914400 h 2232000"/>
                <a:gd name="connsiteX2" fmla="*/ 1987200 w 1987200"/>
                <a:gd name="connsiteY2" fmla="*/ 0 h 22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7200" h="2232000">
                  <a:moveTo>
                    <a:pt x="0" y="2232000"/>
                  </a:moveTo>
                  <a:cubicBezTo>
                    <a:pt x="46800" y="1759200"/>
                    <a:pt x="93600" y="1286400"/>
                    <a:pt x="424800" y="914400"/>
                  </a:cubicBezTo>
                  <a:cubicBezTo>
                    <a:pt x="756000" y="542400"/>
                    <a:pt x="1371600" y="271200"/>
                    <a:pt x="198720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0085E8F1-9ECD-4288-B793-EB6D9BCB6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3428" y="1501966"/>
              <a:ext cx="423878" cy="47001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7F2BB7CB-9255-4F62-9407-7176CF158751}"/>
                    </a:ext>
                  </a:extLst>
                </p:cNvPr>
                <p:cNvSpPr txBox="1"/>
                <p:nvPr/>
              </p:nvSpPr>
              <p:spPr>
                <a:xfrm>
                  <a:off x="6933907" y="1266148"/>
                  <a:ext cx="272702" cy="31797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7F2BB7CB-9255-4F62-9407-7176CF1587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33907" y="1266148"/>
                  <a:ext cx="272702" cy="317972"/>
                </a:xfrm>
                <a:prstGeom prst="rect">
                  <a:avLst/>
                </a:prstGeom>
                <a:blipFill>
                  <a:blip r:embed="rId5"/>
                  <a:stretch>
                    <a:fillRect l="-22727" t="-41509" r="-113636" b="-566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466BC54D-0DDC-47DF-84F8-DA7B48F4B89E}"/>
                    </a:ext>
                  </a:extLst>
                </p:cNvPr>
                <p:cNvSpPr txBox="1"/>
                <p:nvPr/>
              </p:nvSpPr>
              <p:spPr>
                <a:xfrm>
                  <a:off x="7746616" y="774857"/>
                  <a:ext cx="206210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466BC54D-0DDC-47DF-84F8-DA7B48F4B8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46616" y="774857"/>
                  <a:ext cx="206210" cy="310598"/>
                </a:xfrm>
                <a:prstGeom prst="rect">
                  <a:avLst/>
                </a:prstGeom>
                <a:blipFill>
                  <a:blip r:embed="rId6"/>
                  <a:stretch>
                    <a:fillRect l="-29412" r="-20588" b="-58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" name="Conector recto 20">
              <a:extLst>
                <a:ext uri="{FF2B5EF4-FFF2-40B4-BE49-F238E27FC236}">
                  <a16:creationId xmlns:a16="http://schemas.microsoft.com/office/drawing/2014/main" id="{7F32B609-D08F-4E7A-9F3F-413BBE61139F}"/>
                </a:ext>
              </a:extLst>
            </p:cNvPr>
            <p:cNvCxnSpPr>
              <a:cxnSpLocks/>
            </p:cNvCxnSpPr>
            <p:nvPr/>
          </p:nvCxnSpPr>
          <p:spPr>
            <a:xfrm>
              <a:off x="7735675" y="1011316"/>
              <a:ext cx="0" cy="954613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cto 21">
              <a:extLst>
                <a:ext uri="{FF2B5EF4-FFF2-40B4-BE49-F238E27FC236}">
                  <a16:creationId xmlns:a16="http://schemas.microsoft.com/office/drawing/2014/main" id="{8AC3F18A-44B0-4313-BD03-3C7BB8DA135C}"/>
                </a:ext>
              </a:extLst>
            </p:cNvPr>
            <p:cNvCxnSpPr>
              <a:cxnSpLocks/>
            </p:cNvCxnSpPr>
            <p:nvPr/>
          </p:nvCxnSpPr>
          <p:spPr>
            <a:xfrm>
              <a:off x="6811802" y="998116"/>
              <a:ext cx="934814" cy="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B3867227-A966-4F2A-A05A-8FE42B6074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3428" y="1000145"/>
              <a:ext cx="0" cy="965784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65B05613-1B6E-48F2-8D56-256B2FF49E59}"/>
                </a:ext>
              </a:extLst>
            </p:cNvPr>
            <p:cNvCxnSpPr>
              <a:cxnSpLocks/>
            </p:cNvCxnSpPr>
            <p:nvPr/>
          </p:nvCxnSpPr>
          <p:spPr>
            <a:xfrm>
              <a:off x="6820766" y="1965929"/>
              <a:ext cx="925850" cy="0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uadroTexto 24">
                  <a:extLst>
                    <a:ext uri="{FF2B5EF4-FFF2-40B4-BE49-F238E27FC236}">
                      <a16:creationId xmlns:a16="http://schemas.microsoft.com/office/drawing/2014/main" id="{05BC03E6-6A20-4CBD-AE79-F683E047BC6C}"/>
                    </a:ext>
                  </a:extLst>
                </p:cNvPr>
                <p:cNvSpPr txBox="1"/>
                <p:nvPr/>
              </p:nvSpPr>
              <p:spPr>
                <a:xfrm>
                  <a:off x="7437453" y="2012877"/>
                  <a:ext cx="298222" cy="31059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5" name="CuadroTexto 24">
                  <a:extLst>
                    <a:ext uri="{FF2B5EF4-FFF2-40B4-BE49-F238E27FC236}">
                      <a16:creationId xmlns:a16="http://schemas.microsoft.com/office/drawing/2014/main" id="{05BC03E6-6A20-4CBD-AE79-F683E047BC6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7453" y="2012877"/>
                  <a:ext cx="298222" cy="310598"/>
                </a:xfrm>
                <a:prstGeom prst="rect">
                  <a:avLst/>
                </a:prstGeom>
                <a:blipFill>
                  <a:blip r:embed="rId7"/>
                  <a:stretch>
                    <a:fillRect l="-18367" r="-4082" b="-980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74240493-9325-4AE9-99A1-905DF2A32782}"/>
                    </a:ext>
                  </a:extLst>
                </p:cNvPr>
                <p:cNvSpPr txBox="1"/>
                <p:nvPr/>
              </p:nvSpPr>
              <p:spPr>
                <a:xfrm>
                  <a:off x="6495400" y="811706"/>
                  <a:ext cx="305853" cy="33887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s-ES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s-ES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acc>
                          </m:e>
                          <m:sub>
                            <m:r>
                              <a:rPr lang="es-E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6" name="CuadroTexto 25">
                  <a:extLst>
                    <a:ext uri="{FF2B5EF4-FFF2-40B4-BE49-F238E27FC236}">
                      <a16:creationId xmlns:a16="http://schemas.microsoft.com/office/drawing/2014/main" id="{74240493-9325-4AE9-99A1-905DF2A3278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95400" y="811706"/>
                  <a:ext cx="305853" cy="338875"/>
                </a:xfrm>
                <a:prstGeom prst="rect">
                  <a:avLst/>
                </a:prstGeom>
                <a:blipFill>
                  <a:blip r:embed="rId8"/>
                  <a:stretch>
                    <a:fillRect l="-20000" r="-8000" b="-1818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03D01D7F-AE60-4E97-8382-6FE42A4BB1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35620" y="1959882"/>
              <a:ext cx="396000" cy="907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CB9E1298-BF98-4F51-9BB5-BC7F6B263A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1268" y="1511086"/>
              <a:ext cx="0" cy="432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943897CE-5A78-4ACE-B735-D26A202F8F11}"/>
                    </a:ext>
                  </a:extLst>
                </p:cNvPr>
                <p:cNvSpPr txBox="1"/>
                <p:nvPr/>
              </p:nvSpPr>
              <p:spPr>
                <a:xfrm>
                  <a:off x="6821599" y="1999598"/>
                  <a:ext cx="316369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𝑑𝑥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9" name="CuadroTexto 28">
                  <a:extLst>
                    <a:ext uri="{FF2B5EF4-FFF2-40B4-BE49-F238E27FC236}">
                      <a16:creationId xmlns:a16="http://schemas.microsoft.com/office/drawing/2014/main" id="{943897CE-5A78-4ACE-B735-D26A202F8F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1599" y="1999598"/>
                  <a:ext cx="316369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17308" r="-17308" b="-888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214504D8-775C-47CE-A454-F7FD24C990C3}"/>
                    </a:ext>
                  </a:extLst>
                </p:cNvPr>
                <p:cNvSpPr txBox="1"/>
                <p:nvPr/>
              </p:nvSpPr>
              <p:spPr>
                <a:xfrm>
                  <a:off x="6469232" y="1653162"/>
                  <a:ext cx="31976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𝑑𝑦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214504D8-775C-47CE-A454-F7FD24C990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69232" y="1653162"/>
                  <a:ext cx="319767" cy="276999"/>
                </a:xfrm>
                <a:prstGeom prst="rect">
                  <a:avLst/>
                </a:prstGeom>
                <a:blipFill>
                  <a:blip r:embed="rId10"/>
                  <a:stretch>
                    <a:fillRect l="-26415" t="-2222" r="-22642" b="-3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849470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2862728"/>
            <a:ext cx="8061497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/>
            <a:r>
              <a:rPr 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Carga eléctrica. </a:t>
            </a:r>
            <a:br>
              <a:rPr lang="es-ES_tradnl" altLang="es-ES" sz="28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</a:br>
            <a:endParaRPr lang="es-ES" sz="2800" dirty="0"/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-19455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1.0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</a:t>
            </a: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3E07F769-DA49-4CAD-BF86-447F3AE7316C}"/>
              </a:ext>
            </a:extLst>
          </p:cNvPr>
          <p:cNvGrpSpPr>
            <a:grpSpLocks noChangeAspect="1"/>
          </p:cNvGrpSpPr>
          <p:nvPr/>
        </p:nvGrpSpPr>
        <p:grpSpPr>
          <a:xfrm>
            <a:off x="4379871" y="734966"/>
            <a:ext cx="3247583" cy="2204773"/>
            <a:chOff x="3072149" y="663796"/>
            <a:chExt cx="4443943" cy="3016978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81C9B801-612E-4F21-94CB-18B918CCB4B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1182" y="1562081"/>
              <a:ext cx="1070516" cy="1490234"/>
            </a:xfrm>
            <a:prstGeom prst="rect">
              <a:avLst/>
            </a:prstGeom>
          </p:spPr>
        </p:pic>
        <p:pic>
          <p:nvPicPr>
            <p:cNvPr id="13" name="Imagen 12">
              <a:extLst>
                <a:ext uri="{FF2B5EF4-FFF2-40B4-BE49-F238E27FC236}">
                  <a16:creationId xmlns:a16="http://schemas.microsoft.com/office/drawing/2014/main" id="{2E8D857E-B340-4CF1-AE01-B9E2202AA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055181" y="1844753"/>
              <a:ext cx="728350" cy="900000"/>
            </a:xfrm>
            <a:prstGeom prst="rect">
              <a:avLst/>
            </a:prstGeom>
          </p:spPr>
        </p:pic>
        <p:sp>
          <p:nvSpPr>
            <p:cNvPr id="14" name="Flecha: a la derecha 13">
              <a:extLst>
                <a:ext uri="{FF2B5EF4-FFF2-40B4-BE49-F238E27FC236}">
                  <a16:creationId xmlns:a16="http://schemas.microsoft.com/office/drawing/2014/main" id="{49EFFB28-79A6-401F-B858-C955F7138A2A}"/>
                </a:ext>
              </a:extLst>
            </p:cNvPr>
            <p:cNvSpPr/>
            <p:nvPr/>
          </p:nvSpPr>
          <p:spPr>
            <a:xfrm>
              <a:off x="4588652" y="2076435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9" name="Flecha: a la derecha 18">
              <a:extLst>
                <a:ext uri="{FF2B5EF4-FFF2-40B4-BE49-F238E27FC236}">
                  <a16:creationId xmlns:a16="http://schemas.microsoft.com/office/drawing/2014/main" id="{1C8F926F-41F3-4962-A6D5-1EAB1A863DB2}"/>
                </a:ext>
              </a:extLst>
            </p:cNvPr>
            <p:cNvSpPr/>
            <p:nvPr/>
          </p:nvSpPr>
          <p:spPr>
            <a:xfrm rot="10800000">
              <a:off x="5396894" y="2059237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0" name="Flecha: a la derecha 19">
              <a:extLst>
                <a:ext uri="{FF2B5EF4-FFF2-40B4-BE49-F238E27FC236}">
                  <a16:creationId xmlns:a16="http://schemas.microsoft.com/office/drawing/2014/main" id="{70DB1715-E4AD-4BD6-B0A8-8498085DC948}"/>
                </a:ext>
              </a:extLst>
            </p:cNvPr>
            <p:cNvSpPr/>
            <p:nvPr/>
          </p:nvSpPr>
          <p:spPr>
            <a:xfrm>
              <a:off x="6877544" y="3029119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Flecha: a la derecha 20">
              <a:extLst>
                <a:ext uri="{FF2B5EF4-FFF2-40B4-BE49-F238E27FC236}">
                  <a16:creationId xmlns:a16="http://schemas.microsoft.com/office/drawing/2014/main" id="{74D07B0C-41EB-4498-A3BA-ABCDA3ED30BE}"/>
                </a:ext>
              </a:extLst>
            </p:cNvPr>
            <p:cNvSpPr/>
            <p:nvPr/>
          </p:nvSpPr>
          <p:spPr>
            <a:xfrm rot="10800000">
              <a:off x="3143459" y="2976274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pic>
          <p:nvPicPr>
            <p:cNvPr id="24" name="Imagen 23">
              <a:extLst>
                <a:ext uri="{FF2B5EF4-FFF2-40B4-BE49-F238E27FC236}">
                  <a16:creationId xmlns:a16="http://schemas.microsoft.com/office/drawing/2014/main" id="{A0C9FEEA-181C-4C74-94C4-809B6C5CF2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70643" y="692055"/>
              <a:ext cx="1070516" cy="1490234"/>
            </a:xfrm>
            <a:prstGeom prst="rect">
              <a:avLst/>
            </a:prstGeom>
          </p:spPr>
        </p:pic>
        <p:pic>
          <p:nvPicPr>
            <p:cNvPr id="25" name="Imagen 24">
              <a:extLst>
                <a:ext uri="{FF2B5EF4-FFF2-40B4-BE49-F238E27FC236}">
                  <a16:creationId xmlns:a16="http://schemas.microsoft.com/office/drawing/2014/main" id="{032C118C-22C9-4DA0-AF70-4F5F70DEDB6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053770" y="2780774"/>
              <a:ext cx="728350" cy="900000"/>
            </a:xfrm>
            <a:prstGeom prst="rect">
              <a:avLst/>
            </a:prstGeom>
          </p:spPr>
        </p:pic>
        <p:sp>
          <p:nvSpPr>
            <p:cNvPr id="26" name="Flecha: a la derecha 25">
              <a:extLst>
                <a:ext uri="{FF2B5EF4-FFF2-40B4-BE49-F238E27FC236}">
                  <a16:creationId xmlns:a16="http://schemas.microsoft.com/office/drawing/2014/main" id="{EC819202-7844-4CAD-9BB3-8B7C075CBA8F}"/>
                </a:ext>
              </a:extLst>
            </p:cNvPr>
            <p:cNvSpPr/>
            <p:nvPr/>
          </p:nvSpPr>
          <p:spPr>
            <a:xfrm>
              <a:off x="6890769" y="1197536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7" name="Flecha: a la derecha 26">
              <a:extLst>
                <a:ext uri="{FF2B5EF4-FFF2-40B4-BE49-F238E27FC236}">
                  <a16:creationId xmlns:a16="http://schemas.microsoft.com/office/drawing/2014/main" id="{DD0C8174-5014-4296-A2AD-1146AB090829}"/>
                </a:ext>
              </a:extLst>
            </p:cNvPr>
            <p:cNvSpPr/>
            <p:nvPr/>
          </p:nvSpPr>
          <p:spPr>
            <a:xfrm rot="10800000">
              <a:off x="3072149" y="1206409"/>
              <a:ext cx="625323" cy="388032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pic>
          <p:nvPicPr>
            <p:cNvPr id="28" name="Imagen 27">
              <a:extLst>
                <a:ext uri="{FF2B5EF4-FFF2-40B4-BE49-F238E27FC236}">
                  <a16:creationId xmlns:a16="http://schemas.microsoft.com/office/drawing/2014/main" id="{F97EA24F-150C-49DC-BD16-D5A2072990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17118" y="663796"/>
              <a:ext cx="1070516" cy="1490234"/>
            </a:xfrm>
            <a:prstGeom prst="rect">
              <a:avLst/>
            </a:prstGeom>
          </p:spPr>
        </p:pic>
        <p:pic>
          <p:nvPicPr>
            <p:cNvPr id="29" name="Imagen 28">
              <a:extLst>
                <a:ext uri="{FF2B5EF4-FFF2-40B4-BE49-F238E27FC236}">
                  <a16:creationId xmlns:a16="http://schemas.microsoft.com/office/drawing/2014/main" id="{6173A2D4-F411-4994-9404-1A5F2ECFA42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24350" y="2780774"/>
              <a:ext cx="728350" cy="90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67181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55" name="Conector recto 54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CuadroTexto 51"/>
          <p:cNvSpPr txBox="1"/>
          <p:nvPr/>
        </p:nvSpPr>
        <p:spPr>
          <a:xfrm>
            <a:off x="-51847" y="1109825"/>
            <a:ext cx="3720413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Nunca se cruzan ni se cortan</a:t>
            </a:r>
          </a:p>
          <a:p>
            <a:endParaRPr lang="es-ES" dirty="0"/>
          </a:p>
        </p:txBody>
      </p:sp>
      <p:sp>
        <p:nvSpPr>
          <p:cNvPr id="53" name="CuadroTexto 52"/>
          <p:cNvSpPr txBox="1"/>
          <p:nvPr/>
        </p:nvSpPr>
        <p:spPr>
          <a:xfrm>
            <a:off x="-51847" y="1448379"/>
            <a:ext cx="4865761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Nacen en cargas positivas y desembocan en cargas negativas</a:t>
            </a:r>
          </a:p>
          <a:p>
            <a:endParaRPr lang="es-ES" dirty="0"/>
          </a:p>
        </p:txBody>
      </p:sp>
      <p:sp>
        <p:nvSpPr>
          <p:cNvPr id="57" name="CuadroTexto 56"/>
          <p:cNvSpPr txBox="1"/>
          <p:nvPr/>
        </p:nvSpPr>
        <p:spPr>
          <a:xfrm>
            <a:off x="-51847" y="2078014"/>
            <a:ext cx="59255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Número de líneas salientes o entrantes son proporcionales a la intensidad de la carga.</a:t>
            </a:r>
            <a:endParaRPr lang="es-ES" dirty="0"/>
          </a:p>
        </p:txBody>
      </p:sp>
      <p:sp>
        <p:nvSpPr>
          <p:cNvPr id="58" name="CuadroTexto 57"/>
          <p:cNvSpPr txBox="1"/>
          <p:nvPr/>
        </p:nvSpPr>
        <p:spPr>
          <a:xfrm>
            <a:off x="0" y="2825833"/>
            <a:ext cx="8083498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Densidad de líneas es proporcional a </a:t>
            </a:r>
          </a:p>
          <a:p>
            <a:r>
              <a:rPr lang="es-ES" sz="2000" dirty="0">
                <a:solidFill>
                  <a:srgbClr val="000000"/>
                </a:solidFill>
                <a:ea typeface="Times" panose="02020603050405020304" pitchFamily="18" charset="0"/>
                <a:cs typeface="Times New Roman" panose="02020603050405020304" pitchFamily="18" charset="0"/>
              </a:rPr>
              <a:t>intensidad campo eléctrico. </a:t>
            </a:r>
          </a:p>
          <a:p>
            <a:endParaRPr lang="es-ES" dirty="0"/>
          </a:p>
        </p:txBody>
      </p:sp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450" y="107223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1.4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Líneas de campo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267128" y="651287"/>
            <a:ext cx="39494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i="1" dirty="0">
                <a:solidFill>
                  <a:srgbClr val="0070C0"/>
                </a:solidFill>
              </a:rPr>
              <a:t>Propiedades:</a:t>
            </a:r>
          </a:p>
        </p:txBody>
      </p:sp>
      <p:pic>
        <p:nvPicPr>
          <p:cNvPr id="2050" name="Picture 2" descr="elektrisk felt – Lille norske leksikon">
            <a:extLst>
              <a:ext uri="{FF2B5EF4-FFF2-40B4-BE49-F238E27FC236}">
                <a16:creationId xmlns:a16="http://schemas.microsoft.com/office/drawing/2014/main" id="{52556C7D-06FF-4B55-AE82-8EE644C68E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99" y="809856"/>
            <a:ext cx="1890801" cy="1890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C9FCC85C-4D27-47D0-8159-34708C2AE03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13914" y="1034524"/>
            <a:ext cx="2333625" cy="1343025"/>
          </a:xfrm>
          <a:prstGeom prst="rect">
            <a:avLst/>
          </a:prstGeom>
        </p:spPr>
      </p:pic>
      <p:pic>
        <p:nvPicPr>
          <p:cNvPr id="2052" name="Picture 4" descr="File:VFPt charged-wires 2xpositive.svg - Wikimedia Commons">
            <a:extLst>
              <a:ext uri="{FF2B5EF4-FFF2-40B4-BE49-F238E27FC236}">
                <a16:creationId xmlns:a16="http://schemas.microsoft.com/office/drawing/2014/main" id="{FA0A9450-D352-4687-98BC-46AEF2E728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3140" y="2962187"/>
            <a:ext cx="1781081" cy="1781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D397D787-6071-4EC6-9CB1-3D4E397F9E4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37877" y="3173804"/>
            <a:ext cx="2050223" cy="1535688"/>
          </a:xfrm>
          <a:prstGeom prst="rect">
            <a:avLst/>
          </a:prstGeom>
        </p:spPr>
      </p:pic>
      <p:grpSp>
        <p:nvGrpSpPr>
          <p:cNvPr id="47" name="Grupo 46">
            <a:extLst>
              <a:ext uri="{FF2B5EF4-FFF2-40B4-BE49-F238E27FC236}">
                <a16:creationId xmlns:a16="http://schemas.microsoft.com/office/drawing/2014/main" id="{698EF9F5-0EB4-4F1A-82D6-9FF97CDA52DE}"/>
              </a:ext>
            </a:extLst>
          </p:cNvPr>
          <p:cNvGrpSpPr/>
          <p:nvPr/>
        </p:nvGrpSpPr>
        <p:grpSpPr>
          <a:xfrm>
            <a:off x="2942580" y="3492437"/>
            <a:ext cx="1018815" cy="1459861"/>
            <a:chOff x="7224405" y="1998782"/>
            <a:chExt cx="1018815" cy="1459861"/>
          </a:xfrm>
        </p:grpSpPr>
        <p:grpSp>
          <p:nvGrpSpPr>
            <p:cNvPr id="48" name="Grupo 47">
              <a:extLst>
                <a:ext uri="{FF2B5EF4-FFF2-40B4-BE49-F238E27FC236}">
                  <a16:creationId xmlns:a16="http://schemas.microsoft.com/office/drawing/2014/main" id="{D66FFAC2-A093-4E44-88CA-A87E5F827B9B}"/>
                </a:ext>
              </a:extLst>
            </p:cNvPr>
            <p:cNvGrpSpPr/>
            <p:nvPr/>
          </p:nvGrpSpPr>
          <p:grpSpPr>
            <a:xfrm>
              <a:off x="7564010" y="2070526"/>
              <a:ext cx="679210" cy="182740"/>
              <a:chOff x="6319402" y="1427752"/>
              <a:chExt cx="679210" cy="182740"/>
            </a:xfrm>
          </p:grpSpPr>
          <p:cxnSp>
            <p:nvCxnSpPr>
              <p:cNvPr id="84" name="Conector recto 83">
                <a:extLst>
                  <a:ext uri="{FF2B5EF4-FFF2-40B4-BE49-F238E27FC236}">
                    <a16:creationId xmlns:a16="http://schemas.microsoft.com/office/drawing/2014/main" id="{1B7A822F-B9F6-44E1-9404-184BE9E4D0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Conector recto de flecha 84">
                <a:extLst>
                  <a:ext uri="{FF2B5EF4-FFF2-40B4-BE49-F238E27FC236}">
                    <a16:creationId xmlns:a16="http://schemas.microsoft.com/office/drawing/2014/main" id="{638F39DE-080B-44B5-BFC2-16161981AB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" name="Grupo 48">
              <a:extLst>
                <a:ext uri="{FF2B5EF4-FFF2-40B4-BE49-F238E27FC236}">
                  <a16:creationId xmlns:a16="http://schemas.microsoft.com/office/drawing/2014/main" id="{00F2A9B2-8748-4C34-9F85-441C84C25DD5}"/>
                </a:ext>
              </a:extLst>
            </p:cNvPr>
            <p:cNvGrpSpPr/>
            <p:nvPr/>
          </p:nvGrpSpPr>
          <p:grpSpPr>
            <a:xfrm>
              <a:off x="7520852" y="1998782"/>
              <a:ext cx="666240" cy="1459861"/>
              <a:chOff x="1454403" y="3582274"/>
              <a:chExt cx="666240" cy="1459861"/>
            </a:xfrm>
          </p:grpSpPr>
          <p:cxnSp>
            <p:nvCxnSpPr>
              <p:cNvPr id="79" name="Conector recto 78">
                <a:extLst>
                  <a:ext uri="{FF2B5EF4-FFF2-40B4-BE49-F238E27FC236}">
                    <a16:creationId xmlns:a16="http://schemas.microsoft.com/office/drawing/2014/main" id="{6D287658-1DAD-423A-8CBA-231E90A835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64183" y="3918272"/>
                <a:ext cx="14127" cy="1110318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Conector recto 79">
                <a:extLst>
                  <a:ext uri="{FF2B5EF4-FFF2-40B4-BE49-F238E27FC236}">
                    <a16:creationId xmlns:a16="http://schemas.microsoft.com/office/drawing/2014/main" id="{17851001-CC23-4339-952C-F10DF8AE0D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54403" y="3582274"/>
                <a:ext cx="657440" cy="344182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1" name="Grupo 80">
                <a:extLst>
                  <a:ext uri="{FF2B5EF4-FFF2-40B4-BE49-F238E27FC236}">
                    <a16:creationId xmlns:a16="http://schemas.microsoft.com/office/drawing/2014/main" id="{26827A2A-8BC8-4727-9303-2A089A5D9945}"/>
                  </a:ext>
                </a:extLst>
              </p:cNvPr>
              <p:cNvGrpSpPr/>
              <p:nvPr/>
            </p:nvGrpSpPr>
            <p:grpSpPr>
              <a:xfrm rot="10800000">
                <a:off x="1463203" y="3595819"/>
                <a:ext cx="657440" cy="1446316"/>
                <a:chOff x="1606803" y="3734674"/>
                <a:chExt cx="657440" cy="1446316"/>
              </a:xfrm>
            </p:grpSpPr>
            <p:cxnSp>
              <p:nvCxnSpPr>
                <p:cNvPr id="82" name="Conector recto 81">
                  <a:extLst>
                    <a:ext uri="{FF2B5EF4-FFF2-40B4-BE49-F238E27FC236}">
                      <a16:creationId xmlns:a16="http://schemas.microsoft.com/office/drawing/2014/main" id="{DD6E2E47-C49B-437B-9D33-73FA2942E9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616583" y="4070672"/>
                  <a:ext cx="14127" cy="1110318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Conector recto 82">
                  <a:extLst>
                    <a:ext uri="{FF2B5EF4-FFF2-40B4-BE49-F238E27FC236}">
                      <a16:creationId xmlns:a16="http://schemas.microsoft.com/office/drawing/2014/main" id="{7A4690A8-0A58-404E-998F-48D1F13A89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606803" y="3734674"/>
                  <a:ext cx="657440" cy="34418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B001F5B0-2F06-4B6C-8885-39FA29DECE63}"/>
                </a:ext>
              </a:extLst>
            </p:cNvPr>
            <p:cNvGrpSpPr/>
            <p:nvPr/>
          </p:nvGrpSpPr>
          <p:grpSpPr>
            <a:xfrm>
              <a:off x="7420662" y="2187356"/>
              <a:ext cx="679210" cy="182740"/>
              <a:chOff x="6319402" y="1427752"/>
              <a:chExt cx="679210" cy="182740"/>
            </a:xfrm>
          </p:grpSpPr>
          <p:cxnSp>
            <p:nvCxnSpPr>
              <p:cNvPr id="77" name="Conector recto 76">
                <a:extLst>
                  <a:ext uri="{FF2B5EF4-FFF2-40B4-BE49-F238E27FC236}">
                    <a16:creationId xmlns:a16="http://schemas.microsoft.com/office/drawing/2014/main" id="{8857C7F8-317B-4DBD-B125-BF2C0640CE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40531D64-D33C-4098-A47F-7975E5AFE7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" name="Grupo 50">
              <a:extLst>
                <a:ext uri="{FF2B5EF4-FFF2-40B4-BE49-F238E27FC236}">
                  <a16:creationId xmlns:a16="http://schemas.microsoft.com/office/drawing/2014/main" id="{402E7086-EA92-49E9-8C43-016232342778}"/>
                </a:ext>
              </a:extLst>
            </p:cNvPr>
            <p:cNvGrpSpPr/>
            <p:nvPr/>
          </p:nvGrpSpPr>
          <p:grpSpPr>
            <a:xfrm>
              <a:off x="7259122" y="2274702"/>
              <a:ext cx="679210" cy="182740"/>
              <a:chOff x="6319402" y="1427752"/>
              <a:chExt cx="679210" cy="182740"/>
            </a:xfrm>
          </p:grpSpPr>
          <p:cxnSp>
            <p:nvCxnSpPr>
              <p:cNvPr id="75" name="Conector recto 74">
                <a:extLst>
                  <a:ext uri="{FF2B5EF4-FFF2-40B4-BE49-F238E27FC236}">
                    <a16:creationId xmlns:a16="http://schemas.microsoft.com/office/drawing/2014/main" id="{9EC6BAC4-3A17-40C1-84A2-A1CD65A809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Conector recto de flecha 75">
                <a:extLst>
                  <a:ext uri="{FF2B5EF4-FFF2-40B4-BE49-F238E27FC236}">
                    <a16:creationId xmlns:a16="http://schemas.microsoft.com/office/drawing/2014/main" id="{40EED689-4894-4A49-880C-34204A39F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0C2A6DD3-7C96-4F47-B7A1-03E599DE7D44}"/>
                </a:ext>
              </a:extLst>
            </p:cNvPr>
            <p:cNvGrpSpPr/>
            <p:nvPr/>
          </p:nvGrpSpPr>
          <p:grpSpPr>
            <a:xfrm>
              <a:off x="7239779" y="2500382"/>
              <a:ext cx="679210" cy="182740"/>
              <a:chOff x="6319402" y="1427752"/>
              <a:chExt cx="679210" cy="182740"/>
            </a:xfrm>
          </p:grpSpPr>
          <p:cxnSp>
            <p:nvCxnSpPr>
              <p:cNvPr id="73" name="Conector recto 72">
                <a:extLst>
                  <a:ext uri="{FF2B5EF4-FFF2-40B4-BE49-F238E27FC236}">
                    <a16:creationId xmlns:a16="http://schemas.microsoft.com/office/drawing/2014/main" id="{D9C9C972-FB53-44E9-8975-7E7B17817A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ector recto de flecha 73">
                <a:extLst>
                  <a:ext uri="{FF2B5EF4-FFF2-40B4-BE49-F238E27FC236}">
                    <a16:creationId xmlns:a16="http://schemas.microsoft.com/office/drawing/2014/main" id="{74DC1C6F-61F2-4157-AB78-51F042A96E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6" name="Grupo 55">
              <a:extLst>
                <a:ext uri="{FF2B5EF4-FFF2-40B4-BE49-F238E27FC236}">
                  <a16:creationId xmlns:a16="http://schemas.microsoft.com/office/drawing/2014/main" id="{381A3E81-52AA-459B-8FBA-158110458473}"/>
                </a:ext>
              </a:extLst>
            </p:cNvPr>
            <p:cNvGrpSpPr/>
            <p:nvPr/>
          </p:nvGrpSpPr>
          <p:grpSpPr>
            <a:xfrm>
              <a:off x="7224405" y="2743555"/>
              <a:ext cx="679210" cy="182740"/>
              <a:chOff x="6319402" y="1427752"/>
              <a:chExt cx="679210" cy="182740"/>
            </a:xfrm>
          </p:grpSpPr>
          <p:cxnSp>
            <p:nvCxnSpPr>
              <p:cNvPr id="71" name="Conector recto 70">
                <a:extLst>
                  <a:ext uri="{FF2B5EF4-FFF2-40B4-BE49-F238E27FC236}">
                    <a16:creationId xmlns:a16="http://schemas.microsoft.com/office/drawing/2014/main" id="{93929FB1-BB16-4ACE-8F38-EABC0863AD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Conector recto de flecha 71">
                <a:extLst>
                  <a:ext uri="{FF2B5EF4-FFF2-40B4-BE49-F238E27FC236}">
                    <a16:creationId xmlns:a16="http://schemas.microsoft.com/office/drawing/2014/main" id="{56A2E40D-EF6D-4300-B524-F129C22E62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9" name="Grupo 58">
              <a:extLst>
                <a:ext uri="{FF2B5EF4-FFF2-40B4-BE49-F238E27FC236}">
                  <a16:creationId xmlns:a16="http://schemas.microsoft.com/office/drawing/2014/main" id="{EF912164-9003-4A13-9D42-7AD947A71A0C}"/>
                </a:ext>
              </a:extLst>
            </p:cNvPr>
            <p:cNvGrpSpPr/>
            <p:nvPr/>
          </p:nvGrpSpPr>
          <p:grpSpPr>
            <a:xfrm>
              <a:off x="7562138" y="2708739"/>
              <a:ext cx="679210" cy="182740"/>
              <a:chOff x="6319402" y="1427752"/>
              <a:chExt cx="679210" cy="182740"/>
            </a:xfrm>
          </p:grpSpPr>
          <p:cxnSp>
            <p:nvCxnSpPr>
              <p:cNvPr id="69" name="Conector recto 68">
                <a:extLst>
                  <a:ext uri="{FF2B5EF4-FFF2-40B4-BE49-F238E27FC236}">
                    <a16:creationId xmlns:a16="http://schemas.microsoft.com/office/drawing/2014/main" id="{4388D063-24CA-4E30-A7A7-0BFD933B1A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Conector recto de flecha 69">
                <a:extLst>
                  <a:ext uri="{FF2B5EF4-FFF2-40B4-BE49-F238E27FC236}">
                    <a16:creationId xmlns:a16="http://schemas.microsoft.com/office/drawing/2014/main" id="{8B3719A6-3E27-4F42-A2ED-D8336468A0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upo 59">
              <a:extLst>
                <a:ext uri="{FF2B5EF4-FFF2-40B4-BE49-F238E27FC236}">
                  <a16:creationId xmlns:a16="http://schemas.microsoft.com/office/drawing/2014/main" id="{49E167AC-E835-42D1-9C9A-DB13EC7D9B3E}"/>
                </a:ext>
              </a:extLst>
            </p:cNvPr>
            <p:cNvGrpSpPr/>
            <p:nvPr/>
          </p:nvGrpSpPr>
          <p:grpSpPr>
            <a:xfrm>
              <a:off x="7529652" y="2451970"/>
              <a:ext cx="679210" cy="182740"/>
              <a:chOff x="6319402" y="1427752"/>
              <a:chExt cx="679210" cy="182740"/>
            </a:xfrm>
          </p:grpSpPr>
          <p:cxnSp>
            <p:nvCxnSpPr>
              <p:cNvPr id="67" name="Conector recto 66">
                <a:extLst>
                  <a:ext uri="{FF2B5EF4-FFF2-40B4-BE49-F238E27FC236}">
                    <a16:creationId xmlns:a16="http://schemas.microsoft.com/office/drawing/2014/main" id="{BB68198A-D39C-479E-932E-8FFA7B1C2A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Conector recto de flecha 67">
                <a:extLst>
                  <a:ext uri="{FF2B5EF4-FFF2-40B4-BE49-F238E27FC236}">
                    <a16:creationId xmlns:a16="http://schemas.microsoft.com/office/drawing/2014/main" id="{0794BDA8-85D2-40B0-9762-7D1B861388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upo 60">
              <a:extLst>
                <a:ext uri="{FF2B5EF4-FFF2-40B4-BE49-F238E27FC236}">
                  <a16:creationId xmlns:a16="http://schemas.microsoft.com/office/drawing/2014/main" id="{2DDA4515-8366-448E-8AB3-82B5EB649FF7}"/>
                </a:ext>
              </a:extLst>
            </p:cNvPr>
            <p:cNvGrpSpPr/>
            <p:nvPr/>
          </p:nvGrpSpPr>
          <p:grpSpPr>
            <a:xfrm>
              <a:off x="7229030" y="3024763"/>
              <a:ext cx="679210" cy="182740"/>
              <a:chOff x="6319402" y="1427752"/>
              <a:chExt cx="679210" cy="182740"/>
            </a:xfrm>
          </p:grpSpPr>
          <p:cxnSp>
            <p:nvCxnSpPr>
              <p:cNvPr id="65" name="Conector recto 64">
                <a:extLst>
                  <a:ext uri="{FF2B5EF4-FFF2-40B4-BE49-F238E27FC236}">
                    <a16:creationId xmlns:a16="http://schemas.microsoft.com/office/drawing/2014/main" id="{B2BD2CFD-C16F-4F4F-9ADF-00398A7D2F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Conector recto de flecha 65">
                <a:extLst>
                  <a:ext uri="{FF2B5EF4-FFF2-40B4-BE49-F238E27FC236}">
                    <a16:creationId xmlns:a16="http://schemas.microsoft.com/office/drawing/2014/main" id="{E47EC00E-E375-4460-B2A4-D5D03B3927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upo 61">
              <a:extLst>
                <a:ext uri="{FF2B5EF4-FFF2-40B4-BE49-F238E27FC236}">
                  <a16:creationId xmlns:a16="http://schemas.microsoft.com/office/drawing/2014/main" id="{6065DCEC-288D-4E6A-B90D-A1713E9A9B40}"/>
                </a:ext>
              </a:extLst>
            </p:cNvPr>
            <p:cNvGrpSpPr/>
            <p:nvPr/>
          </p:nvGrpSpPr>
          <p:grpSpPr>
            <a:xfrm>
              <a:off x="7535257" y="2939905"/>
              <a:ext cx="679210" cy="182740"/>
              <a:chOff x="6319402" y="1427752"/>
              <a:chExt cx="679210" cy="182740"/>
            </a:xfrm>
          </p:grpSpPr>
          <p:cxnSp>
            <p:nvCxnSpPr>
              <p:cNvPr id="63" name="Conector recto 62">
                <a:extLst>
                  <a:ext uri="{FF2B5EF4-FFF2-40B4-BE49-F238E27FC236}">
                    <a16:creationId xmlns:a16="http://schemas.microsoft.com/office/drawing/2014/main" id="{70C908F3-A706-442A-A83F-6E6BEBBF76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9402" y="1427752"/>
                <a:ext cx="254131" cy="70583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Conector recto de flecha 63">
                <a:extLst>
                  <a:ext uri="{FF2B5EF4-FFF2-40B4-BE49-F238E27FC236}">
                    <a16:creationId xmlns:a16="http://schemas.microsoft.com/office/drawing/2014/main" id="{51376E70-C784-4750-8859-EEBBEE3D83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2234" y="1557402"/>
                <a:ext cx="256378" cy="5309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" name="Grupo 85">
            <a:extLst>
              <a:ext uri="{FF2B5EF4-FFF2-40B4-BE49-F238E27FC236}">
                <a16:creationId xmlns:a16="http://schemas.microsoft.com/office/drawing/2014/main" id="{457634C0-2C4E-43BB-97C7-A557982C2E6B}"/>
              </a:ext>
            </a:extLst>
          </p:cNvPr>
          <p:cNvGrpSpPr/>
          <p:nvPr/>
        </p:nvGrpSpPr>
        <p:grpSpPr>
          <a:xfrm>
            <a:off x="1482182" y="3591943"/>
            <a:ext cx="679210" cy="182740"/>
            <a:chOff x="6319402" y="1427752"/>
            <a:chExt cx="679210" cy="182740"/>
          </a:xfrm>
        </p:grpSpPr>
        <p:cxnSp>
          <p:nvCxnSpPr>
            <p:cNvPr id="87" name="Conector recto 86">
              <a:extLst>
                <a:ext uri="{FF2B5EF4-FFF2-40B4-BE49-F238E27FC236}">
                  <a16:creationId xmlns:a16="http://schemas.microsoft.com/office/drawing/2014/main" id="{2FB1F090-C69C-4F43-91AD-31D008DBECBB}"/>
                </a:ext>
              </a:extLst>
            </p:cNvPr>
            <p:cNvCxnSpPr>
              <a:cxnSpLocks/>
            </p:cNvCxnSpPr>
            <p:nvPr/>
          </p:nvCxnSpPr>
          <p:spPr>
            <a:xfrm>
              <a:off x="6319402" y="1427752"/>
              <a:ext cx="254131" cy="70583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Conector recto de flecha 87">
              <a:extLst>
                <a:ext uri="{FF2B5EF4-FFF2-40B4-BE49-F238E27FC236}">
                  <a16:creationId xmlns:a16="http://schemas.microsoft.com/office/drawing/2014/main" id="{719FE6D0-E888-46A0-8CFD-2BA8E156DC4F}"/>
                </a:ext>
              </a:extLst>
            </p:cNvPr>
            <p:cNvCxnSpPr>
              <a:cxnSpLocks/>
            </p:cNvCxnSpPr>
            <p:nvPr/>
          </p:nvCxnSpPr>
          <p:spPr>
            <a:xfrm>
              <a:off x="6742234" y="1557402"/>
              <a:ext cx="256378" cy="5309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" name="Grupo 88">
            <a:extLst>
              <a:ext uri="{FF2B5EF4-FFF2-40B4-BE49-F238E27FC236}">
                <a16:creationId xmlns:a16="http://schemas.microsoft.com/office/drawing/2014/main" id="{C3B34BFB-CE72-4166-B1B0-E6D30051891F}"/>
              </a:ext>
            </a:extLst>
          </p:cNvPr>
          <p:cNvGrpSpPr/>
          <p:nvPr/>
        </p:nvGrpSpPr>
        <p:grpSpPr>
          <a:xfrm>
            <a:off x="1392712" y="3566221"/>
            <a:ext cx="666240" cy="1459861"/>
            <a:chOff x="1454403" y="3582274"/>
            <a:chExt cx="666240" cy="1459861"/>
          </a:xfrm>
        </p:grpSpPr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7EB5D839-2065-4CC7-9BA1-CD7AAA21473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464183" y="3918272"/>
              <a:ext cx="14127" cy="1110318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Conector recto 90">
              <a:extLst>
                <a:ext uri="{FF2B5EF4-FFF2-40B4-BE49-F238E27FC236}">
                  <a16:creationId xmlns:a16="http://schemas.microsoft.com/office/drawing/2014/main" id="{3AAB2663-C36F-47DC-9B8C-0ED7F41926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54403" y="3582274"/>
              <a:ext cx="657440" cy="344182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" name="Grupo 91">
              <a:extLst>
                <a:ext uri="{FF2B5EF4-FFF2-40B4-BE49-F238E27FC236}">
                  <a16:creationId xmlns:a16="http://schemas.microsoft.com/office/drawing/2014/main" id="{3D07F62D-05B4-4EA3-8D19-F3329F89B4F1}"/>
                </a:ext>
              </a:extLst>
            </p:cNvPr>
            <p:cNvGrpSpPr/>
            <p:nvPr/>
          </p:nvGrpSpPr>
          <p:grpSpPr>
            <a:xfrm rot="10800000">
              <a:off x="1463203" y="3595819"/>
              <a:ext cx="657440" cy="1446316"/>
              <a:chOff x="1606803" y="3734674"/>
              <a:chExt cx="657440" cy="1446316"/>
            </a:xfrm>
          </p:grpSpPr>
          <p:cxnSp>
            <p:nvCxnSpPr>
              <p:cNvPr id="93" name="Conector recto 92">
                <a:extLst>
                  <a:ext uri="{FF2B5EF4-FFF2-40B4-BE49-F238E27FC236}">
                    <a16:creationId xmlns:a16="http://schemas.microsoft.com/office/drawing/2014/main" id="{314566B5-8B9F-4A73-9F08-3028476C6D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616583" y="4070672"/>
                <a:ext cx="14127" cy="1110318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Conector recto 93">
                <a:extLst>
                  <a:ext uri="{FF2B5EF4-FFF2-40B4-BE49-F238E27FC236}">
                    <a16:creationId xmlns:a16="http://schemas.microsoft.com/office/drawing/2014/main" id="{05001A86-1384-4BA6-A020-F557DD78C2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606803" y="3734674"/>
                <a:ext cx="657440" cy="344182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5" name="Grupo 94">
            <a:extLst>
              <a:ext uri="{FF2B5EF4-FFF2-40B4-BE49-F238E27FC236}">
                <a16:creationId xmlns:a16="http://schemas.microsoft.com/office/drawing/2014/main" id="{E50F7EAE-E596-4B6E-B6D7-AAC9CE7E2260}"/>
              </a:ext>
            </a:extLst>
          </p:cNvPr>
          <p:cNvGrpSpPr/>
          <p:nvPr/>
        </p:nvGrpSpPr>
        <p:grpSpPr>
          <a:xfrm>
            <a:off x="1392366" y="4089725"/>
            <a:ext cx="679210" cy="182740"/>
            <a:chOff x="6319402" y="1427752"/>
            <a:chExt cx="679210" cy="182740"/>
          </a:xfrm>
        </p:grpSpPr>
        <p:cxnSp>
          <p:nvCxnSpPr>
            <p:cNvPr id="96" name="Conector recto 95">
              <a:extLst>
                <a:ext uri="{FF2B5EF4-FFF2-40B4-BE49-F238E27FC236}">
                  <a16:creationId xmlns:a16="http://schemas.microsoft.com/office/drawing/2014/main" id="{E48768F0-6E0C-4CBB-A15D-109A565A1400}"/>
                </a:ext>
              </a:extLst>
            </p:cNvPr>
            <p:cNvCxnSpPr>
              <a:cxnSpLocks/>
            </p:cNvCxnSpPr>
            <p:nvPr/>
          </p:nvCxnSpPr>
          <p:spPr>
            <a:xfrm>
              <a:off x="6319402" y="1427752"/>
              <a:ext cx="254131" cy="70583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Conector recto de flecha 96">
              <a:extLst>
                <a:ext uri="{FF2B5EF4-FFF2-40B4-BE49-F238E27FC236}">
                  <a16:creationId xmlns:a16="http://schemas.microsoft.com/office/drawing/2014/main" id="{AEDCE3E6-D9F5-4C2D-8872-0BEED5A8444E}"/>
                </a:ext>
              </a:extLst>
            </p:cNvPr>
            <p:cNvCxnSpPr>
              <a:cxnSpLocks/>
            </p:cNvCxnSpPr>
            <p:nvPr/>
          </p:nvCxnSpPr>
          <p:spPr>
            <a:xfrm>
              <a:off x="6742234" y="1557402"/>
              <a:ext cx="256378" cy="5309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Grupo 97">
            <a:extLst>
              <a:ext uri="{FF2B5EF4-FFF2-40B4-BE49-F238E27FC236}">
                <a16:creationId xmlns:a16="http://schemas.microsoft.com/office/drawing/2014/main" id="{31003331-08E3-4088-BE7E-DD0CDF7A7B58}"/>
              </a:ext>
            </a:extLst>
          </p:cNvPr>
          <p:cNvGrpSpPr/>
          <p:nvPr/>
        </p:nvGrpSpPr>
        <p:grpSpPr>
          <a:xfrm>
            <a:off x="1172746" y="4375007"/>
            <a:ext cx="679210" cy="182740"/>
            <a:chOff x="6319402" y="1427752"/>
            <a:chExt cx="679210" cy="182740"/>
          </a:xfrm>
        </p:grpSpPr>
        <p:cxnSp>
          <p:nvCxnSpPr>
            <p:cNvPr id="99" name="Conector recto 98">
              <a:extLst>
                <a:ext uri="{FF2B5EF4-FFF2-40B4-BE49-F238E27FC236}">
                  <a16:creationId xmlns:a16="http://schemas.microsoft.com/office/drawing/2014/main" id="{E6256798-4C25-4D26-87C2-345C2EE23953}"/>
                </a:ext>
              </a:extLst>
            </p:cNvPr>
            <p:cNvCxnSpPr>
              <a:cxnSpLocks/>
            </p:cNvCxnSpPr>
            <p:nvPr/>
          </p:nvCxnSpPr>
          <p:spPr>
            <a:xfrm>
              <a:off x="6319402" y="1427752"/>
              <a:ext cx="254131" cy="70583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Conector recto de flecha 99">
              <a:extLst>
                <a:ext uri="{FF2B5EF4-FFF2-40B4-BE49-F238E27FC236}">
                  <a16:creationId xmlns:a16="http://schemas.microsoft.com/office/drawing/2014/main" id="{EE67267C-7EF3-40AB-9DF5-2C259BD0F213}"/>
                </a:ext>
              </a:extLst>
            </p:cNvPr>
            <p:cNvCxnSpPr>
              <a:cxnSpLocks/>
            </p:cNvCxnSpPr>
            <p:nvPr/>
          </p:nvCxnSpPr>
          <p:spPr>
            <a:xfrm>
              <a:off x="6742234" y="1557402"/>
              <a:ext cx="256378" cy="5309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Rectángulo 100">
                <a:extLst>
                  <a:ext uri="{FF2B5EF4-FFF2-40B4-BE49-F238E27FC236}">
                    <a16:creationId xmlns:a16="http://schemas.microsoft.com/office/drawing/2014/main" id="{7CB3321B-F638-4D95-9F80-ED6A892AE2DB}"/>
                  </a:ext>
                </a:extLst>
              </p:cNvPr>
              <p:cNvSpPr/>
              <p:nvPr/>
            </p:nvSpPr>
            <p:spPr>
              <a:xfrm>
                <a:off x="4079727" y="3716302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1" name="Rectángulo 100">
                <a:extLst>
                  <a:ext uri="{FF2B5EF4-FFF2-40B4-BE49-F238E27FC236}">
                    <a16:creationId xmlns:a16="http://schemas.microsoft.com/office/drawing/2014/main" id="{7CB3321B-F638-4D95-9F80-ED6A892AE2D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79727" y="3716302"/>
                <a:ext cx="390876" cy="40293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Rectángulo 101">
                <a:extLst>
                  <a:ext uri="{FF2B5EF4-FFF2-40B4-BE49-F238E27FC236}">
                    <a16:creationId xmlns:a16="http://schemas.microsoft.com/office/drawing/2014/main" id="{3DA71FCA-378A-4DC1-88EF-38AB063D6B1B}"/>
                  </a:ext>
                </a:extLst>
              </p:cNvPr>
              <p:cNvSpPr/>
              <p:nvPr/>
            </p:nvSpPr>
            <p:spPr>
              <a:xfrm>
                <a:off x="2268838" y="377402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2" name="Rectángulo 101">
                <a:extLst>
                  <a:ext uri="{FF2B5EF4-FFF2-40B4-BE49-F238E27FC236}">
                    <a16:creationId xmlns:a16="http://schemas.microsoft.com/office/drawing/2014/main" id="{3DA71FCA-378A-4DC1-88EF-38AB063D6B1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8838" y="3774029"/>
                <a:ext cx="390876" cy="40293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009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7" grpId="0"/>
      <p:bldP spid="58" grpId="0"/>
      <p:bldP spid="101" grpId="0"/>
      <p:bldP spid="10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Flujo eléctrico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1.5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</a:t>
            </a:r>
          </a:p>
        </p:txBody>
      </p:sp>
    </p:spTree>
    <p:extLst>
      <p:ext uri="{BB962C8B-B14F-4D97-AF65-F5344CB8AC3E}">
        <p14:creationId xmlns:p14="http://schemas.microsoft.com/office/powerpoint/2010/main" val="414941009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Campo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cte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y superficie plana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>
                <a:off x="2230564" y="1224803"/>
                <a:ext cx="3498833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0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0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𝒄𝒕𝒆</m:t>
                      </m:r>
                    </m:oMath>
                  </m:oMathPara>
                </a14:m>
                <a:endParaRPr lang="es-ES" sz="20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30564" y="1224803"/>
                <a:ext cx="3498833" cy="437492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CuadroTexto 33"/>
          <p:cNvSpPr txBox="1"/>
          <p:nvPr/>
        </p:nvSpPr>
        <p:spPr>
          <a:xfrm>
            <a:off x="860612" y="707262"/>
            <a:ext cx="75763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u="sng" dirty="0">
                <a:solidFill>
                  <a:schemeClr val="accent1"/>
                </a:solidFill>
              </a:rPr>
              <a:t>Flujo eléctrico</a:t>
            </a:r>
            <a:r>
              <a:rPr lang="es-ES" sz="2400" u="sng" dirty="0"/>
              <a:t>: Nº líneas de campo que pasan a través de S</a:t>
            </a:r>
            <a:endParaRPr lang="es-ES" sz="2400" b="1" u="sng" dirty="0">
              <a:solidFill>
                <a:schemeClr val="accent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613646" y="1703603"/>
                <a:ext cx="1616918" cy="347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s-ES" sz="20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=0→</m:t>
                      </m:r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∥</m:t>
                      </m:r>
                      <m:acc>
                        <m:accPr>
                          <m:chr m:val="⃗"/>
                          <m:ctrlPr>
                            <a:rPr lang="es-ES" sz="20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000" b="0" i="1" smtClean="0">
                              <a:latin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3646" y="1703603"/>
                <a:ext cx="1616918" cy="347146"/>
              </a:xfrm>
              <a:prstGeom prst="rect">
                <a:avLst/>
              </a:prstGeom>
              <a:blipFill rotWithShape="0">
                <a:blip r:embed="rId17"/>
                <a:stretch>
                  <a:fillRect l="-3396" t="-35088" r="-23774" b="-1754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/>
              <p:cNvSpPr/>
              <p:nvPr/>
            </p:nvSpPr>
            <p:spPr>
              <a:xfrm>
                <a:off x="262853" y="4136385"/>
                <a:ext cx="2060628" cy="5088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l-GR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𝜱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acc>
                        <m:accPr>
                          <m:chr m:val="⃗"/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𝑺</m:t>
                          </m:r>
                        </m:e>
                      </m:acc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𝑬𝑺</m:t>
                      </m:r>
                    </m:oMath>
                  </m:oMathPara>
                </a14:m>
                <a:endParaRPr lang="es-ES" sz="1200" b="1" dirty="0"/>
              </a:p>
            </p:txBody>
          </p:sp>
        </mc:Choice>
        <mc:Fallback xmlns="">
          <p:sp>
            <p:nvSpPr>
              <p:cNvPr id="37" name="Rectángulo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853" y="4136385"/>
                <a:ext cx="2060628" cy="508857"/>
              </a:xfrm>
              <a:prstGeom prst="rect">
                <a:avLst/>
              </a:prstGeom>
              <a:blipFill rotWithShape="0"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4432708" y="4022085"/>
                <a:ext cx="4004301" cy="5088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l-GR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𝜱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𝑺</m:t>
                              </m:r>
                            </m:e>
                          </m:acc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𝒊</m:t>
                          </m:r>
                        </m:sub>
                      </m:sSub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sSub>
                        <m:sSubPr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</m:e>
                        <m:sub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</m:sSub>
                      <m:acc>
                        <m:accPr>
                          <m:chr m:val="⃗"/>
                          <m:ctrlP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</m:acc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𝑬</m:t>
                      </m:r>
                      <m:sSub>
                        <m:sSubPr>
                          <m:ctrlP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</m:e>
                        <m:sub>
                          <m:r>
                            <a:rPr lang="es-ES" sz="24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𝒊</m:t>
                          </m:r>
                        </m:sub>
                      </m:sSub>
                      <m:r>
                        <a:rPr lang="es-ES" sz="24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𝒄𝒐𝒔</m:t>
                      </m:r>
                      <m:r>
                        <a:rPr lang="es-ES" sz="24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𝜽</m:t>
                      </m:r>
                    </m:oMath>
                  </m:oMathPara>
                </a14:m>
                <a:endParaRPr lang="es-ES" sz="2400" b="1" dirty="0">
                  <a:solidFill>
                    <a:srgbClr val="0070C0"/>
                  </a:solidFill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2708" y="4022085"/>
                <a:ext cx="4004301" cy="508857"/>
              </a:xfrm>
              <a:prstGeom prst="rect">
                <a:avLst/>
              </a:prstGeom>
              <a:blipFill rotWithShape="0"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o 4">
            <a:extLst>
              <a:ext uri="{FF2B5EF4-FFF2-40B4-BE49-F238E27FC236}">
                <a16:creationId xmlns:a16="http://schemas.microsoft.com/office/drawing/2014/main" id="{ED8B2041-17E7-4940-A671-E82584254806}"/>
              </a:ext>
            </a:extLst>
          </p:cNvPr>
          <p:cNvGrpSpPr/>
          <p:nvPr/>
        </p:nvGrpSpPr>
        <p:grpSpPr>
          <a:xfrm>
            <a:off x="860612" y="2342707"/>
            <a:ext cx="1486968" cy="1459861"/>
            <a:chOff x="860612" y="2342707"/>
            <a:chExt cx="1486968" cy="1459861"/>
          </a:xfrm>
        </p:grpSpPr>
        <p:grpSp>
          <p:nvGrpSpPr>
            <p:cNvPr id="3" name="Grupo 2">
              <a:extLst>
                <a:ext uri="{FF2B5EF4-FFF2-40B4-BE49-F238E27FC236}">
                  <a16:creationId xmlns:a16="http://schemas.microsoft.com/office/drawing/2014/main" id="{00925930-8CC2-4D69-83EB-08E501C030F7}"/>
                </a:ext>
              </a:extLst>
            </p:cNvPr>
            <p:cNvGrpSpPr/>
            <p:nvPr/>
          </p:nvGrpSpPr>
          <p:grpSpPr>
            <a:xfrm>
              <a:off x="860612" y="2342707"/>
              <a:ext cx="1486968" cy="1459861"/>
              <a:chOff x="2724206" y="2144930"/>
              <a:chExt cx="1486968" cy="1459861"/>
            </a:xfrm>
          </p:grpSpPr>
          <p:grpSp>
            <p:nvGrpSpPr>
              <p:cNvPr id="26" name="Grupo 25">
                <a:extLst>
                  <a:ext uri="{FF2B5EF4-FFF2-40B4-BE49-F238E27FC236}">
                    <a16:creationId xmlns:a16="http://schemas.microsoft.com/office/drawing/2014/main" id="{D604B96D-9BE5-4C66-9AE7-E7C99A044193}"/>
                  </a:ext>
                </a:extLst>
              </p:cNvPr>
              <p:cNvGrpSpPr/>
              <p:nvPr/>
            </p:nvGrpSpPr>
            <p:grpSpPr>
              <a:xfrm>
                <a:off x="3033642" y="2170652"/>
                <a:ext cx="679210" cy="182740"/>
                <a:chOff x="6319402" y="1427752"/>
                <a:chExt cx="679210" cy="182740"/>
              </a:xfrm>
            </p:grpSpPr>
            <p:cxnSp>
              <p:nvCxnSpPr>
                <p:cNvPr id="27" name="Conector recto 26">
                  <a:extLst>
                    <a:ext uri="{FF2B5EF4-FFF2-40B4-BE49-F238E27FC236}">
                      <a16:creationId xmlns:a16="http://schemas.microsoft.com/office/drawing/2014/main" id="{D4E0E082-9588-4514-B083-D9C973804F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19402" y="1427752"/>
                  <a:ext cx="254131" cy="70583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Conector recto de flecha 27">
                  <a:extLst>
                    <a:ext uri="{FF2B5EF4-FFF2-40B4-BE49-F238E27FC236}">
                      <a16:creationId xmlns:a16="http://schemas.microsoft.com/office/drawing/2014/main" id="{1AEEA559-CC3A-4BBA-B632-5298AB90ED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42234" y="1557402"/>
                  <a:ext cx="256378" cy="5309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" name="Grupo 28">
                <a:extLst>
                  <a:ext uri="{FF2B5EF4-FFF2-40B4-BE49-F238E27FC236}">
                    <a16:creationId xmlns:a16="http://schemas.microsoft.com/office/drawing/2014/main" id="{B5257227-5B32-47A4-9829-34A751C74C34}"/>
                  </a:ext>
                </a:extLst>
              </p:cNvPr>
              <p:cNvGrpSpPr/>
              <p:nvPr/>
            </p:nvGrpSpPr>
            <p:grpSpPr>
              <a:xfrm>
                <a:off x="2944172" y="2144930"/>
                <a:ext cx="666240" cy="1459861"/>
                <a:chOff x="1454403" y="3582274"/>
                <a:chExt cx="666240" cy="1459861"/>
              </a:xfrm>
            </p:grpSpPr>
            <p:cxnSp>
              <p:nvCxnSpPr>
                <p:cNvPr id="30" name="Conector recto 29">
                  <a:extLst>
                    <a:ext uri="{FF2B5EF4-FFF2-40B4-BE49-F238E27FC236}">
                      <a16:creationId xmlns:a16="http://schemas.microsoft.com/office/drawing/2014/main" id="{447C7124-1F6A-4A1D-8F6E-30DCEACE19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64183" y="3918272"/>
                  <a:ext cx="14127" cy="1110318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Conector recto 30">
                  <a:extLst>
                    <a:ext uri="{FF2B5EF4-FFF2-40B4-BE49-F238E27FC236}">
                      <a16:creationId xmlns:a16="http://schemas.microsoft.com/office/drawing/2014/main" id="{B5BAF10C-9A65-4DBC-85FA-7D74899D67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454403" y="3582274"/>
                  <a:ext cx="657440" cy="34418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" name="Grupo 32">
                  <a:extLst>
                    <a:ext uri="{FF2B5EF4-FFF2-40B4-BE49-F238E27FC236}">
                      <a16:creationId xmlns:a16="http://schemas.microsoft.com/office/drawing/2014/main" id="{C802A916-2E67-4C3F-B8D3-B82B5BA20890}"/>
                    </a:ext>
                  </a:extLst>
                </p:cNvPr>
                <p:cNvGrpSpPr/>
                <p:nvPr/>
              </p:nvGrpSpPr>
              <p:grpSpPr>
                <a:xfrm rot="10800000">
                  <a:off x="1463203" y="3595819"/>
                  <a:ext cx="657440" cy="1446316"/>
                  <a:chOff x="1606803" y="3734674"/>
                  <a:chExt cx="657440" cy="1446316"/>
                </a:xfrm>
              </p:grpSpPr>
              <p:cxnSp>
                <p:nvCxnSpPr>
                  <p:cNvPr id="40" name="Conector recto 39">
                    <a:extLst>
                      <a:ext uri="{FF2B5EF4-FFF2-40B4-BE49-F238E27FC236}">
                        <a16:creationId xmlns:a16="http://schemas.microsoft.com/office/drawing/2014/main" id="{D8F0DC96-D7D0-4A4D-B421-6F9146D4F9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1616583" y="4070672"/>
                    <a:ext cx="14127" cy="1110318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Conector recto 40">
                    <a:extLst>
                      <a:ext uri="{FF2B5EF4-FFF2-40B4-BE49-F238E27FC236}">
                        <a16:creationId xmlns:a16="http://schemas.microsoft.com/office/drawing/2014/main" id="{BACF6188-7E9A-40F4-BBCF-3B41A0FC2B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606803" y="3734674"/>
                    <a:ext cx="657440" cy="34418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2" name="Grupo 41">
                <a:extLst>
                  <a:ext uri="{FF2B5EF4-FFF2-40B4-BE49-F238E27FC236}">
                    <a16:creationId xmlns:a16="http://schemas.microsoft.com/office/drawing/2014/main" id="{AB8C8BBA-6252-4712-8388-BA057807E44A}"/>
                  </a:ext>
                </a:extLst>
              </p:cNvPr>
              <p:cNvGrpSpPr/>
              <p:nvPr/>
            </p:nvGrpSpPr>
            <p:grpSpPr>
              <a:xfrm>
                <a:off x="2943826" y="2668434"/>
                <a:ext cx="679210" cy="182740"/>
                <a:chOff x="6319402" y="1427752"/>
                <a:chExt cx="679210" cy="182740"/>
              </a:xfrm>
            </p:grpSpPr>
            <p:cxnSp>
              <p:nvCxnSpPr>
                <p:cNvPr id="43" name="Conector recto 42">
                  <a:extLst>
                    <a:ext uri="{FF2B5EF4-FFF2-40B4-BE49-F238E27FC236}">
                      <a16:creationId xmlns:a16="http://schemas.microsoft.com/office/drawing/2014/main" id="{D1296622-E0B8-4ECC-B6FF-F1E82D81FF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19402" y="1427752"/>
                  <a:ext cx="254131" cy="70583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Conector recto de flecha 43">
                  <a:extLst>
                    <a:ext uri="{FF2B5EF4-FFF2-40B4-BE49-F238E27FC236}">
                      <a16:creationId xmlns:a16="http://schemas.microsoft.com/office/drawing/2014/main" id="{B72DFEAF-E0F3-47FF-B878-410B6AD8CC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42234" y="1557402"/>
                  <a:ext cx="256378" cy="5309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" name="Grupo 44">
                <a:extLst>
                  <a:ext uri="{FF2B5EF4-FFF2-40B4-BE49-F238E27FC236}">
                    <a16:creationId xmlns:a16="http://schemas.microsoft.com/office/drawing/2014/main" id="{C45EF78C-D7C8-43D0-9964-0C800328843D}"/>
                  </a:ext>
                </a:extLst>
              </p:cNvPr>
              <p:cNvGrpSpPr/>
              <p:nvPr/>
            </p:nvGrpSpPr>
            <p:grpSpPr>
              <a:xfrm>
                <a:off x="2724206" y="2953716"/>
                <a:ext cx="679210" cy="182740"/>
                <a:chOff x="6319402" y="1427752"/>
                <a:chExt cx="679210" cy="182740"/>
              </a:xfrm>
            </p:grpSpPr>
            <p:cxnSp>
              <p:nvCxnSpPr>
                <p:cNvPr id="48" name="Conector recto 47">
                  <a:extLst>
                    <a:ext uri="{FF2B5EF4-FFF2-40B4-BE49-F238E27FC236}">
                      <a16:creationId xmlns:a16="http://schemas.microsoft.com/office/drawing/2014/main" id="{251363A4-EDBD-4BD7-A70B-8E2E1AA65E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19402" y="1427752"/>
                  <a:ext cx="254131" cy="70583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Conector recto de flecha 48">
                  <a:extLst>
                    <a:ext uri="{FF2B5EF4-FFF2-40B4-BE49-F238E27FC236}">
                      <a16:creationId xmlns:a16="http://schemas.microsoft.com/office/drawing/2014/main" id="{8ECFAE1A-E097-48B5-8D83-1292A8FCF9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42234" y="1557402"/>
                  <a:ext cx="256378" cy="53090"/>
                </a:xfrm>
                <a:prstGeom prst="straightConnector1">
                  <a:avLst/>
                </a:prstGeom>
                <a:ln w="1270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0" name="Rectángulo 49">
                    <a:extLst>
                      <a:ext uri="{FF2B5EF4-FFF2-40B4-BE49-F238E27FC236}">
                        <a16:creationId xmlns:a16="http://schemas.microsoft.com/office/drawing/2014/main" id="{D2050C1C-9806-4BB9-AA1C-240F43BF4B22}"/>
                      </a:ext>
                    </a:extLst>
                  </p:cNvPr>
                  <p:cNvSpPr/>
                  <p:nvPr/>
                </p:nvSpPr>
                <p:spPr>
                  <a:xfrm>
                    <a:off x="3820298" y="2352738"/>
                    <a:ext cx="390876" cy="402931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50" name="Rectángulo 49">
                    <a:extLst>
                      <a:ext uri="{FF2B5EF4-FFF2-40B4-BE49-F238E27FC236}">
                        <a16:creationId xmlns:a16="http://schemas.microsoft.com/office/drawing/2014/main" id="{D2050C1C-9806-4BB9-AA1C-240F43BF4B2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820298" y="2352738"/>
                    <a:ext cx="390876" cy="40293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" name="Rectángulo 1">
                    <a:extLst>
                      <a:ext uri="{FF2B5EF4-FFF2-40B4-BE49-F238E27FC236}">
                        <a16:creationId xmlns:a16="http://schemas.microsoft.com/office/drawing/2014/main" id="{9DD02B8C-79B4-4876-A224-6D145F22C37A}"/>
                      </a:ext>
                    </a:extLst>
                  </p:cNvPr>
                  <p:cNvSpPr/>
                  <p:nvPr/>
                </p:nvSpPr>
                <p:spPr>
                  <a:xfrm>
                    <a:off x="2951081" y="3144598"/>
                    <a:ext cx="369011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𝑺</m:t>
                          </m:r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2" name="Rectángulo 1">
                    <a:extLst>
                      <a:ext uri="{FF2B5EF4-FFF2-40B4-BE49-F238E27FC236}">
                        <a16:creationId xmlns:a16="http://schemas.microsoft.com/office/drawing/2014/main" id="{9DD02B8C-79B4-4876-A224-6D145F22C37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951081" y="3144598"/>
                    <a:ext cx="369011" cy="369332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ectángulo 50">
                  <a:extLst>
                    <a:ext uri="{FF2B5EF4-FFF2-40B4-BE49-F238E27FC236}">
                      <a16:creationId xmlns:a16="http://schemas.microsoft.com/office/drawing/2014/main" id="{7CC077CD-2B50-4047-AFEE-B87D15AC1A01}"/>
                    </a:ext>
                  </a:extLst>
                </p:cNvPr>
                <p:cNvSpPr/>
                <p:nvPr/>
              </p:nvSpPr>
              <p:spPr>
                <a:xfrm>
                  <a:off x="1440257" y="2524624"/>
                  <a:ext cx="330410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40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400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51" name="Rectángulo 50">
                  <a:extLst>
                    <a:ext uri="{FF2B5EF4-FFF2-40B4-BE49-F238E27FC236}">
                      <a16:creationId xmlns:a16="http://schemas.microsoft.com/office/drawing/2014/main" id="{7CC077CD-2B50-4047-AFEE-B87D15AC1A0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0257" y="2524624"/>
                  <a:ext cx="330410" cy="307777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BC66BDB3-0314-46E6-8DF7-4E8E28100567}"/>
                </a:ext>
              </a:extLst>
            </p:cNvPr>
            <p:cNvCxnSpPr>
              <a:cxnSpLocks/>
            </p:cNvCxnSpPr>
            <p:nvPr/>
          </p:nvCxnSpPr>
          <p:spPr>
            <a:xfrm>
              <a:off x="1418098" y="2761627"/>
              <a:ext cx="473308" cy="113234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upo 134">
            <a:extLst>
              <a:ext uri="{FF2B5EF4-FFF2-40B4-BE49-F238E27FC236}">
                <a16:creationId xmlns:a16="http://schemas.microsoft.com/office/drawing/2014/main" id="{F03E7C9B-4F8E-4975-9508-3BAAE3FD3932}"/>
              </a:ext>
            </a:extLst>
          </p:cNvPr>
          <p:cNvGrpSpPr/>
          <p:nvPr/>
        </p:nvGrpSpPr>
        <p:grpSpPr>
          <a:xfrm>
            <a:off x="5092837" y="1419004"/>
            <a:ext cx="3847452" cy="2191587"/>
            <a:chOff x="2468373" y="2404096"/>
            <a:chExt cx="3847452" cy="2191587"/>
          </a:xfrm>
        </p:grpSpPr>
        <p:pic>
          <p:nvPicPr>
            <p:cNvPr id="97" name="Imagen 96">
              <a:extLst>
                <a:ext uri="{FF2B5EF4-FFF2-40B4-BE49-F238E27FC236}">
                  <a16:creationId xmlns:a16="http://schemas.microsoft.com/office/drawing/2014/main" id="{0263F833-7B76-40B3-8C45-D60222CA1F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850897" y="2751223"/>
              <a:ext cx="2447925" cy="1600200"/>
            </a:xfrm>
            <a:prstGeom prst="rect">
              <a:avLst/>
            </a:prstGeom>
          </p:spPr>
        </p:pic>
        <p:cxnSp>
          <p:nvCxnSpPr>
            <p:cNvPr id="8" name="Conector recto 7">
              <a:extLst>
                <a:ext uri="{FF2B5EF4-FFF2-40B4-BE49-F238E27FC236}">
                  <a16:creationId xmlns:a16="http://schemas.microsoft.com/office/drawing/2014/main" id="{F876FC13-8199-4B2C-9F0B-7181DF094390}"/>
                </a:ext>
              </a:extLst>
            </p:cNvPr>
            <p:cNvCxnSpPr/>
            <p:nvPr/>
          </p:nvCxnSpPr>
          <p:spPr>
            <a:xfrm>
              <a:off x="2468373" y="3166068"/>
              <a:ext cx="4176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ector recto 52">
              <a:extLst>
                <a:ext uri="{FF2B5EF4-FFF2-40B4-BE49-F238E27FC236}">
                  <a16:creationId xmlns:a16="http://schemas.microsoft.com/office/drawing/2014/main" id="{5050D5F3-0A0E-45A1-84DB-913505F65607}"/>
                </a:ext>
              </a:extLst>
            </p:cNvPr>
            <p:cNvCxnSpPr/>
            <p:nvPr/>
          </p:nvCxnSpPr>
          <p:spPr>
            <a:xfrm>
              <a:off x="2497173" y="3398780"/>
              <a:ext cx="4176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cto 53">
              <a:extLst>
                <a:ext uri="{FF2B5EF4-FFF2-40B4-BE49-F238E27FC236}">
                  <a16:creationId xmlns:a16="http://schemas.microsoft.com/office/drawing/2014/main" id="{91FCA0F7-8DD7-4899-9E60-78D7F2C3EA37}"/>
                </a:ext>
              </a:extLst>
            </p:cNvPr>
            <p:cNvCxnSpPr/>
            <p:nvPr/>
          </p:nvCxnSpPr>
          <p:spPr>
            <a:xfrm>
              <a:off x="2511573" y="3641133"/>
              <a:ext cx="4176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recto 54">
              <a:extLst>
                <a:ext uri="{FF2B5EF4-FFF2-40B4-BE49-F238E27FC236}">
                  <a16:creationId xmlns:a16="http://schemas.microsoft.com/office/drawing/2014/main" id="{CC432915-E206-4407-859B-E105BAEE39FF}"/>
                </a:ext>
              </a:extLst>
            </p:cNvPr>
            <p:cNvCxnSpPr/>
            <p:nvPr/>
          </p:nvCxnSpPr>
          <p:spPr>
            <a:xfrm>
              <a:off x="2518773" y="3871128"/>
              <a:ext cx="4176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Rectángulo 98">
              <a:extLst>
                <a:ext uri="{FF2B5EF4-FFF2-40B4-BE49-F238E27FC236}">
                  <a16:creationId xmlns:a16="http://schemas.microsoft.com/office/drawing/2014/main" id="{0EC87CD6-BC51-476F-83E7-4C441E9090CE}"/>
                </a:ext>
              </a:extLst>
            </p:cNvPr>
            <p:cNvSpPr/>
            <p:nvPr/>
          </p:nvSpPr>
          <p:spPr>
            <a:xfrm rot="21206620">
              <a:off x="3577944" y="2747163"/>
              <a:ext cx="1413353" cy="109279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01" name="Rectángulo 100">
              <a:extLst>
                <a:ext uri="{FF2B5EF4-FFF2-40B4-BE49-F238E27FC236}">
                  <a16:creationId xmlns:a16="http://schemas.microsoft.com/office/drawing/2014/main" id="{244CECA3-F4F3-478C-A94E-AEB3EF104170}"/>
                </a:ext>
              </a:extLst>
            </p:cNvPr>
            <p:cNvSpPr/>
            <p:nvPr/>
          </p:nvSpPr>
          <p:spPr>
            <a:xfrm>
              <a:off x="3636000" y="3769003"/>
              <a:ext cx="1621859" cy="16247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92" name="Grupo 91">
              <a:extLst>
                <a:ext uri="{FF2B5EF4-FFF2-40B4-BE49-F238E27FC236}">
                  <a16:creationId xmlns:a16="http://schemas.microsoft.com/office/drawing/2014/main" id="{7D24F5C1-EA35-42F5-9CCC-BED2826A7DD3}"/>
                </a:ext>
              </a:extLst>
            </p:cNvPr>
            <p:cNvGrpSpPr/>
            <p:nvPr/>
          </p:nvGrpSpPr>
          <p:grpSpPr>
            <a:xfrm>
              <a:off x="2868344" y="2809256"/>
              <a:ext cx="2400354" cy="1446578"/>
              <a:chOff x="5581961" y="2217509"/>
              <a:chExt cx="2400354" cy="1446578"/>
            </a:xfrm>
          </p:grpSpPr>
          <p:cxnSp>
            <p:nvCxnSpPr>
              <p:cNvPr id="82" name="Conector recto 81">
                <a:extLst>
                  <a:ext uri="{FF2B5EF4-FFF2-40B4-BE49-F238E27FC236}">
                    <a16:creationId xmlns:a16="http://schemas.microsoft.com/office/drawing/2014/main" id="{1223783D-7678-49ED-8AF8-CA7195DEC0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640936" y="3342375"/>
                <a:ext cx="341379" cy="321712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Conector recto 89">
                <a:extLst>
                  <a:ext uri="{FF2B5EF4-FFF2-40B4-BE49-F238E27FC236}">
                    <a16:creationId xmlns:a16="http://schemas.microsoft.com/office/drawing/2014/main" id="{64926506-436C-4F09-8837-4A959C9C59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77844" y="2217509"/>
                <a:ext cx="1796108" cy="1092797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Conector recto 87">
                <a:extLst>
                  <a:ext uri="{FF2B5EF4-FFF2-40B4-BE49-F238E27FC236}">
                    <a16:creationId xmlns:a16="http://schemas.microsoft.com/office/drawing/2014/main" id="{A0D25240-07B0-41EA-9DF0-DEE038F22E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81961" y="2539819"/>
                <a:ext cx="2058975" cy="1103575"/>
              </a:xfrm>
              <a:prstGeom prst="line">
                <a:avLst/>
              </a:prstGeom>
              <a:ln w="63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Rectángulo 99">
              <a:extLst>
                <a:ext uri="{FF2B5EF4-FFF2-40B4-BE49-F238E27FC236}">
                  <a16:creationId xmlns:a16="http://schemas.microsoft.com/office/drawing/2014/main" id="{0DD2FD46-BFA1-4666-A8A7-1904A5406BB8}"/>
                </a:ext>
              </a:extLst>
            </p:cNvPr>
            <p:cNvSpPr/>
            <p:nvPr/>
          </p:nvSpPr>
          <p:spPr>
            <a:xfrm rot="1875799">
              <a:off x="3548588" y="2559217"/>
              <a:ext cx="2091773" cy="8438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03" name="Conector recto 102">
              <a:extLst>
                <a:ext uri="{FF2B5EF4-FFF2-40B4-BE49-F238E27FC236}">
                  <a16:creationId xmlns:a16="http://schemas.microsoft.com/office/drawing/2014/main" id="{681274A7-D4BE-4C21-B11A-AB5E07A01AF6}"/>
                </a:ext>
              </a:extLst>
            </p:cNvPr>
            <p:cNvCxnSpPr/>
            <p:nvPr/>
          </p:nvCxnSpPr>
          <p:spPr>
            <a:xfrm>
              <a:off x="3628398" y="3924275"/>
              <a:ext cx="1684710" cy="0"/>
            </a:xfrm>
            <a:prstGeom prst="line">
              <a:avLst/>
            </a:prstGeom>
            <a:ln w="9525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Conector recto 104">
              <a:extLst>
                <a:ext uri="{FF2B5EF4-FFF2-40B4-BE49-F238E27FC236}">
                  <a16:creationId xmlns:a16="http://schemas.microsoft.com/office/drawing/2014/main" id="{C8EDBCDE-382A-43D1-BA5A-D35F0046BDC0}"/>
                </a:ext>
              </a:extLst>
            </p:cNvPr>
            <p:cNvCxnSpPr/>
            <p:nvPr/>
          </p:nvCxnSpPr>
          <p:spPr>
            <a:xfrm>
              <a:off x="3275350" y="3158136"/>
              <a:ext cx="417600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Conector recto 105">
              <a:extLst>
                <a:ext uri="{FF2B5EF4-FFF2-40B4-BE49-F238E27FC236}">
                  <a16:creationId xmlns:a16="http://schemas.microsoft.com/office/drawing/2014/main" id="{29F21D4F-8D56-4A88-8A9A-43EBC0F48C73}"/>
                </a:ext>
              </a:extLst>
            </p:cNvPr>
            <p:cNvCxnSpPr/>
            <p:nvPr/>
          </p:nvCxnSpPr>
          <p:spPr>
            <a:xfrm>
              <a:off x="3304150" y="3390848"/>
              <a:ext cx="792000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Conector recto 106">
              <a:extLst>
                <a:ext uri="{FF2B5EF4-FFF2-40B4-BE49-F238E27FC236}">
                  <a16:creationId xmlns:a16="http://schemas.microsoft.com/office/drawing/2014/main" id="{2D9C8BC6-B926-4C64-AF2D-19026874ABE2}"/>
                </a:ext>
              </a:extLst>
            </p:cNvPr>
            <p:cNvCxnSpPr/>
            <p:nvPr/>
          </p:nvCxnSpPr>
          <p:spPr>
            <a:xfrm>
              <a:off x="3318550" y="3633201"/>
              <a:ext cx="1224000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Conector recto 107">
              <a:extLst>
                <a:ext uri="{FF2B5EF4-FFF2-40B4-BE49-F238E27FC236}">
                  <a16:creationId xmlns:a16="http://schemas.microsoft.com/office/drawing/2014/main" id="{9C96BD46-FAA8-49E8-B436-EC9968286B2B}"/>
                </a:ext>
              </a:extLst>
            </p:cNvPr>
            <p:cNvCxnSpPr/>
            <p:nvPr/>
          </p:nvCxnSpPr>
          <p:spPr>
            <a:xfrm>
              <a:off x="3325750" y="3863196"/>
              <a:ext cx="1692000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Conector recto 108">
              <a:extLst>
                <a:ext uri="{FF2B5EF4-FFF2-40B4-BE49-F238E27FC236}">
                  <a16:creationId xmlns:a16="http://schemas.microsoft.com/office/drawing/2014/main" id="{8E169AA9-D2C5-4DF2-A889-6BEEE9D74D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92950" y="3149792"/>
              <a:ext cx="1312077" cy="15545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headEnd type="triangle" w="lg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Conector recto 113">
              <a:extLst>
                <a:ext uri="{FF2B5EF4-FFF2-40B4-BE49-F238E27FC236}">
                  <a16:creationId xmlns:a16="http://schemas.microsoft.com/office/drawing/2014/main" id="{FD8659EC-74A7-4473-A6E5-8DCA9753C3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21920" y="3374067"/>
              <a:ext cx="1296000" cy="15545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headEnd type="triangle" w="lg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Conector recto 114">
              <a:extLst>
                <a:ext uri="{FF2B5EF4-FFF2-40B4-BE49-F238E27FC236}">
                  <a16:creationId xmlns:a16="http://schemas.microsoft.com/office/drawing/2014/main" id="{C1743739-726B-4A09-86D3-4EFF1117FB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21794" y="3618105"/>
              <a:ext cx="1296000" cy="15545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headEnd type="triangle" w="lg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Conector recto 115">
              <a:extLst>
                <a:ext uri="{FF2B5EF4-FFF2-40B4-BE49-F238E27FC236}">
                  <a16:creationId xmlns:a16="http://schemas.microsoft.com/office/drawing/2014/main" id="{68F52405-E504-4B9E-9D24-B0D984E475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019825" y="3842147"/>
              <a:ext cx="1296000" cy="15545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headEnd type="triangle" w="lg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7" name="Rectángulo 116">
                  <a:extLst>
                    <a:ext uri="{FF2B5EF4-FFF2-40B4-BE49-F238E27FC236}">
                      <a16:creationId xmlns:a16="http://schemas.microsoft.com/office/drawing/2014/main" id="{1D6FDB1F-EE13-459C-99CA-C4FCAE886599}"/>
                    </a:ext>
                  </a:extLst>
                </p:cNvPr>
                <p:cNvSpPr/>
                <p:nvPr/>
              </p:nvSpPr>
              <p:spPr>
                <a:xfrm>
                  <a:off x="5096437" y="2859253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17" name="Rectángulo 116">
                  <a:extLst>
                    <a:ext uri="{FF2B5EF4-FFF2-40B4-BE49-F238E27FC236}">
                      <a16:creationId xmlns:a16="http://schemas.microsoft.com/office/drawing/2014/main" id="{1D6FDB1F-EE13-459C-99CA-C4FCAE88659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96437" y="2859253"/>
                  <a:ext cx="390876" cy="40293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8" name="Rectángulo 117">
                  <a:extLst>
                    <a:ext uri="{FF2B5EF4-FFF2-40B4-BE49-F238E27FC236}">
                      <a16:creationId xmlns:a16="http://schemas.microsoft.com/office/drawing/2014/main" id="{CA6F1A64-C81E-4D8A-8B1A-85BE5684FC8D}"/>
                    </a:ext>
                  </a:extLst>
                </p:cNvPr>
                <p:cNvSpPr/>
                <p:nvPr/>
              </p:nvSpPr>
              <p:spPr>
                <a:xfrm>
                  <a:off x="3731074" y="2455913"/>
                  <a:ext cx="330410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sz="140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sz="1400" b="0" i="1" smtClean="0">
                                <a:solidFill>
                                  <a:schemeClr val="accent2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18" name="Rectángulo 117">
                  <a:extLst>
                    <a:ext uri="{FF2B5EF4-FFF2-40B4-BE49-F238E27FC236}">
                      <a16:creationId xmlns:a16="http://schemas.microsoft.com/office/drawing/2014/main" id="{CA6F1A64-C81E-4D8A-8B1A-85BE5684FC8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31074" y="2455913"/>
                  <a:ext cx="330410" cy="307777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19" name="Conector recto de flecha 118">
              <a:extLst>
                <a:ext uri="{FF2B5EF4-FFF2-40B4-BE49-F238E27FC236}">
                  <a16:creationId xmlns:a16="http://schemas.microsoft.com/office/drawing/2014/main" id="{B9410C6B-39CA-456A-A7D2-2599961F01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82046" y="2711227"/>
              <a:ext cx="372697" cy="429403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CuadroTexto 37"/>
                <p:cNvSpPr txBox="1"/>
                <p:nvPr/>
              </p:nvSpPr>
              <p:spPr>
                <a:xfrm>
                  <a:off x="4189316" y="2744425"/>
                  <a:ext cx="68698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  <m:r>
                          <a:rPr lang="es-ES" sz="2000" b="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≠</m:t>
                        </m:r>
                        <m:r>
                          <a:rPr lang="es-ES" sz="20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s-ES" sz="2000" dirty="0"/>
                </a:p>
              </p:txBody>
            </p:sp>
          </mc:Choice>
          <mc:Fallback xmlns="">
            <p:sp>
              <p:nvSpPr>
                <p:cNvPr id="38" name="CuadroTexto 3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89316" y="2744425"/>
                  <a:ext cx="686983" cy="307777"/>
                </a:xfrm>
                <a:prstGeom prst="rect">
                  <a:avLst/>
                </a:prstGeom>
                <a:blipFill>
                  <a:blip r:embed="rId29"/>
                  <a:stretch>
                    <a:fillRect l="-8929" r="-8036" b="-8000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9" name="Arco 128">
              <a:extLst>
                <a:ext uri="{FF2B5EF4-FFF2-40B4-BE49-F238E27FC236}">
                  <a16:creationId xmlns:a16="http://schemas.microsoft.com/office/drawing/2014/main" id="{F9D310FF-FDB0-431F-ABE6-6B169BD0B6E6}"/>
                </a:ext>
              </a:extLst>
            </p:cNvPr>
            <p:cNvSpPr/>
            <p:nvPr/>
          </p:nvSpPr>
          <p:spPr>
            <a:xfrm rot="1006456">
              <a:off x="3670692" y="2847716"/>
              <a:ext cx="449336" cy="483290"/>
            </a:xfrm>
            <a:prstGeom prst="arc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0" name="Rectángulo 129">
                  <a:extLst>
                    <a:ext uri="{FF2B5EF4-FFF2-40B4-BE49-F238E27FC236}">
                      <a16:creationId xmlns:a16="http://schemas.microsoft.com/office/drawing/2014/main" id="{D0C61F86-D100-4E7C-87B6-51DE0A45FB68}"/>
                    </a:ext>
                  </a:extLst>
                </p:cNvPr>
                <p:cNvSpPr/>
                <p:nvPr/>
              </p:nvSpPr>
              <p:spPr>
                <a:xfrm>
                  <a:off x="2904633" y="3720498"/>
                  <a:ext cx="479555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  <m:sub>
                            <m:r>
                              <a:rPr lang="es-ES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30" name="Rectángulo 129">
                  <a:extLst>
                    <a:ext uri="{FF2B5EF4-FFF2-40B4-BE49-F238E27FC236}">
                      <a16:creationId xmlns:a16="http://schemas.microsoft.com/office/drawing/2014/main" id="{D0C61F86-D100-4E7C-87B6-51DE0A45FB6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04633" y="3720498"/>
                  <a:ext cx="479555" cy="369332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1" name="Rectángulo 130">
                  <a:extLst>
                    <a:ext uri="{FF2B5EF4-FFF2-40B4-BE49-F238E27FC236}">
                      <a16:creationId xmlns:a16="http://schemas.microsoft.com/office/drawing/2014/main" id="{A1A653E4-C465-43A8-BA0A-1CA720850330}"/>
                    </a:ext>
                  </a:extLst>
                </p:cNvPr>
                <p:cNvSpPr/>
                <p:nvPr/>
              </p:nvSpPr>
              <p:spPr>
                <a:xfrm>
                  <a:off x="3237233" y="2404096"/>
                  <a:ext cx="479554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𝑺</m:t>
                            </m:r>
                          </m:e>
                          <m:sub>
                            <m:r>
                              <a:rPr lang="es-ES" b="1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31" name="Rectángulo 130">
                  <a:extLst>
                    <a:ext uri="{FF2B5EF4-FFF2-40B4-BE49-F238E27FC236}">
                      <a16:creationId xmlns:a16="http://schemas.microsoft.com/office/drawing/2014/main" id="{A1A653E4-C465-43A8-BA0A-1CA72085033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37233" y="2404096"/>
                  <a:ext cx="479554" cy="369332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33" name="Conector recto 132">
              <a:extLst>
                <a:ext uri="{FF2B5EF4-FFF2-40B4-BE49-F238E27FC236}">
                  <a16:creationId xmlns:a16="http://schemas.microsoft.com/office/drawing/2014/main" id="{6C365A51-C93F-49A3-92DC-4FDF98556409}"/>
                </a:ext>
              </a:extLst>
            </p:cNvPr>
            <p:cNvCxnSpPr/>
            <p:nvPr/>
          </p:nvCxnSpPr>
          <p:spPr>
            <a:xfrm flipH="1">
              <a:off x="3448987" y="2742671"/>
              <a:ext cx="29120" cy="318047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4" name="CuadroTexto 133">
                  <a:extLst>
                    <a:ext uri="{FF2B5EF4-FFF2-40B4-BE49-F238E27FC236}">
                      <a16:creationId xmlns:a16="http://schemas.microsoft.com/office/drawing/2014/main" id="{52BACD2F-CA84-4B34-BAB5-F0C71EBD7D27}"/>
                    </a:ext>
                  </a:extLst>
                </p:cNvPr>
                <p:cNvSpPr txBox="1"/>
                <p:nvPr/>
              </p:nvSpPr>
              <p:spPr>
                <a:xfrm>
                  <a:off x="3448497" y="4380239"/>
                  <a:ext cx="978408" cy="2154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s-ES" sz="14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s-ES" sz="14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lang="es-ES" sz="14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s-ES" sz="1400" b="0" i="1" smtClean="0">
                            <a:latin typeface="Cambria Math" panose="02040503050406030204" pitchFamily="18" charset="0"/>
                          </a:rPr>
                          <m:t>𝑐𝑜𝑠</m:t>
                        </m:r>
                        <m:r>
                          <a:rPr lang="es-ES" sz="1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34" name="CuadroTexto 133">
                  <a:extLst>
                    <a:ext uri="{FF2B5EF4-FFF2-40B4-BE49-F238E27FC236}">
                      <a16:creationId xmlns:a16="http://schemas.microsoft.com/office/drawing/2014/main" id="{52BACD2F-CA84-4B34-BAB5-F0C71EBD7D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48497" y="4380239"/>
                  <a:ext cx="978408" cy="215444"/>
                </a:xfrm>
                <a:prstGeom prst="rect">
                  <a:avLst/>
                </a:prstGeom>
                <a:blipFill>
                  <a:blip r:embed="rId32"/>
                  <a:stretch>
                    <a:fillRect l="-3727" r="-3106" b="-1428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49806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5" grpId="0"/>
      <p:bldP spid="37" grpId="0"/>
      <p:bldP spid="39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Campo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cte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y superficie plana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9 CuadroTexto"/>
              <p:cNvSpPr txBox="1"/>
              <p:nvPr/>
            </p:nvSpPr>
            <p:spPr>
              <a:xfrm>
                <a:off x="1491709" y="2478436"/>
                <a:ext cx="2232248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sz="2000" b="0" i="1" smtClean="0">
                        <a:latin typeface="Cambria Math"/>
                        <a:ea typeface="Cambria Math"/>
                      </a:rPr>
                      <m:t>Δ</m:t>
                    </m:r>
                    <m:sSub>
                      <m:sSubPr>
                        <m:ctrlPr>
                          <a:rPr lang="el-GR" sz="2000" b="0" i="1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r>
                          <a:rPr lang="el-GR" sz="2000" b="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es-ES" sz="2000" b="0" i="1" smtClean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  <m:r>
                      <a:rPr lang="es-ES" sz="2000" b="0" i="1" smtClean="0">
                        <a:latin typeface="Cambria Math"/>
                        <a:ea typeface="Cambria Math"/>
                      </a:rPr>
                      <m:t>= </m:t>
                    </m:r>
                    <m:sSub>
                      <m:sSubPr>
                        <m:ctrlPr>
                          <a:rPr lang="es-ES" sz="2000" b="0" i="1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s-ES" sz="2000" b="0" i="1" smtClean="0">
                                <a:latin typeface="Cambria Math" panose="02040503050406030204" pitchFamily="18" charset="0"/>
                                <a:ea typeface="Cambria Math"/>
                              </a:rPr>
                            </m:ctrlPr>
                          </m:accPr>
                          <m:e>
                            <m:r>
                              <a:rPr lang="es-ES" sz="2000" b="0" i="1" smtClean="0">
                                <a:latin typeface="Cambria Math"/>
                                <a:ea typeface="Cambria Math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a:rPr lang="es-ES" sz="2000" b="0" i="1" smtClean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s-ES" sz="2000" dirty="0"/>
                  <a:t> </a:t>
                </a:r>
                <a14:m>
                  <m:oMath xmlns:m="http://schemas.openxmlformats.org/officeDocument/2006/math">
                    <m:r>
                      <a:rPr lang="es-ES" sz="2000" i="1" dirty="0" smtClean="0">
                        <a:latin typeface="Cambria Math"/>
                        <a:ea typeface="Cambria Math"/>
                      </a:rPr>
                      <m:t>∙</m:t>
                    </m:r>
                    <m:r>
                      <a:rPr lang="es-ES" sz="2000" b="0" i="1" dirty="0" smtClean="0">
                        <a:latin typeface="Cambria Math"/>
                        <a:ea typeface="Cambria Math"/>
                      </a:rPr>
                      <m:t> </m:t>
                    </m:r>
                    <m:sSub>
                      <m:sSubPr>
                        <m:ctrlPr>
                          <a:rPr lang="es-ES" sz="2000" b="0" i="1" dirty="0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acc>
                          <m:accPr>
                            <m:chr m:val="̂"/>
                            <m:ctrlPr>
                              <a:rPr lang="es-ES" sz="2000" b="0" i="1" dirty="0" smtClean="0">
                                <a:latin typeface="Cambria Math" panose="02040503050406030204" pitchFamily="18" charset="0"/>
                                <a:ea typeface="Cambria Math"/>
                              </a:rPr>
                            </m:ctrlPr>
                          </m:accPr>
                          <m:e>
                            <m:r>
                              <a:rPr lang="es-ES" sz="2000" b="0" i="1" dirty="0" smtClean="0">
                                <a:latin typeface="Cambria Math"/>
                                <a:ea typeface="Cambria Math"/>
                              </a:rPr>
                              <m:t>𝑛</m:t>
                            </m:r>
                          </m:e>
                        </m:acc>
                      </m:e>
                      <m:sub>
                        <m:r>
                          <a:rPr lang="es-ES" sz="2000" b="0" i="1" dirty="0" smtClean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s-ES" sz="2000" dirty="0"/>
                  <a:t>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sz="2000" i="1" dirty="0" smtClean="0">
                        <a:latin typeface="Cambria Math"/>
                        <a:ea typeface="Cambria Math"/>
                      </a:rPr>
                      <m:t>Δ</m:t>
                    </m:r>
                    <m:sSub>
                      <m:sSubPr>
                        <m:ctrlPr>
                          <a:rPr lang="el-GR" sz="2000" i="1" dirty="0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r>
                          <a:rPr lang="es-ES" sz="2000" b="0" i="1" dirty="0" smtClean="0">
                            <a:latin typeface="Cambria Math" panose="02040503050406030204" pitchFamily="18" charset="0"/>
                            <a:ea typeface="Cambria Math"/>
                          </a:rPr>
                          <m:t>𝑆</m:t>
                        </m:r>
                      </m:e>
                      <m:sub>
                        <m:r>
                          <a:rPr lang="es-ES" sz="2000" b="0" i="1" dirty="0" smtClean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52" name="9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1709" y="2478436"/>
                <a:ext cx="2232248" cy="437492"/>
              </a:xfrm>
              <a:prstGeom prst="rect">
                <a:avLst/>
              </a:prstGeom>
              <a:blipFill rotWithShape="0">
                <a:blip r:embed="rId4"/>
                <a:stretch>
                  <a:fillRect b="-1267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450850" y="850485"/>
                <a:ext cx="7632835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b="1" u="sng" dirty="0">
                    <a:solidFill>
                      <a:schemeClr val="accent1"/>
                    </a:solidFill>
                  </a:rPr>
                  <a:t>Superficie abierta </a:t>
                </a:r>
                <a:r>
                  <a:rPr lang="es-ES" sz="2400" b="1" i="1" u="sng" dirty="0">
                    <a:solidFill>
                      <a:schemeClr val="accent1"/>
                    </a:solidFill>
                  </a:rPr>
                  <a:t>arbitraria</a:t>
                </a:r>
                <a:r>
                  <a:rPr lang="es-ES" sz="2400" b="1" u="sng" dirty="0">
                    <a:solidFill>
                      <a:schemeClr val="accent1"/>
                    </a:solidFill>
                  </a:rPr>
                  <a:t> </a:t>
                </a:r>
                <a:r>
                  <a:rPr lang="es-ES" sz="2400" dirty="0"/>
                  <a:t>y 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r>
                      <a:rPr lang="es-ES" sz="2400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s-ES" sz="2400" b="1" i="1">
                        <a:latin typeface="Cambria Math" panose="02040503050406030204" pitchFamily="18" charset="0"/>
                      </a:rPr>
                      <m:t>𝒄𝒕𝒆</m:t>
                    </m:r>
                  </m:oMath>
                </a14:m>
                <a:r>
                  <a:rPr lang="es-ES" sz="2400" dirty="0"/>
                  <a:t> </a:t>
                </a:r>
                <a:endParaRPr lang="es-ES" sz="2400" b="1" u="sng" dirty="0">
                  <a:solidFill>
                    <a:schemeClr val="accent1"/>
                  </a:solidFill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850485"/>
                <a:ext cx="7632835" cy="506421"/>
              </a:xfrm>
              <a:prstGeom prst="rect">
                <a:avLst/>
              </a:prstGeom>
              <a:blipFill rotWithShape="0">
                <a:blip r:embed="rId5"/>
                <a:stretch>
                  <a:fillRect l="-1278"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612843" y="1618276"/>
                <a:ext cx="757784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Se eligen elementos de superficie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 dirty="0">
                        <a:latin typeface="Cambria Math"/>
                        <a:ea typeface="Cambria Math"/>
                      </a:rPr>
                      <m:t>Δ</m:t>
                    </m:r>
                    <m:sSub>
                      <m:sSubPr>
                        <m:ctrlPr>
                          <a:rPr lang="el-GR" i="1" dirty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r>
                          <a:rPr lang="es-ES" i="1" dirty="0">
                            <a:latin typeface="Cambria Math" panose="02040503050406030204" pitchFamily="18" charset="0"/>
                            <a:ea typeface="Cambria Math"/>
                          </a:rPr>
                          <m:t>𝑆</m:t>
                        </m:r>
                      </m:e>
                      <m:sub>
                        <m:r>
                          <a:rPr lang="es-ES" i="1" dirty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s-ES" dirty="0"/>
                  <a:t> muy pequeños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s-ES" dirty="0"/>
                  <a:t> se consideran planos!!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843" y="1618276"/>
                <a:ext cx="7577846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724" t="-8197" r="-241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upo 5"/>
          <p:cNvGrpSpPr/>
          <p:nvPr/>
        </p:nvGrpSpPr>
        <p:grpSpPr>
          <a:xfrm>
            <a:off x="105832" y="3392785"/>
            <a:ext cx="5467394" cy="1166700"/>
            <a:chOff x="105832" y="3392785"/>
            <a:chExt cx="5467394" cy="1166700"/>
          </a:xfrm>
        </p:grpSpPr>
        <p:grpSp>
          <p:nvGrpSpPr>
            <p:cNvPr id="21" name="Grupo 20"/>
            <p:cNvGrpSpPr/>
            <p:nvPr/>
          </p:nvGrpSpPr>
          <p:grpSpPr>
            <a:xfrm>
              <a:off x="105832" y="3392785"/>
              <a:ext cx="5467394" cy="1166700"/>
              <a:chOff x="1741547" y="3455830"/>
              <a:chExt cx="5467394" cy="1166700"/>
            </a:xfrm>
          </p:grpSpPr>
          <p:grpSp>
            <p:nvGrpSpPr>
              <p:cNvPr id="22" name="Grupo 21"/>
              <p:cNvGrpSpPr/>
              <p:nvPr/>
            </p:nvGrpSpPr>
            <p:grpSpPr>
              <a:xfrm>
                <a:off x="1741547" y="3455830"/>
                <a:ext cx="5467394" cy="1166700"/>
                <a:chOff x="383048" y="1225529"/>
                <a:chExt cx="5467394" cy="1166700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4" name="CuadroTexto 23"/>
                    <p:cNvSpPr txBox="1"/>
                    <p:nvPr/>
                  </p:nvSpPr>
                  <p:spPr>
                    <a:xfrm>
                      <a:off x="383048" y="1246466"/>
                      <a:ext cx="5467394" cy="1145763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endParaRPr lang="es-ES" dirty="0"/>
                    </a:p>
                  </p:txBody>
                </p:sp>
              </mc:Choice>
              <mc:Fallback xmlns="">
                <p:sp>
                  <p:nvSpPr>
                    <p:cNvPr id="24" name="CuadroTexto 23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83048" y="1246466"/>
                      <a:ext cx="5467394" cy="1145763"/>
                    </a:xfrm>
                    <a:prstGeom prst="rect">
                      <a:avLst/>
                    </a:prstGeom>
                    <a:blipFill rotWithShape="0"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5" name="Rectángulo 24"/>
                <p:cNvSpPr/>
                <p:nvPr/>
              </p:nvSpPr>
              <p:spPr>
                <a:xfrm>
                  <a:off x="2385567" y="1230848"/>
                  <a:ext cx="265240" cy="23220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" name="Rectángulo 25"/>
                <p:cNvSpPr/>
                <p:nvPr/>
              </p:nvSpPr>
              <p:spPr>
                <a:xfrm>
                  <a:off x="1076385" y="1225529"/>
                  <a:ext cx="265240" cy="23220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23" name="Rectángulo 22"/>
              <p:cNvSpPr/>
              <p:nvPr/>
            </p:nvSpPr>
            <p:spPr>
              <a:xfrm>
                <a:off x="5246652" y="3493485"/>
                <a:ext cx="265240" cy="23220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5" name="Rectángulo 4"/>
            <p:cNvSpPr/>
            <p:nvPr/>
          </p:nvSpPr>
          <p:spPr>
            <a:xfrm>
              <a:off x="2509736" y="3413722"/>
              <a:ext cx="1819073" cy="2489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7" name="Grupo 16"/>
          <p:cNvGrpSpPr/>
          <p:nvPr/>
        </p:nvGrpSpPr>
        <p:grpSpPr>
          <a:xfrm>
            <a:off x="990002" y="3048797"/>
            <a:ext cx="3770345" cy="1028008"/>
            <a:chOff x="105832" y="3392785"/>
            <a:chExt cx="3770345" cy="1028008"/>
          </a:xfrm>
        </p:grpSpPr>
        <p:grpSp>
          <p:nvGrpSpPr>
            <p:cNvPr id="18" name="Grupo 17"/>
            <p:cNvGrpSpPr/>
            <p:nvPr/>
          </p:nvGrpSpPr>
          <p:grpSpPr>
            <a:xfrm>
              <a:off x="105832" y="3392785"/>
              <a:ext cx="3770345" cy="1028008"/>
              <a:chOff x="1741547" y="3455830"/>
              <a:chExt cx="3770345" cy="1028008"/>
            </a:xfrm>
          </p:grpSpPr>
          <p:grpSp>
            <p:nvGrpSpPr>
              <p:cNvPr id="20" name="Grupo 19"/>
              <p:cNvGrpSpPr/>
              <p:nvPr/>
            </p:nvGrpSpPr>
            <p:grpSpPr>
              <a:xfrm>
                <a:off x="1741547" y="3455830"/>
                <a:ext cx="2881110" cy="1028008"/>
                <a:chOff x="383048" y="1225529"/>
                <a:chExt cx="2881110" cy="1028008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" name="CuadroTexto 27"/>
                    <p:cNvSpPr txBox="1"/>
                    <p:nvPr/>
                  </p:nvSpPr>
                  <p:spPr>
                    <a:xfrm>
                      <a:off x="383048" y="1246466"/>
                      <a:ext cx="2881110" cy="1007071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s-E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m:rPr>
                                    <m:sty m:val="p"/>
                                  </m:rPr>
                                  <a:rPr lang="el-GR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Φ</m:t>
                                </m:r>
                              </m:e>
                              <m:sub>
                                <m:r>
                                  <a:rPr lang="es-ES" sz="2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𝑛𝑒𝑡𝑜</m:t>
                                </m:r>
                              </m:sub>
                            </m:sSub>
                            <m:r>
                              <a:rPr lang="es-E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nary>
                              <m:naryPr>
                                <m:ctrlPr>
                                  <a:rPr lang="es-ES" sz="2800" i="1">
                                    <a:latin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m:rPr>
                                    <m:brk m:alnAt="23"/>
                                  </m:rPr>
                                  <a:rPr lang="es-ES" sz="2800" i="1">
                                    <a:latin typeface="Cambria Math" panose="02040503050406030204" pitchFamily="18" charset="0"/>
                                  </a:rPr>
                                  <m:t>𝑆</m:t>
                                </m:r>
                              </m:sub>
                              <m:sup/>
                              <m:e>
                                <m:acc>
                                  <m:accPr>
                                    <m:chr m:val="⃗"/>
                                    <m:ctrlPr>
                                      <a:rPr lang="es-ES" sz="2800" i="1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sz="2800" i="1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</m:acc>
                                <m:acc>
                                  <m:accPr>
                                    <m:chr m:val="⃗"/>
                                    <m:ctrlPr>
                                      <a:rPr lang="es-E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sz="2800" i="1">
                                        <a:latin typeface="Cambria Math" panose="02040503050406030204" pitchFamily="18" charset="0"/>
                                      </a:rPr>
                                      <m:t>𝑛</m:t>
                                    </m:r>
                                  </m:e>
                                </m:acc>
                              </m:e>
                            </m:nary>
                            <m:r>
                              <a:rPr lang="es-E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𝑑𝑆</m:t>
                            </m:r>
                          </m:oMath>
                        </m:oMathPara>
                      </a14:m>
                      <a:endParaRPr lang="es-ES" sz="2800" dirty="0"/>
                    </a:p>
                  </p:txBody>
                </p:sp>
              </mc:Choice>
              <mc:Fallback xmlns="">
                <p:sp>
                  <p:nvSpPr>
                    <p:cNvPr id="28" name="CuadroTexto 27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83048" y="1246466"/>
                      <a:ext cx="2881110" cy="1007071"/>
                    </a:xfrm>
                    <a:prstGeom prst="rect">
                      <a:avLst/>
                    </a:prstGeom>
                    <a:blipFill rotWithShape="0"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9" name="Rectángulo 28"/>
                <p:cNvSpPr/>
                <p:nvPr/>
              </p:nvSpPr>
              <p:spPr>
                <a:xfrm>
                  <a:off x="2084401" y="1246466"/>
                  <a:ext cx="316487" cy="27637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0" name="Rectángulo 29"/>
                <p:cNvSpPr/>
                <p:nvPr/>
              </p:nvSpPr>
              <p:spPr>
                <a:xfrm>
                  <a:off x="1076385" y="1225529"/>
                  <a:ext cx="265240" cy="23220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27" name="Rectángulo 26"/>
              <p:cNvSpPr/>
              <p:nvPr/>
            </p:nvSpPr>
            <p:spPr>
              <a:xfrm>
                <a:off x="5246652" y="3493485"/>
                <a:ext cx="265240" cy="23220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19" name="Rectángulo 18"/>
            <p:cNvSpPr/>
            <p:nvPr/>
          </p:nvSpPr>
          <p:spPr>
            <a:xfrm>
              <a:off x="2839787" y="3498314"/>
              <a:ext cx="542836" cy="2489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AB6426C5-7954-4456-9DF5-69B0EBC664F7}"/>
              </a:ext>
            </a:extLst>
          </p:cNvPr>
          <p:cNvGrpSpPr/>
          <p:nvPr/>
        </p:nvGrpSpPr>
        <p:grpSpPr>
          <a:xfrm>
            <a:off x="4699288" y="2671771"/>
            <a:ext cx="3811557" cy="1383040"/>
            <a:chOff x="4197545" y="2020213"/>
            <a:chExt cx="3811557" cy="1383040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04ECAD75-4313-4157-8353-6C085A2349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627727" y="2050703"/>
              <a:ext cx="3381375" cy="1352550"/>
            </a:xfrm>
            <a:prstGeom prst="rect">
              <a:avLst/>
            </a:prstGeom>
          </p:spPr>
        </p:pic>
        <p:cxnSp>
          <p:nvCxnSpPr>
            <p:cNvPr id="9" name="Conector recto de flecha 8">
              <a:extLst>
                <a:ext uri="{FF2B5EF4-FFF2-40B4-BE49-F238E27FC236}">
                  <a16:creationId xmlns:a16="http://schemas.microsoft.com/office/drawing/2014/main" id="{3A27CA1B-69AE-4A7D-9504-9EF2B752C0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28809" y="2455750"/>
              <a:ext cx="591310" cy="18121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Rectángulo 10">
                  <a:extLst>
                    <a:ext uri="{FF2B5EF4-FFF2-40B4-BE49-F238E27FC236}">
                      <a16:creationId xmlns:a16="http://schemas.microsoft.com/office/drawing/2014/main" id="{FB608B01-7FA4-4947-A467-134113F70E0E}"/>
                    </a:ext>
                  </a:extLst>
                </p:cNvPr>
                <p:cNvSpPr/>
                <p:nvPr/>
              </p:nvSpPr>
              <p:spPr>
                <a:xfrm>
                  <a:off x="4376516" y="2020213"/>
                  <a:ext cx="44409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14:m>
                    <m:oMath xmlns:m="http://schemas.openxmlformats.org/officeDocument/2006/math">
                      <m:sSub>
                        <m:sSubPr>
                          <m:ctrlPr>
                            <a:rPr lang="es-ES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latin typeface="Cambria Math"/>
                                  <a:ea typeface="Cambria Math"/>
                                </a:rPr>
                                <m:t>𝐸</m:t>
                              </m:r>
                            </m:e>
                          </m:acc>
                        </m:e>
                        <m:sub>
                          <m:r>
                            <a:rPr lang="es-ES" i="1">
                              <a:latin typeface="Cambria Math"/>
                              <a:ea typeface="Cambria Math"/>
                            </a:rPr>
                            <m:t>𝑖</m:t>
                          </m:r>
                        </m:sub>
                      </m:sSub>
                    </m:oMath>
                  </a14:m>
                  <a:r>
                    <a:rPr lang="es-ES" dirty="0"/>
                    <a:t> </a:t>
                  </a:r>
                </a:p>
              </p:txBody>
            </p:sp>
          </mc:Choice>
          <mc:Fallback xmlns="">
            <p:sp>
              <p:nvSpPr>
                <p:cNvPr id="11" name="Rectángulo 10">
                  <a:extLst>
                    <a:ext uri="{FF2B5EF4-FFF2-40B4-BE49-F238E27FC236}">
                      <a16:creationId xmlns:a16="http://schemas.microsoft.com/office/drawing/2014/main" id="{FB608B01-7FA4-4947-A467-134113F70E0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76516" y="2020213"/>
                  <a:ext cx="444096" cy="402931"/>
                </a:xfrm>
                <a:prstGeom prst="rect">
                  <a:avLst/>
                </a:prstGeom>
                <a:blipFill>
                  <a:blip r:embed="rId11"/>
                  <a:stretch>
                    <a:fillRect b="-151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ángulo 11">
                  <a:extLst>
                    <a:ext uri="{FF2B5EF4-FFF2-40B4-BE49-F238E27FC236}">
                      <a16:creationId xmlns:a16="http://schemas.microsoft.com/office/drawing/2014/main" id="{B87ECEB0-CF41-46B8-8FFC-28CF5239E3A1}"/>
                    </a:ext>
                  </a:extLst>
                </p:cNvPr>
                <p:cNvSpPr/>
                <p:nvPr/>
              </p:nvSpPr>
              <p:spPr>
                <a:xfrm>
                  <a:off x="4197545" y="2566079"/>
                  <a:ext cx="436658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l-GR" sz="1200" i="1" dirty="0">
                            <a:latin typeface="Cambria Math"/>
                            <a:ea typeface="Cambria Math"/>
                          </a:rPr>
                          <m:t>Δ</m:t>
                        </m:r>
                        <m:sSub>
                          <m:sSubPr>
                            <m:ctrlPr>
                              <a:rPr lang="el-GR" sz="1200" i="1" dirty="0">
                                <a:latin typeface="Cambria Math" panose="02040503050406030204" pitchFamily="18" charset="0"/>
                                <a:ea typeface="Cambria Math"/>
                              </a:rPr>
                            </m:ctrlPr>
                          </m:sSubPr>
                          <m:e>
                            <m:r>
                              <a:rPr lang="es-ES" sz="1200" i="1" dirty="0">
                                <a:latin typeface="Cambria Math" panose="02040503050406030204" pitchFamily="18" charset="0"/>
                                <a:ea typeface="Cambria Math"/>
                              </a:rPr>
                              <m:t>𝑆</m:t>
                            </m:r>
                          </m:e>
                          <m:sub>
                            <m:r>
                              <a:rPr lang="es-ES" sz="1200" i="1" dirty="0">
                                <a:latin typeface="Cambria Math"/>
                                <a:ea typeface="Cambria Math"/>
                              </a:rPr>
                              <m:t>𝑖</m:t>
                            </m:r>
                          </m:sub>
                        </m:sSub>
                      </m:oMath>
                    </m:oMathPara>
                  </a14:m>
                  <a:endParaRPr lang="es-ES" sz="1200" dirty="0"/>
                </a:p>
              </p:txBody>
            </p:sp>
          </mc:Choice>
          <mc:Fallback xmlns="">
            <p:sp>
              <p:nvSpPr>
                <p:cNvPr id="12" name="Rectángulo 11">
                  <a:extLst>
                    <a:ext uri="{FF2B5EF4-FFF2-40B4-BE49-F238E27FC236}">
                      <a16:creationId xmlns:a16="http://schemas.microsoft.com/office/drawing/2014/main" id="{B87ECEB0-CF41-46B8-8FFC-28CF5239E3A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97545" y="2566079"/>
                  <a:ext cx="436658" cy="276999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4" name="Conector recto 13">
              <a:extLst>
                <a:ext uri="{FF2B5EF4-FFF2-40B4-BE49-F238E27FC236}">
                  <a16:creationId xmlns:a16="http://schemas.microsoft.com/office/drawing/2014/main" id="{C4D8E840-101F-4AD7-A21E-467ACDD199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552700" y="2674784"/>
              <a:ext cx="242846" cy="22398"/>
            </a:xfrm>
            <a:prstGeom prst="line">
              <a:avLst/>
            </a:prstGeom>
            <a:ln w="9525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08371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Campo </a:t>
            </a:r>
            <a:r>
              <a:rPr lang="es-ES" altLang="es-ES" sz="20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cte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y superficie plana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450850" y="850485"/>
                <a:ext cx="7632835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b="1" u="sng" dirty="0">
                    <a:solidFill>
                      <a:schemeClr val="accent1"/>
                    </a:solidFill>
                  </a:rPr>
                  <a:t>Superficie arbitraria, </a:t>
                </a:r>
                <a:r>
                  <a:rPr lang="es-ES" sz="2400" b="1" i="1" u="sng" dirty="0">
                    <a:solidFill>
                      <a:srgbClr val="00B050"/>
                    </a:solidFill>
                  </a:rPr>
                  <a:t>cerrada!!!!</a:t>
                </a:r>
                <a:r>
                  <a:rPr lang="es-ES" sz="2400" dirty="0">
                    <a:solidFill>
                      <a:srgbClr val="00B050"/>
                    </a:solidFill>
                  </a:rPr>
                  <a:t> </a:t>
                </a:r>
                <a:r>
                  <a:rPr lang="es-ES" sz="2400" dirty="0"/>
                  <a:t>y 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r>
                      <a:rPr lang="es-ES" sz="2400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s-ES" sz="2400" b="1" i="1">
                        <a:latin typeface="Cambria Math" panose="02040503050406030204" pitchFamily="18" charset="0"/>
                      </a:rPr>
                      <m:t>𝒄𝒕𝒆</m:t>
                    </m:r>
                  </m:oMath>
                </a14:m>
                <a:r>
                  <a:rPr lang="es-ES" sz="2400" dirty="0"/>
                  <a:t> </a:t>
                </a:r>
                <a:endParaRPr lang="es-ES" sz="2400" b="1" u="sng" dirty="0">
                  <a:solidFill>
                    <a:schemeClr val="accent1"/>
                  </a:solidFill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850485"/>
                <a:ext cx="7632835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1278" t="-1205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612843" y="1618276"/>
                <a:ext cx="757784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Se eligen elementos de superficie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 dirty="0">
                        <a:latin typeface="Cambria Math"/>
                        <a:ea typeface="Cambria Math"/>
                      </a:rPr>
                      <m:t>Δ</m:t>
                    </m:r>
                    <m:sSub>
                      <m:sSubPr>
                        <m:ctrlPr>
                          <a:rPr lang="el-GR" i="1" dirty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r>
                          <a:rPr lang="es-ES" i="1" dirty="0">
                            <a:latin typeface="Cambria Math" panose="02040503050406030204" pitchFamily="18" charset="0"/>
                            <a:ea typeface="Cambria Math"/>
                          </a:rPr>
                          <m:t>𝑆</m:t>
                        </m:r>
                      </m:e>
                      <m:sub>
                        <m:r>
                          <a:rPr lang="es-ES" i="1" dirty="0">
                            <a:latin typeface="Cambria Math"/>
                            <a:ea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s-ES" dirty="0"/>
                  <a:t> muy pequeños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s-ES" dirty="0"/>
                  <a:t> se consideran planos!!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843" y="1618276"/>
                <a:ext cx="7577846" cy="369332"/>
              </a:xfrm>
              <a:prstGeom prst="rect">
                <a:avLst/>
              </a:prstGeom>
              <a:blipFill rotWithShape="0">
                <a:blip r:embed="rId5"/>
                <a:stretch>
                  <a:fillRect l="-724" t="-8197" r="-241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upo 5"/>
          <p:cNvGrpSpPr/>
          <p:nvPr/>
        </p:nvGrpSpPr>
        <p:grpSpPr>
          <a:xfrm>
            <a:off x="942411" y="2721576"/>
            <a:ext cx="4222977" cy="1171893"/>
            <a:chOff x="105832" y="3392785"/>
            <a:chExt cx="4222977" cy="1171893"/>
          </a:xfrm>
        </p:grpSpPr>
        <p:grpSp>
          <p:nvGrpSpPr>
            <p:cNvPr id="21" name="Grupo 20"/>
            <p:cNvGrpSpPr/>
            <p:nvPr/>
          </p:nvGrpSpPr>
          <p:grpSpPr>
            <a:xfrm>
              <a:off x="105832" y="3392785"/>
              <a:ext cx="3770345" cy="1171893"/>
              <a:chOff x="1741547" y="3455830"/>
              <a:chExt cx="3770345" cy="1171893"/>
            </a:xfrm>
          </p:grpSpPr>
          <p:grpSp>
            <p:nvGrpSpPr>
              <p:cNvPr id="22" name="Grupo 21"/>
              <p:cNvGrpSpPr/>
              <p:nvPr/>
            </p:nvGrpSpPr>
            <p:grpSpPr>
              <a:xfrm>
                <a:off x="1741547" y="3455830"/>
                <a:ext cx="3290260" cy="1171893"/>
                <a:chOff x="383048" y="1225529"/>
                <a:chExt cx="3290260" cy="1171893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4" name="CuadroTexto 23"/>
                    <p:cNvSpPr txBox="1"/>
                    <p:nvPr/>
                  </p:nvSpPr>
                  <p:spPr>
                    <a:xfrm>
                      <a:off x="383048" y="1246466"/>
                      <a:ext cx="3290260" cy="115095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s-ES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m:rPr>
                                    <m:sty m:val="p"/>
                                  </m:rPr>
                                  <a:rPr lang="el-GR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Φ</m:t>
                                </m:r>
                              </m:e>
                              <m:sub>
                                <m:r>
                                  <a:rPr lang="es-ES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𝑛𝑒𝑡𝑜</m:t>
                                </m:r>
                              </m:sub>
                            </m:sSub>
                            <m:r>
                              <a:rPr lang="es-ES" sz="32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nary>
                              <m:naryPr>
                                <m:chr m:val="∮"/>
                                <m:ctrlPr>
                                  <a:rPr lang="es-ES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m:rPr>
                                    <m:brk m:alnAt="23"/>
                                  </m:rPr>
                                  <a:rPr lang="es-ES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𝑆</m:t>
                                </m:r>
                              </m:sub>
                              <m:sup/>
                              <m:e>
                                <m:acc>
                                  <m:accPr>
                                    <m:chr m:val="⃗"/>
                                    <m:ctrlPr>
                                      <a:rPr lang="es-ES" sz="3200" i="1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sz="3200" i="1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</m:acc>
                                <m:acc>
                                  <m:accPr>
                                    <m:chr m:val="⃗"/>
                                    <m:ctrlPr>
                                      <a:rPr lang="es-ES" sz="3200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s-ES" sz="3200" i="1">
                                        <a:latin typeface="Cambria Math" panose="02040503050406030204" pitchFamily="18" charset="0"/>
                                      </a:rPr>
                                      <m:t>𝑛</m:t>
                                    </m:r>
                                  </m:e>
                                </m:acc>
                              </m:e>
                            </m:nary>
                            <m:r>
                              <a:rPr lang="es-ES" sz="32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𝑑𝑆</m:t>
                            </m:r>
                          </m:oMath>
                        </m:oMathPara>
                      </a14:m>
                      <a:endParaRPr lang="es-ES" sz="2400" dirty="0"/>
                    </a:p>
                  </p:txBody>
                </p:sp>
              </mc:Choice>
              <mc:Fallback xmlns="">
                <p:sp>
                  <p:nvSpPr>
                    <p:cNvPr id="24" name="CuadroTexto 23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83048" y="1246466"/>
                      <a:ext cx="3290260" cy="1150956"/>
                    </a:xfrm>
                    <a:prstGeom prst="rect">
                      <a:avLst/>
                    </a:prstGeom>
                    <a:blipFill rotWithShape="0">
                      <a:blip r:embed="rId6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5" name="Rectángulo 24"/>
                <p:cNvSpPr/>
                <p:nvPr/>
              </p:nvSpPr>
              <p:spPr>
                <a:xfrm>
                  <a:off x="2324592" y="1250304"/>
                  <a:ext cx="316487" cy="27637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" name="Rectángulo 25"/>
                <p:cNvSpPr/>
                <p:nvPr/>
              </p:nvSpPr>
              <p:spPr>
                <a:xfrm>
                  <a:off x="1076385" y="1225529"/>
                  <a:ext cx="265240" cy="232209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23" name="Rectángulo 22"/>
              <p:cNvSpPr/>
              <p:nvPr/>
            </p:nvSpPr>
            <p:spPr>
              <a:xfrm>
                <a:off x="5246652" y="3493485"/>
                <a:ext cx="265240" cy="23220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5" name="Rectángulo 4"/>
            <p:cNvSpPr/>
            <p:nvPr/>
          </p:nvSpPr>
          <p:spPr>
            <a:xfrm>
              <a:off x="2509736" y="3413722"/>
              <a:ext cx="1819073" cy="2489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612843" y="4637801"/>
                <a:ext cx="7577845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16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s-ES" sz="1600" dirty="0"/>
                  <a:t> vector normal a cada elemento de superficie </a:t>
                </a:r>
                <a:r>
                  <a:rPr lang="es-ES" sz="1600" dirty="0" err="1"/>
                  <a:t>d</a:t>
                </a:r>
                <a:r>
                  <a:rPr lang="es-ES" sz="1600" i="1" dirty="0" err="1"/>
                  <a:t>S</a:t>
                </a:r>
                <a:r>
                  <a:rPr lang="es-ES" sz="1600" i="1" dirty="0"/>
                  <a:t> </a:t>
                </a:r>
                <a:r>
                  <a:rPr lang="es-ES" sz="1600" dirty="0"/>
                  <a:t>y apunta hacia afuera de la curvatura</a:t>
                </a:r>
                <a:r>
                  <a:rPr lang="es-ES" sz="1600" i="1" dirty="0"/>
                  <a:t> </a:t>
                </a:r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843" y="4637801"/>
                <a:ext cx="7577845" cy="338554"/>
              </a:xfrm>
              <a:prstGeom prst="rect">
                <a:avLst/>
              </a:prstGeom>
              <a:blipFill rotWithShape="0">
                <a:blip r:embed="rId7"/>
                <a:stretch>
                  <a:fillRect t="-5455" b="-236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" name="Imagen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72540" y="2115266"/>
            <a:ext cx="2009775" cy="226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531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Superficies cerradas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4553" y="801318"/>
            <a:ext cx="84727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/>
              <a:t>Emplearemos </a:t>
            </a:r>
            <a:r>
              <a:rPr lang="es-ES" sz="2400" b="1" i="1" dirty="0">
                <a:solidFill>
                  <a:srgbClr val="0070C0"/>
                </a:solidFill>
              </a:rPr>
              <a:t>superficies cerradas</a:t>
            </a:r>
            <a:r>
              <a:rPr lang="es-ES" sz="2400" dirty="0"/>
              <a:t>… Propiedades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3609300" y="1428503"/>
                <a:ext cx="121456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9300" y="1428503"/>
                <a:ext cx="1214563" cy="52322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uadroTexto 5"/>
          <p:cNvSpPr txBox="1"/>
          <p:nvPr/>
        </p:nvSpPr>
        <p:spPr>
          <a:xfrm>
            <a:off x="282102" y="4513634"/>
            <a:ext cx="24826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No hay líneas de campo</a:t>
            </a:r>
          </a:p>
        </p:txBody>
      </p:sp>
      <p:cxnSp>
        <p:nvCxnSpPr>
          <p:cNvPr id="8" name="Conector recto de flecha 7"/>
          <p:cNvCxnSpPr/>
          <p:nvPr/>
        </p:nvCxnSpPr>
        <p:spPr>
          <a:xfrm flipV="1">
            <a:off x="5885234" y="3336587"/>
            <a:ext cx="768485" cy="117704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de flecha 9"/>
          <p:cNvCxnSpPr/>
          <p:nvPr/>
        </p:nvCxnSpPr>
        <p:spPr>
          <a:xfrm flipH="1" flipV="1">
            <a:off x="4749452" y="3628417"/>
            <a:ext cx="1038505" cy="88521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de flecha 11"/>
          <p:cNvCxnSpPr/>
          <p:nvPr/>
        </p:nvCxnSpPr>
        <p:spPr>
          <a:xfrm flipV="1">
            <a:off x="1001949" y="3667328"/>
            <a:ext cx="544749" cy="91440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ubo 3">
            <a:extLst>
              <a:ext uri="{FF2B5EF4-FFF2-40B4-BE49-F238E27FC236}">
                <a16:creationId xmlns:a16="http://schemas.microsoft.com/office/drawing/2014/main" id="{72D5C9DB-6C2E-4813-8705-885A91F36F95}"/>
              </a:ext>
            </a:extLst>
          </p:cNvPr>
          <p:cNvSpPr/>
          <p:nvPr/>
        </p:nvSpPr>
        <p:spPr>
          <a:xfrm>
            <a:off x="857156" y="2579020"/>
            <a:ext cx="1677600" cy="901350"/>
          </a:xfrm>
          <a:prstGeom prst="cube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3D347342-D0C0-46BF-ACE9-1A669EC2A9C6}"/>
                  </a:ext>
                </a:extLst>
              </p:cNvPr>
              <p:cNvSpPr txBox="1"/>
              <p:nvPr/>
            </p:nvSpPr>
            <p:spPr>
              <a:xfrm>
                <a:off x="1472323" y="1797983"/>
                <a:ext cx="635815" cy="3105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3D347342-D0C0-46BF-ACE9-1A669EC2A9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2323" y="1797983"/>
                <a:ext cx="635815" cy="310598"/>
              </a:xfrm>
              <a:prstGeom prst="rect">
                <a:avLst/>
              </a:prstGeom>
              <a:blipFill>
                <a:blip r:embed="rId6"/>
                <a:stretch>
                  <a:fillRect l="-8654" r="-8654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Grupo 43">
            <a:extLst>
              <a:ext uri="{FF2B5EF4-FFF2-40B4-BE49-F238E27FC236}">
                <a16:creationId xmlns:a16="http://schemas.microsoft.com/office/drawing/2014/main" id="{9C01B335-A87A-4015-B29D-67A0E15F1872}"/>
              </a:ext>
            </a:extLst>
          </p:cNvPr>
          <p:cNvGrpSpPr/>
          <p:nvPr/>
        </p:nvGrpSpPr>
        <p:grpSpPr>
          <a:xfrm>
            <a:off x="3143085" y="2225960"/>
            <a:ext cx="2575726" cy="1614100"/>
            <a:chOff x="3119340" y="1913642"/>
            <a:chExt cx="2575726" cy="1614100"/>
          </a:xfrm>
        </p:grpSpPr>
        <p:sp>
          <p:nvSpPr>
            <p:cNvPr id="14" name="Cubo 13">
              <a:extLst>
                <a:ext uri="{FF2B5EF4-FFF2-40B4-BE49-F238E27FC236}">
                  <a16:creationId xmlns:a16="http://schemas.microsoft.com/office/drawing/2014/main" id="{7C23571B-696D-4E21-95C1-66A82C7A7A2D}"/>
                </a:ext>
              </a:extLst>
            </p:cNvPr>
            <p:cNvSpPr/>
            <p:nvPr/>
          </p:nvSpPr>
          <p:spPr>
            <a:xfrm>
              <a:off x="3575560" y="2375312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8D910522-342A-45A2-8EDA-3DD31B712DA9}"/>
                </a:ext>
              </a:extLst>
            </p:cNvPr>
            <p:cNvGrpSpPr/>
            <p:nvPr/>
          </p:nvGrpSpPr>
          <p:grpSpPr>
            <a:xfrm>
              <a:off x="3798293" y="2775038"/>
              <a:ext cx="306494" cy="369332"/>
              <a:chOff x="2387541" y="4454946"/>
              <a:chExt cx="306494" cy="369332"/>
            </a:xfrm>
          </p:grpSpPr>
          <p:sp>
            <p:nvSpPr>
              <p:cNvPr id="19" name="Elipse 18">
                <a:extLst>
                  <a:ext uri="{FF2B5EF4-FFF2-40B4-BE49-F238E27FC236}">
                    <a16:creationId xmlns:a16="http://schemas.microsoft.com/office/drawing/2014/main" id="{16FFC5FA-B5CC-48E7-B437-04E471A600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0" name="CuadroTexto 19">
                <a:extLst>
                  <a:ext uri="{FF2B5EF4-FFF2-40B4-BE49-F238E27FC236}">
                    <a16:creationId xmlns:a16="http://schemas.microsoft.com/office/drawing/2014/main" id="{FAD75D4B-9B60-41D5-9AE3-7F01799F53DC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9677E880-46C5-4A03-8BBB-AC9C9F9A83F5}"/>
                </a:ext>
              </a:extLst>
            </p:cNvPr>
            <p:cNvGrpSpPr/>
            <p:nvPr/>
          </p:nvGrpSpPr>
          <p:grpSpPr>
            <a:xfrm>
              <a:off x="4517768" y="2708552"/>
              <a:ext cx="386644" cy="461665"/>
              <a:chOff x="4628284" y="4495267"/>
              <a:chExt cx="386644" cy="461665"/>
            </a:xfrm>
          </p:grpSpPr>
          <p:sp>
            <p:nvSpPr>
              <p:cNvPr id="24" name="Elipse 23">
                <a:extLst>
                  <a:ext uri="{FF2B5EF4-FFF2-40B4-BE49-F238E27FC236}">
                    <a16:creationId xmlns:a16="http://schemas.microsoft.com/office/drawing/2014/main" id="{AA9BBD2E-2642-4447-8399-4B9C4E5D19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D491900F-459E-4339-AB64-762AE3FF4D70}"/>
                  </a:ext>
                </a:extLst>
              </p:cNvPr>
              <p:cNvSpPr txBox="1"/>
              <p:nvPr/>
            </p:nvSpPr>
            <p:spPr>
              <a:xfrm>
                <a:off x="4628284" y="4495267"/>
                <a:ext cx="3866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  <a:r>
                  <a:rPr lang="es-ES" sz="1600" dirty="0">
                    <a:solidFill>
                      <a:schemeClr val="bg1"/>
                    </a:solidFill>
                  </a:rPr>
                  <a:t>q</a:t>
                </a:r>
                <a:endParaRPr lang="es-ES" sz="240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11" name="Conector recto de flecha 10">
              <a:extLst>
                <a:ext uri="{FF2B5EF4-FFF2-40B4-BE49-F238E27FC236}">
                  <a16:creationId xmlns:a16="http://schemas.microsoft.com/office/drawing/2014/main" id="{CA896BD9-0E75-4333-AAE1-22AFC87F897E}"/>
                </a:ext>
              </a:extLst>
            </p:cNvPr>
            <p:cNvCxnSpPr/>
            <p:nvPr/>
          </p:nvCxnSpPr>
          <p:spPr>
            <a:xfrm flipV="1">
              <a:off x="3951540" y="195172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5C4EFDD7-0750-47DB-94AF-12E0CEA058E9}"/>
                </a:ext>
              </a:extLst>
            </p:cNvPr>
            <p:cNvCxnSpPr/>
            <p:nvPr/>
          </p:nvCxnSpPr>
          <p:spPr>
            <a:xfrm flipV="1">
              <a:off x="3808978" y="208648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383487A1-7611-4EBD-AED4-8D9CAE60E76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201480" y="2438463"/>
              <a:ext cx="385960" cy="242973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ector recto de flecha 32">
              <a:extLst>
                <a:ext uri="{FF2B5EF4-FFF2-40B4-BE49-F238E27FC236}">
                  <a16:creationId xmlns:a16="http://schemas.microsoft.com/office/drawing/2014/main" id="{98928D5A-25D7-4121-98D9-508A88774C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9340" y="3032423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25F65C36-1506-4034-B13F-59A20170BC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49590" y="3206133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cto de flecha 37">
              <a:extLst>
                <a:ext uri="{FF2B5EF4-FFF2-40B4-BE49-F238E27FC236}">
                  <a16:creationId xmlns:a16="http://schemas.microsoft.com/office/drawing/2014/main" id="{F1C6CC6C-CEAD-4150-88D9-B34B06D4876E}"/>
                </a:ext>
              </a:extLst>
            </p:cNvPr>
            <p:cNvCxnSpPr/>
            <p:nvPr/>
          </p:nvCxnSpPr>
          <p:spPr>
            <a:xfrm flipV="1">
              <a:off x="4959668" y="1913642"/>
              <a:ext cx="0" cy="486740"/>
            </a:xfrm>
            <a:prstGeom prst="straightConnector1">
              <a:avLst/>
            </a:prstGeom>
            <a:ln w="19050">
              <a:solidFill>
                <a:srgbClr val="00B05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ector recto de flecha 38">
              <a:extLst>
                <a:ext uri="{FF2B5EF4-FFF2-40B4-BE49-F238E27FC236}">
                  <a16:creationId xmlns:a16="http://schemas.microsoft.com/office/drawing/2014/main" id="{4EED35CE-B955-46E1-AC64-250D0042C92A}"/>
                </a:ext>
              </a:extLst>
            </p:cNvPr>
            <p:cNvCxnSpPr/>
            <p:nvPr/>
          </p:nvCxnSpPr>
          <p:spPr>
            <a:xfrm flipV="1">
              <a:off x="4817106" y="2048402"/>
              <a:ext cx="0" cy="486740"/>
            </a:xfrm>
            <a:prstGeom prst="straightConnector1">
              <a:avLst/>
            </a:prstGeom>
            <a:ln w="19050">
              <a:solidFill>
                <a:srgbClr val="00B05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>
              <a:extLst>
                <a:ext uri="{FF2B5EF4-FFF2-40B4-BE49-F238E27FC236}">
                  <a16:creationId xmlns:a16="http://schemas.microsoft.com/office/drawing/2014/main" id="{86010976-E7A9-477E-9B28-DB88DDEB53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60003" y="2829025"/>
              <a:ext cx="535063" cy="161681"/>
            </a:xfrm>
            <a:prstGeom prst="straightConnector1">
              <a:avLst/>
            </a:prstGeom>
            <a:ln w="19050">
              <a:solidFill>
                <a:srgbClr val="00B05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ector recto de flecha 40">
              <a:extLst>
                <a:ext uri="{FF2B5EF4-FFF2-40B4-BE49-F238E27FC236}">
                  <a16:creationId xmlns:a16="http://schemas.microsoft.com/office/drawing/2014/main" id="{BA8C0A88-2095-4FD9-965B-6A6A325A79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25018" y="2264726"/>
              <a:ext cx="448057" cy="312808"/>
            </a:xfrm>
            <a:prstGeom prst="straightConnector1">
              <a:avLst/>
            </a:prstGeom>
            <a:ln w="19050">
              <a:solidFill>
                <a:srgbClr val="00B05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F57E98F5-F529-4767-9572-83BC6B887D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57718" y="3168052"/>
              <a:ext cx="274835" cy="321609"/>
            </a:xfrm>
            <a:prstGeom prst="straightConnector1">
              <a:avLst/>
            </a:prstGeom>
            <a:ln w="19050">
              <a:solidFill>
                <a:srgbClr val="00B05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Grupo 116">
            <a:extLst>
              <a:ext uri="{FF2B5EF4-FFF2-40B4-BE49-F238E27FC236}">
                <a16:creationId xmlns:a16="http://schemas.microsoft.com/office/drawing/2014/main" id="{05484878-667A-48DE-9FD5-9A6DF394FA0B}"/>
              </a:ext>
            </a:extLst>
          </p:cNvPr>
          <p:cNvGrpSpPr/>
          <p:nvPr/>
        </p:nvGrpSpPr>
        <p:grpSpPr>
          <a:xfrm>
            <a:off x="5970651" y="2356448"/>
            <a:ext cx="3069396" cy="1272383"/>
            <a:chOff x="5970651" y="2356448"/>
            <a:chExt cx="3069396" cy="1272383"/>
          </a:xfrm>
        </p:grpSpPr>
        <p:cxnSp>
          <p:nvCxnSpPr>
            <p:cNvPr id="77" name="Conector recto de flecha 76">
              <a:extLst>
                <a:ext uri="{FF2B5EF4-FFF2-40B4-BE49-F238E27FC236}">
                  <a16:creationId xmlns:a16="http://schemas.microsoft.com/office/drawing/2014/main" id="{1DC52597-6D05-4256-8C89-3501DE78C9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02461" y="3069303"/>
              <a:ext cx="1468739" cy="155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Cubo 14">
              <a:extLst>
                <a:ext uri="{FF2B5EF4-FFF2-40B4-BE49-F238E27FC236}">
                  <a16:creationId xmlns:a16="http://schemas.microsoft.com/office/drawing/2014/main" id="{5D6A6AE8-B07C-456A-803E-CD19CFCE666B}"/>
                </a:ext>
              </a:extLst>
            </p:cNvPr>
            <p:cNvSpPr/>
            <p:nvPr/>
          </p:nvSpPr>
          <p:spPr>
            <a:xfrm>
              <a:off x="6821731" y="2507411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74" name="Conector recto de flecha 73">
              <a:extLst>
                <a:ext uri="{FF2B5EF4-FFF2-40B4-BE49-F238E27FC236}">
                  <a16:creationId xmlns:a16="http://schemas.microsoft.com/office/drawing/2014/main" id="{5AD27DA7-063F-4922-8E79-C94630B98A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04473" y="2356448"/>
              <a:ext cx="582804" cy="29881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Conector recto de flecha 74">
              <a:extLst>
                <a:ext uri="{FF2B5EF4-FFF2-40B4-BE49-F238E27FC236}">
                  <a16:creationId xmlns:a16="http://schemas.microsoft.com/office/drawing/2014/main" id="{F78136DA-EC05-45DB-B29F-5769086613FA}"/>
                </a:ext>
              </a:extLst>
            </p:cNvPr>
            <p:cNvCxnSpPr/>
            <p:nvPr/>
          </p:nvCxnSpPr>
          <p:spPr>
            <a:xfrm flipV="1">
              <a:off x="6418367" y="2518818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ector recto de flecha 75">
              <a:extLst>
                <a:ext uri="{FF2B5EF4-FFF2-40B4-BE49-F238E27FC236}">
                  <a16:creationId xmlns:a16="http://schemas.microsoft.com/office/drawing/2014/main" id="{72503CA3-8281-4132-9552-5EAC3676A1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981677" y="2778675"/>
              <a:ext cx="385960" cy="242973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Conector recto de flecha 77">
              <a:extLst>
                <a:ext uri="{FF2B5EF4-FFF2-40B4-BE49-F238E27FC236}">
                  <a16:creationId xmlns:a16="http://schemas.microsoft.com/office/drawing/2014/main" id="{DE8DA219-D96B-4A73-8A84-52BFF38FDAAE}"/>
                </a:ext>
              </a:extLst>
            </p:cNvPr>
            <p:cNvCxnSpPr>
              <a:cxnSpLocks/>
            </p:cNvCxnSpPr>
            <p:nvPr/>
          </p:nvCxnSpPr>
          <p:spPr>
            <a:xfrm>
              <a:off x="7072636" y="3374321"/>
              <a:ext cx="523095" cy="2545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Grupo 80">
              <a:extLst>
                <a:ext uri="{FF2B5EF4-FFF2-40B4-BE49-F238E27FC236}">
                  <a16:creationId xmlns:a16="http://schemas.microsoft.com/office/drawing/2014/main" id="{34541CA3-7375-40F7-B511-BE4C496A78B8}"/>
                </a:ext>
              </a:extLst>
            </p:cNvPr>
            <p:cNvGrpSpPr/>
            <p:nvPr/>
          </p:nvGrpSpPr>
          <p:grpSpPr>
            <a:xfrm>
              <a:off x="6262449" y="2900185"/>
              <a:ext cx="306494" cy="369332"/>
              <a:chOff x="2387541" y="4454946"/>
              <a:chExt cx="306494" cy="369332"/>
            </a:xfrm>
          </p:grpSpPr>
          <p:sp>
            <p:nvSpPr>
              <p:cNvPr id="83" name="Elipse 82">
                <a:extLst>
                  <a:ext uri="{FF2B5EF4-FFF2-40B4-BE49-F238E27FC236}">
                    <a16:creationId xmlns:a16="http://schemas.microsoft.com/office/drawing/2014/main" id="{4A2B0E19-0D7A-434D-B8AF-566249B2D4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4" name="CuadroTexto 83">
                <a:extLst>
                  <a:ext uri="{FF2B5EF4-FFF2-40B4-BE49-F238E27FC236}">
                    <a16:creationId xmlns:a16="http://schemas.microsoft.com/office/drawing/2014/main" id="{26FFAA1B-7C34-4E0C-8A44-7EBBF2993E7B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cxnSp>
          <p:nvCxnSpPr>
            <p:cNvPr id="90" name="Conector recto de flecha 89">
              <a:extLst>
                <a:ext uri="{FF2B5EF4-FFF2-40B4-BE49-F238E27FC236}">
                  <a16:creationId xmlns:a16="http://schemas.microsoft.com/office/drawing/2014/main" id="{485DED2C-3495-4C08-998E-EC60BEE1C9DE}"/>
                </a:ext>
              </a:extLst>
            </p:cNvPr>
            <p:cNvCxnSpPr>
              <a:cxnSpLocks/>
            </p:cNvCxnSpPr>
            <p:nvPr/>
          </p:nvCxnSpPr>
          <p:spPr>
            <a:xfrm>
              <a:off x="8399451" y="3084851"/>
              <a:ext cx="640596" cy="2866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Conector recto de flecha 92">
              <a:extLst>
                <a:ext uri="{FF2B5EF4-FFF2-40B4-BE49-F238E27FC236}">
                  <a16:creationId xmlns:a16="http://schemas.microsoft.com/office/drawing/2014/main" id="{4670261B-EE2E-44C0-A53A-847DECDC9DF0}"/>
                </a:ext>
              </a:extLst>
            </p:cNvPr>
            <p:cNvCxnSpPr>
              <a:cxnSpLocks/>
            </p:cNvCxnSpPr>
            <p:nvPr/>
          </p:nvCxnSpPr>
          <p:spPr>
            <a:xfrm>
              <a:off x="6821731" y="3079331"/>
              <a:ext cx="1548000" cy="2866"/>
            </a:xfrm>
            <a:prstGeom prst="straightConnector1">
              <a:avLst/>
            </a:prstGeom>
            <a:ln w="19050">
              <a:solidFill>
                <a:srgbClr val="FF0000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Conector recto de flecha 96">
              <a:extLst>
                <a:ext uri="{FF2B5EF4-FFF2-40B4-BE49-F238E27FC236}">
                  <a16:creationId xmlns:a16="http://schemas.microsoft.com/office/drawing/2014/main" id="{CECD6F24-D5E5-4CC4-BE7D-76B79D534F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1134" y="2912772"/>
              <a:ext cx="260597" cy="13640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Conector recto de flecha 99">
              <a:extLst>
                <a:ext uri="{FF2B5EF4-FFF2-40B4-BE49-F238E27FC236}">
                  <a16:creationId xmlns:a16="http://schemas.microsoft.com/office/drawing/2014/main" id="{A7A7F303-25BA-4621-963F-2D86A4C72FB5}"/>
                </a:ext>
              </a:extLst>
            </p:cNvPr>
            <p:cNvCxnSpPr>
              <a:cxnSpLocks noChangeAspect="1"/>
            </p:cNvCxnSpPr>
            <p:nvPr/>
          </p:nvCxnSpPr>
          <p:spPr>
            <a:xfrm flipV="1">
              <a:off x="6831921" y="2655115"/>
              <a:ext cx="481431" cy="252000"/>
            </a:xfrm>
            <a:prstGeom prst="straightConnector1">
              <a:avLst/>
            </a:prstGeom>
            <a:ln w="19050">
              <a:solidFill>
                <a:srgbClr val="FF0000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Conector recto de flecha 102">
              <a:extLst>
                <a:ext uri="{FF2B5EF4-FFF2-40B4-BE49-F238E27FC236}">
                  <a16:creationId xmlns:a16="http://schemas.microsoft.com/office/drawing/2014/main" id="{EF825A96-DF64-48AF-B10C-8682AB6867AF}"/>
                </a:ext>
              </a:extLst>
            </p:cNvPr>
            <p:cNvCxnSpPr>
              <a:cxnSpLocks/>
            </p:cNvCxnSpPr>
            <p:nvPr/>
          </p:nvCxnSpPr>
          <p:spPr>
            <a:xfrm>
              <a:off x="6415696" y="3207643"/>
              <a:ext cx="0" cy="38133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Conector recto de flecha 103">
              <a:extLst>
                <a:ext uri="{FF2B5EF4-FFF2-40B4-BE49-F238E27FC236}">
                  <a16:creationId xmlns:a16="http://schemas.microsoft.com/office/drawing/2014/main" id="{51CBACA2-0D95-4E98-B40A-09BD0A8DDF39}"/>
                </a:ext>
              </a:extLst>
            </p:cNvPr>
            <p:cNvCxnSpPr>
              <a:cxnSpLocks/>
            </p:cNvCxnSpPr>
            <p:nvPr/>
          </p:nvCxnSpPr>
          <p:spPr>
            <a:xfrm>
              <a:off x="6548845" y="3115504"/>
              <a:ext cx="239368" cy="131535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Conector recto de flecha 104">
              <a:extLst>
                <a:ext uri="{FF2B5EF4-FFF2-40B4-BE49-F238E27FC236}">
                  <a16:creationId xmlns:a16="http://schemas.microsoft.com/office/drawing/2014/main" id="{D1AF7C63-EEE7-4D7C-A677-8FCE3A3B9D88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791277" y="3252049"/>
              <a:ext cx="281359" cy="122480"/>
            </a:xfrm>
            <a:prstGeom prst="straightConnector1">
              <a:avLst/>
            </a:prstGeom>
            <a:ln w="19050">
              <a:solidFill>
                <a:srgbClr val="FF0000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Conector recto de flecha 113">
              <a:extLst>
                <a:ext uri="{FF2B5EF4-FFF2-40B4-BE49-F238E27FC236}">
                  <a16:creationId xmlns:a16="http://schemas.microsoft.com/office/drawing/2014/main" id="{2E2C6039-5886-4A4C-8A3D-99C01449C6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70651" y="3206104"/>
              <a:ext cx="301200" cy="29547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Rectángulo 115">
            <a:extLst>
              <a:ext uri="{FF2B5EF4-FFF2-40B4-BE49-F238E27FC236}">
                <a16:creationId xmlns:a16="http://schemas.microsoft.com/office/drawing/2014/main" id="{E6285C39-8A3D-4573-AEE3-70F4EA000F4E}"/>
              </a:ext>
            </a:extLst>
          </p:cNvPr>
          <p:cNvSpPr/>
          <p:nvPr/>
        </p:nvSpPr>
        <p:spPr>
          <a:xfrm>
            <a:off x="2992316" y="4513634"/>
            <a:ext cx="597872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dirty="0"/>
              <a:t>El mismo número de líneas entran que salen de la superficie</a:t>
            </a:r>
          </a:p>
        </p:txBody>
      </p:sp>
    </p:spTree>
    <p:extLst>
      <p:ext uri="{BB962C8B-B14F-4D97-AF65-F5344CB8AC3E}">
        <p14:creationId xmlns:p14="http://schemas.microsoft.com/office/powerpoint/2010/main" val="1328005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 animBg="1"/>
      <p:bldP spid="7" grpId="0"/>
      <p:bldP spid="11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Superficies cerradas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4553" y="801318"/>
            <a:ext cx="84727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/>
              <a:t>Emplearemos </a:t>
            </a:r>
            <a:r>
              <a:rPr lang="es-ES" sz="2400" b="1" i="1" dirty="0">
                <a:solidFill>
                  <a:srgbClr val="0070C0"/>
                </a:solidFill>
              </a:rPr>
              <a:t>superficies cerradas</a:t>
            </a:r>
            <a:r>
              <a:rPr lang="es-ES" sz="2400" dirty="0"/>
              <a:t>… Propiedades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5537630" y="2230976"/>
                <a:ext cx="121456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&gt;0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37630" y="2230976"/>
                <a:ext cx="1214563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ángulo 12"/>
              <p:cNvSpPr/>
              <p:nvPr/>
            </p:nvSpPr>
            <p:spPr>
              <a:xfrm>
                <a:off x="6972174" y="1542676"/>
                <a:ext cx="185326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𝑠𝑎𝑙𝑖𝑒𝑛𝑡𝑒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3" name="Rectángulo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2174" y="1542676"/>
                <a:ext cx="1853264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1198927" y="3412107"/>
                <a:ext cx="121616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8927" y="3412107"/>
                <a:ext cx="1216167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467589" y="4013886"/>
                <a:ext cx="19799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𝑒𝑛𝑡𝑟𝑎𝑛𝑡𝑒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89" y="4013886"/>
                <a:ext cx="1979901" cy="5232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Conector recto de flecha 10"/>
          <p:cNvCxnSpPr/>
          <p:nvPr/>
        </p:nvCxnSpPr>
        <p:spPr>
          <a:xfrm flipH="1">
            <a:off x="2525580" y="3877699"/>
            <a:ext cx="1157592" cy="13618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cto de flecha 16"/>
          <p:cNvCxnSpPr/>
          <p:nvPr/>
        </p:nvCxnSpPr>
        <p:spPr>
          <a:xfrm>
            <a:off x="5802551" y="1820297"/>
            <a:ext cx="953310" cy="12646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upo 13">
            <a:extLst>
              <a:ext uri="{FF2B5EF4-FFF2-40B4-BE49-F238E27FC236}">
                <a16:creationId xmlns:a16="http://schemas.microsoft.com/office/drawing/2014/main" id="{08FCD35D-DB62-4529-8118-AF12DACE5833}"/>
              </a:ext>
            </a:extLst>
          </p:cNvPr>
          <p:cNvGrpSpPr/>
          <p:nvPr/>
        </p:nvGrpSpPr>
        <p:grpSpPr>
          <a:xfrm>
            <a:off x="2978087" y="1071319"/>
            <a:ext cx="2575726" cy="1614100"/>
            <a:chOff x="3119340" y="1913642"/>
            <a:chExt cx="2575726" cy="1614100"/>
          </a:xfrm>
        </p:grpSpPr>
        <p:sp>
          <p:nvSpPr>
            <p:cNvPr id="18" name="Cubo 17">
              <a:extLst>
                <a:ext uri="{FF2B5EF4-FFF2-40B4-BE49-F238E27FC236}">
                  <a16:creationId xmlns:a16="http://schemas.microsoft.com/office/drawing/2014/main" id="{045EBB9A-E505-4E70-BFE2-825181298EB2}"/>
                </a:ext>
              </a:extLst>
            </p:cNvPr>
            <p:cNvSpPr/>
            <p:nvPr/>
          </p:nvSpPr>
          <p:spPr>
            <a:xfrm>
              <a:off x="3575560" y="2375312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486A698D-FE12-4E5E-900E-2B7F5260363B}"/>
                </a:ext>
              </a:extLst>
            </p:cNvPr>
            <p:cNvGrpSpPr/>
            <p:nvPr/>
          </p:nvGrpSpPr>
          <p:grpSpPr>
            <a:xfrm>
              <a:off x="3798293" y="2775038"/>
              <a:ext cx="306494" cy="369332"/>
              <a:chOff x="2387541" y="4454946"/>
              <a:chExt cx="306494" cy="369332"/>
            </a:xfrm>
          </p:grpSpPr>
          <p:sp>
            <p:nvSpPr>
              <p:cNvPr id="34" name="Elipse 33">
                <a:extLst>
                  <a:ext uri="{FF2B5EF4-FFF2-40B4-BE49-F238E27FC236}">
                    <a16:creationId xmlns:a16="http://schemas.microsoft.com/office/drawing/2014/main" id="{BE3F269B-C398-4883-BA03-B0CDE04A24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5" name="CuadroTexto 34">
                <a:extLst>
                  <a:ext uri="{FF2B5EF4-FFF2-40B4-BE49-F238E27FC236}">
                    <a16:creationId xmlns:a16="http://schemas.microsoft.com/office/drawing/2014/main" id="{3572F632-A75B-4326-8CF6-8CD21C8B946C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CEAF1A55-60D0-4F1A-8DDB-2D073F78C222}"/>
                </a:ext>
              </a:extLst>
            </p:cNvPr>
            <p:cNvGrpSpPr/>
            <p:nvPr/>
          </p:nvGrpSpPr>
          <p:grpSpPr>
            <a:xfrm>
              <a:off x="4565560" y="2788551"/>
              <a:ext cx="292149" cy="352346"/>
              <a:chOff x="4676076" y="4575266"/>
              <a:chExt cx="292149" cy="352346"/>
            </a:xfrm>
          </p:grpSpPr>
          <p:sp>
            <p:nvSpPr>
              <p:cNvPr id="31" name="Elipse 30">
                <a:extLst>
                  <a:ext uri="{FF2B5EF4-FFF2-40B4-BE49-F238E27FC236}">
                    <a16:creationId xmlns:a16="http://schemas.microsoft.com/office/drawing/2014/main" id="{B4EC3267-5B02-4ACF-95BF-3A33CFB490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1F34FB8B-4097-4562-86FA-DE704114871D}"/>
                  </a:ext>
                </a:extLst>
              </p:cNvPr>
              <p:cNvSpPr txBox="1"/>
              <p:nvPr/>
            </p:nvSpPr>
            <p:spPr>
              <a:xfrm>
                <a:off x="4676076" y="4575266"/>
                <a:ext cx="2920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1600" dirty="0">
                    <a:solidFill>
                      <a:schemeClr val="bg1"/>
                    </a:solidFill>
                  </a:rPr>
                  <a:t>q</a:t>
                </a:r>
                <a:endParaRPr lang="es-ES" sz="240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21" name="Conector recto de flecha 20">
              <a:extLst>
                <a:ext uri="{FF2B5EF4-FFF2-40B4-BE49-F238E27FC236}">
                  <a16:creationId xmlns:a16="http://schemas.microsoft.com/office/drawing/2014/main" id="{50E765F1-6370-4EBE-AE25-A07324F4D3D6}"/>
                </a:ext>
              </a:extLst>
            </p:cNvPr>
            <p:cNvCxnSpPr/>
            <p:nvPr/>
          </p:nvCxnSpPr>
          <p:spPr>
            <a:xfrm flipV="1">
              <a:off x="3951540" y="195172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cto de flecha 21">
              <a:extLst>
                <a:ext uri="{FF2B5EF4-FFF2-40B4-BE49-F238E27FC236}">
                  <a16:creationId xmlns:a16="http://schemas.microsoft.com/office/drawing/2014/main" id="{24BA237E-58B7-4699-A4B6-F58D7A91A9D2}"/>
                </a:ext>
              </a:extLst>
            </p:cNvPr>
            <p:cNvCxnSpPr/>
            <p:nvPr/>
          </p:nvCxnSpPr>
          <p:spPr>
            <a:xfrm flipV="1">
              <a:off x="3808978" y="208648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5684798D-A04A-419F-B2FE-298146FE91E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201480" y="2438463"/>
              <a:ext cx="385960" cy="242973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E37F6CF5-A5C1-4AC0-8185-5CCA73708F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9340" y="3032423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de flecha 24">
              <a:extLst>
                <a:ext uri="{FF2B5EF4-FFF2-40B4-BE49-F238E27FC236}">
                  <a16:creationId xmlns:a16="http://schemas.microsoft.com/office/drawing/2014/main" id="{E6BF6A19-B524-4650-9776-D550615583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49590" y="3206133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de flecha 25">
              <a:extLst>
                <a:ext uri="{FF2B5EF4-FFF2-40B4-BE49-F238E27FC236}">
                  <a16:creationId xmlns:a16="http://schemas.microsoft.com/office/drawing/2014/main" id="{42372A0E-DA5B-419E-8AB6-A332901F3DEE}"/>
                </a:ext>
              </a:extLst>
            </p:cNvPr>
            <p:cNvCxnSpPr/>
            <p:nvPr/>
          </p:nvCxnSpPr>
          <p:spPr>
            <a:xfrm flipV="1">
              <a:off x="4959668" y="1913642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D91B4344-F309-4EE1-ABFB-5B83EA6A2211}"/>
                </a:ext>
              </a:extLst>
            </p:cNvPr>
            <p:cNvCxnSpPr/>
            <p:nvPr/>
          </p:nvCxnSpPr>
          <p:spPr>
            <a:xfrm flipV="1">
              <a:off x="4817106" y="2048402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574A5E63-B6A2-4ADF-B1A4-49E5B86393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60003" y="2829025"/>
              <a:ext cx="535063" cy="161681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recto de flecha 28">
              <a:extLst>
                <a:ext uri="{FF2B5EF4-FFF2-40B4-BE49-F238E27FC236}">
                  <a16:creationId xmlns:a16="http://schemas.microsoft.com/office/drawing/2014/main" id="{57262B33-4E08-4BDE-BF99-D8C70EA8D1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25018" y="2264726"/>
              <a:ext cx="448057" cy="312808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>
              <a:extLst>
                <a:ext uri="{FF2B5EF4-FFF2-40B4-BE49-F238E27FC236}">
                  <a16:creationId xmlns:a16="http://schemas.microsoft.com/office/drawing/2014/main" id="{DF09E015-1E01-4CE7-BB45-F0A0F59C9D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57718" y="3168052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upo 36">
            <a:extLst>
              <a:ext uri="{FF2B5EF4-FFF2-40B4-BE49-F238E27FC236}">
                <a16:creationId xmlns:a16="http://schemas.microsoft.com/office/drawing/2014/main" id="{8ACD9E2F-EB0D-4703-84FE-03CA969FA897}"/>
              </a:ext>
            </a:extLst>
          </p:cNvPr>
          <p:cNvGrpSpPr/>
          <p:nvPr/>
        </p:nvGrpSpPr>
        <p:grpSpPr>
          <a:xfrm>
            <a:off x="194845" y="1158663"/>
            <a:ext cx="2655238" cy="1506650"/>
            <a:chOff x="3119340" y="1992840"/>
            <a:chExt cx="2655238" cy="1506650"/>
          </a:xfrm>
        </p:grpSpPr>
        <p:sp>
          <p:nvSpPr>
            <p:cNvPr id="38" name="Cubo 37">
              <a:extLst>
                <a:ext uri="{FF2B5EF4-FFF2-40B4-BE49-F238E27FC236}">
                  <a16:creationId xmlns:a16="http://schemas.microsoft.com/office/drawing/2014/main" id="{2376C98D-C45C-42D2-BCF8-63A6C47E8EDC}"/>
                </a:ext>
              </a:extLst>
            </p:cNvPr>
            <p:cNvSpPr/>
            <p:nvPr/>
          </p:nvSpPr>
          <p:spPr>
            <a:xfrm>
              <a:off x="3575560" y="2375312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39" name="Grupo 38">
              <a:extLst>
                <a:ext uri="{FF2B5EF4-FFF2-40B4-BE49-F238E27FC236}">
                  <a16:creationId xmlns:a16="http://schemas.microsoft.com/office/drawing/2014/main" id="{CA807F76-6F9C-4280-932D-27AA28FDC33A}"/>
                </a:ext>
              </a:extLst>
            </p:cNvPr>
            <p:cNvGrpSpPr/>
            <p:nvPr/>
          </p:nvGrpSpPr>
          <p:grpSpPr>
            <a:xfrm>
              <a:off x="4096978" y="2776685"/>
              <a:ext cx="306494" cy="369332"/>
              <a:chOff x="2686226" y="4456593"/>
              <a:chExt cx="306494" cy="369332"/>
            </a:xfrm>
          </p:grpSpPr>
          <p:sp>
            <p:nvSpPr>
              <p:cNvPr id="54" name="Elipse 53">
                <a:extLst>
                  <a:ext uri="{FF2B5EF4-FFF2-40B4-BE49-F238E27FC236}">
                    <a16:creationId xmlns:a16="http://schemas.microsoft.com/office/drawing/2014/main" id="{9B2C4794-4168-4705-811C-1374B2D458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5473" y="4534636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5" name="CuadroTexto 54">
                <a:extLst>
                  <a:ext uri="{FF2B5EF4-FFF2-40B4-BE49-F238E27FC236}">
                    <a16:creationId xmlns:a16="http://schemas.microsoft.com/office/drawing/2014/main" id="{D64AC376-2535-4E5A-869B-7B24400C323A}"/>
                  </a:ext>
                </a:extLst>
              </p:cNvPr>
              <p:cNvSpPr txBox="1"/>
              <p:nvPr/>
            </p:nvSpPr>
            <p:spPr>
              <a:xfrm>
                <a:off x="2686226" y="4456593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cxnSp>
          <p:nvCxnSpPr>
            <p:cNvPr id="41" name="Conector recto de flecha 40">
              <a:extLst>
                <a:ext uri="{FF2B5EF4-FFF2-40B4-BE49-F238E27FC236}">
                  <a16:creationId xmlns:a16="http://schemas.microsoft.com/office/drawing/2014/main" id="{FCCBFC25-2D2F-45BE-9610-C32391FCFFF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34912" y="1992840"/>
              <a:ext cx="264533" cy="486305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ector recto de flecha 43">
              <a:extLst>
                <a:ext uri="{FF2B5EF4-FFF2-40B4-BE49-F238E27FC236}">
                  <a16:creationId xmlns:a16="http://schemas.microsoft.com/office/drawing/2014/main" id="{4C3AE3FA-3BFF-4068-B33C-84CE41F03B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9340" y="3032423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F8466C7A-2F91-4B17-8166-288D92F302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85048" y="3177881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ector recto de flecha 47">
              <a:extLst>
                <a:ext uri="{FF2B5EF4-FFF2-40B4-BE49-F238E27FC236}">
                  <a16:creationId xmlns:a16="http://schemas.microsoft.com/office/drawing/2014/main" id="{22A2968D-DA17-4FD4-B33E-63A452A542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735762" y="2042350"/>
              <a:ext cx="291663" cy="4148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de flecha 48">
              <a:extLst>
                <a:ext uri="{FF2B5EF4-FFF2-40B4-BE49-F238E27FC236}">
                  <a16:creationId xmlns:a16="http://schemas.microsoft.com/office/drawing/2014/main" id="{5EEC8AD1-3C87-4531-BE1E-29B7288927E0}"/>
                </a:ext>
              </a:extLst>
            </p:cNvPr>
            <p:cNvCxnSpPr>
              <a:cxnSpLocks/>
            </p:cNvCxnSpPr>
            <p:nvPr/>
          </p:nvCxnSpPr>
          <p:spPr>
            <a:xfrm>
              <a:off x="5160003" y="2990707"/>
              <a:ext cx="614575" cy="2314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upo 9">
            <a:extLst>
              <a:ext uri="{FF2B5EF4-FFF2-40B4-BE49-F238E27FC236}">
                <a16:creationId xmlns:a16="http://schemas.microsoft.com/office/drawing/2014/main" id="{BE95B1D5-8DFF-4EC8-A437-0E0FAAE88AE3}"/>
              </a:ext>
            </a:extLst>
          </p:cNvPr>
          <p:cNvGrpSpPr/>
          <p:nvPr/>
        </p:nvGrpSpPr>
        <p:grpSpPr>
          <a:xfrm>
            <a:off x="6144911" y="3182801"/>
            <a:ext cx="2575726" cy="1614100"/>
            <a:chOff x="3275806" y="2239251"/>
            <a:chExt cx="2575726" cy="1614100"/>
          </a:xfrm>
        </p:grpSpPr>
        <p:grpSp>
          <p:nvGrpSpPr>
            <p:cNvPr id="74" name="Grupo 73">
              <a:extLst>
                <a:ext uri="{FF2B5EF4-FFF2-40B4-BE49-F238E27FC236}">
                  <a16:creationId xmlns:a16="http://schemas.microsoft.com/office/drawing/2014/main" id="{844A0848-8EB5-48FA-B177-C0D813A3A100}"/>
                </a:ext>
              </a:extLst>
            </p:cNvPr>
            <p:cNvGrpSpPr/>
            <p:nvPr/>
          </p:nvGrpSpPr>
          <p:grpSpPr>
            <a:xfrm>
              <a:off x="3275806" y="2239251"/>
              <a:ext cx="2575726" cy="1614100"/>
              <a:chOff x="3119340" y="1913642"/>
              <a:chExt cx="2575726" cy="1614100"/>
            </a:xfrm>
          </p:grpSpPr>
          <p:sp>
            <p:nvSpPr>
              <p:cNvPr id="75" name="Cubo 74">
                <a:extLst>
                  <a:ext uri="{FF2B5EF4-FFF2-40B4-BE49-F238E27FC236}">
                    <a16:creationId xmlns:a16="http://schemas.microsoft.com/office/drawing/2014/main" id="{E8E54640-A764-49BF-9C6A-A19916201825}"/>
                  </a:ext>
                </a:extLst>
              </p:cNvPr>
              <p:cNvSpPr/>
              <p:nvPr/>
            </p:nvSpPr>
            <p:spPr>
              <a:xfrm>
                <a:off x="3636472" y="2368527"/>
                <a:ext cx="1677600" cy="901350"/>
              </a:xfrm>
              <a:prstGeom prst="cub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77" name="Grupo 76">
                <a:extLst>
                  <a:ext uri="{FF2B5EF4-FFF2-40B4-BE49-F238E27FC236}">
                    <a16:creationId xmlns:a16="http://schemas.microsoft.com/office/drawing/2014/main" id="{E7238286-43BC-4859-85AA-6DCAFEF27BF7}"/>
                  </a:ext>
                </a:extLst>
              </p:cNvPr>
              <p:cNvGrpSpPr/>
              <p:nvPr/>
            </p:nvGrpSpPr>
            <p:grpSpPr>
              <a:xfrm>
                <a:off x="4519387" y="2692618"/>
                <a:ext cx="386644" cy="461665"/>
                <a:chOff x="4629903" y="4479333"/>
                <a:chExt cx="386644" cy="461665"/>
              </a:xfrm>
            </p:grpSpPr>
            <p:sp>
              <p:nvSpPr>
                <p:cNvPr id="88" name="Elipse 87">
                  <a:extLst>
                    <a:ext uri="{FF2B5EF4-FFF2-40B4-BE49-F238E27FC236}">
                      <a16:creationId xmlns:a16="http://schemas.microsoft.com/office/drawing/2014/main" id="{545C10D9-4E57-42D1-92CC-3CF7148FB8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80225" y="4639612"/>
                  <a:ext cx="288000" cy="288000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9" name="CuadroTexto 88">
                  <a:extLst>
                    <a:ext uri="{FF2B5EF4-FFF2-40B4-BE49-F238E27FC236}">
                      <a16:creationId xmlns:a16="http://schemas.microsoft.com/office/drawing/2014/main" id="{D0944C34-31B0-4103-BE03-6E91D25E85B3}"/>
                    </a:ext>
                  </a:extLst>
                </p:cNvPr>
                <p:cNvSpPr txBox="1"/>
                <p:nvPr/>
              </p:nvSpPr>
              <p:spPr>
                <a:xfrm>
                  <a:off x="4629903" y="4479333"/>
                  <a:ext cx="38664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s-ES" sz="2400" dirty="0">
                      <a:solidFill>
                        <a:schemeClr val="bg1"/>
                      </a:solidFill>
                    </a:rPr>
                    <a:t>-</a:t>
                  </a:r>
                  <a:r>
                    <a:rPr lang="es-ES" sz="1600" dirty="0">
                      <a:solidFill>
                        <a:schemeClr val="bg1"/>
                      </a:solidFill>
                    </a:rPr>
                    <a:t>q</a:t>
                  </a:r>
                  <a:endParaRPr lang="es-ES" sz="2400" dirty="0">
                    <a:solidFill>
                      <a:schemeClr val="bg1"/>
                    </a:solidFill>
                  </a:endParaRPr>
                </a:p>
              </p:txBody>
            </p:sp>
          </p:grpSp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E76B3CDC-EF25-4BCE-B082-3780EC929406}"/>
                  </a:ext>
                </a:extLst>
              </p:cNvPr>
              <p:cNvCxnSpPr/>
              <p:nvPr/>
            </p:nvCxnSpPr>
            <p:spPr>
              <a:xfrm flipV="1">
                <a:off x="3951540" y="1951723"/>
                <a:ext cx="0" cy="48674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Conector recto de flecha 78">
                <a:extLst>
                  <a:ext uri="{FF2B5EF4-FFF2-40B4-BE49-F238E27FC236}">
                    <a16:creationId xmlns:a16="http://schemas.microsoft.com/office/drawing/2014/main" id="{8FA6BF86-E3BB-426B-B54B-439F162C10A1}"/>
                  </a:ext>
                </a:extLst>
              </p:cNvPr>
              <p:cNvCxnSpPr/>
              <p:nvPr/>
            </p:nvCxnSpPr>
            <p:spPr>
              <a:xfrm flipV="1">
                <a:off x="3808978" y="2086483"/>
                <a:ext cx="0" cy="48674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Conector recto de flecha 79">
                <a:extLst>
                  <a:ext uri="{FF2B5EF4-FFF2-40B4-BE49-F238E27FC236}">
                    <a16:creationId xmlns:a16="http://schemas.microsoft.com/office/drawing/2014/main" id="{5C7E0EDD-E429-464A-B8DE-0A564673A8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01480" y="2438463"/>
                <a:ext cx="385960" cy="242973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Conector recto de flecha 80">
                <a:extLst>
                  <a:ext uri="{FF2B5EF4-FFF2-40B4-BE49-F238E27FC236}">
                    <a16:creationId xmlns:a16="http://schemas.microsoft.com/office/drawing/2014/main" id="{89A2730A-CC37-41A9-925E-64979FAC5F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9340" y="3032423"/>
                <a:ext cx="430250" cy="21189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ector recto de flecha 81">
                <a:extLst>
                  <a:ext uri="{FF2B5EF4-FFF2-40B4-BE49-F238E27FC236}">
                    <a16:creationId xmlns:a16="http://schemas.microsoft.com/office/drawing/2014/main" id="{465CF566-B1BC-4138-8375-A418585D2A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549590" y="3206133"/>
                <a:ext cx="274835" cy="321609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ector recto de flecha 82">
                <a:extLst>
                  <a:ext uri="{FF2B5EF4-FFF2-40B4-BE49-F238E27FC236}">
                    <a16:creationId xmlns:a16="http://schemas.microsoft.com/office/drawing/2014/main" id="{75F72D83-3844-4C2A-8423-1DA9A3220D4E}"/>
                  </a:ext>
                </a:extLst>
              </p:cNvPr>
              <p:cNvCxnSpPr/>
              <p:nvPr/>
            </p:nvCxnSpPr>
            <p:spPr>
              <a:xfrm flipV="1">
                <a:off x="4959668" y="1913642"/>
                <a:ext cx="0" cy="48674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Conector recto de flecha 83">
                <a:extLst>
                  <a:ext uri="{FF2B5EF4-FFF2-40B4-BE49-F238E27FC236}">
                    <a16:creationId xmlns:a16="http://schemas.microsoft.com/office/drawing/2014/main" id="{3FEABA13-8218-491B-B053-F20CAE4B7A5B}"/>
                  </a:ext>
                </a:extLst>
              </p:cNvPr>
              <p:cNvCxnSpPr/>
              <p:nvPr/>
            </p:nvCxnSpPr>
            <p:spPr>
              <a:xfrm flipV="1">
                <a:off x="4817106" y="2048402"/>
                <a:ext cx="0" cy="48674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Conector recto de flecha 84">
                <a:extLst>
                  <a:ext uri="{FF2B5EF4-FFF2-40B4-BE49-F238E27FC236}">
                    <a16:creationId xmlns:a16="http://schemas.microsoft.com/office/drawing/2014/main" id="{5FEFD579-59BA-410D-9863-7FD0D683E1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60003" y="2829025"/>
                <a:ext cx="535063" cy="161681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Conector recto de flecha 85">
                <a:extLst>
                  <a:ext uri="{FF2B5EF4-FFF2-40B4-BE49-F238E27FC236}">
                    <a16:creationId xmlns:a16="http://schemas.microsoft.com/office/drawing/2014/main" id="{7667A60B-A734-4D21-9FAA-A4DACCD664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225018" y="2264726"/>
                <a:ext cx="448057" cy="312808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Conector recto de flecha 86">
                <a:extLst>
                  <a:ext uri="{FF2B5EF4-FFF2-40B4-BE49-F238E27FC236}">
                    <a16:creationId xmlns:a16="http://schemas.microsoft.com/office/drawing/2014/main" id="{AF6038EA-96F3-49DC-B809-840BD56FED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557718" y="3168052"/>
                <a:ext cx="274835" cy="321609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Elipse 91">
              <a:extLst>
                <a:ext uri="{FF2B5EF4-FFF2-40B4-BE49-F238E27FC236}">
                  <a16:creationId xmlns:a16="http://schemas.microsoft.com/office/drawing/2014/main" id="{E26BA4F9-DFA0-4751-9409-B4391AD19B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52943" y="3151332"/>
              <a:ext cx="288000" cy="2880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3" name="CuadroTexto 92">
              <a:extLst>
                <a:ext uri="{FF2B5EF4-FFF2-40B4-BE49-F238E27FC236}">
                  <a16:creationId xmlns:a16="http://schemas.microsoft.com/office/drawing/2014/main" id="{438402A1-6295-472F-94EF-9EA152F719D2}"/>
                </a:ext>
              </a:extLst>
            </p:cNvPr>
            <p:cNvSpPr txBox="1"/>
            <p:nvPr/>
          </p:nvSpPr>
          <p:spPr>
            <a:xfrm>
              <a:off x="3990795" y="3013582"/>
              <a:ext cx="38664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-</a:t>
              </a:r>
              <a:r>
                <a:rPr lang="es-ES" sz="1600" dirty="0">
                  <a:solidFill>
                    <a:schemeClr val="bg1"/>
                  </a:solidFill>
                </a:rPr>
                <a:t>q</a:t>
              </a:r>
              <a:endParaRPr lang="es-E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4" name="Grupo 103">
            <a:extLst>
              <a:ext uri="{FF2B5EF4-FFF2-40B4-BE49-F238E27FC236}">
                <a16:creationId xmlns:a16="http://schemas.microsoft.com/office/drawing/2014/main" id="{C7B872D5-59B7-4C89-B609-D5476D521B80}"/>
              </a:ext>
            </a:extLst>
          </p:cNvPr>
          <p:cNvGrpSpPr/>
          <p:nvPr/>
        </p:nvGrpSpPr>
        <p:grpSpPr>
          <a:xfrm>
            <a:off x="3508193" y="3434087"/>
            <a:ext cx="2655238" cy="1506650"/>
            <a:chOff x="1865593" y="3698932"/>
            <a:chExt cx="2655238" cy="1506650"/>
          </a:xfrm>
        </p:grpSpPr>
        <p:grpSp>
          <p:nvGrpSpPr>
            <p:cNvPr id="94" name="Grupo 93">
              <a:extLst>
                <a:ext uri="{FF2B5EF4-FFF2-40B4-BE49-F238E27FC236}">
                  <a16:creationId xmlns:a16="http://schemas.microsoft.com/office/drawing/2014/main" id="{22A329C2-51A8-4795-9458-A60DBB5E7869}"/>
                </a:ext>
              </a:extLst>
            </p:cNvPr>
            <p:cNvGrpSpPr/>
            <p:nvPr/>
          </p:nvGrpSpPr>
          <p:grpSpPr>
            <a:xfrm>
              <a:off x="1865593" y="3698932"/>
              <a:ext cx="2655238" cy="1506650"/>
              <a:chOff x="3119340" y="1992840"/>
              <a:chExt cx="2655238" cy="1506650"/>
            </a:xfrm>
          </p:grpSpPr>
          <p:sp>
            <p:nvSpPr>
              <p:cNvPr id="95" name="Cubo 94">
                <a:extLst>
                  <a:ext uri="{FF2B5EF4-FFF2-40B4-BE49-F238E27FC236}">
                    <a16:creationId xmlns:a16="http://schemas.microsoft.com/office/drawing/2014/main" id="{406FA10C-A7CC-488B-AB24-637A968086EA}"/>
                  </a:ext>
                </a:extLst>
              </p:cNvPr>
              <p:cNvSpPr/>
              <p:nvPr/>
            </p:nvSpPr>
            <p:spPr>
              <a:xfrm>
                <a:off x="3575560" y="2375312"/>
                <a:ext cx="1677600" cy="901350"/>
              </a:xfrm>
              <a:prstGeom prst="cub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02" name="Elipse 101">
                <a:extLst>
                  <a:ext uri="{FF2B5EF4-FFF2-40B4-BE49-F238E27FC236}">
                    <a16:creationId xmlns:a16="http://schemas.microsoft.com/office/drawing/2014/main" id="{81815F49-2757-45FD-9348-D10D4B7B48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06225" y="2854728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97" name="Conector recto de flecha 96">
                <a:extLst>
                  <a:ext uri="{FF2B5EF4-FFF2-40B4-BE49-F238E27FC236}">
                    <a16:creationId xmlns:a16="http://schemas.microsoft.com/office/drawing/2014/main" id="{D069E3F2-5C6D-4056-A132-A27529F213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34912" y="1992840"/>
                <a:ext cx="264533" cy="486305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Conector recto de flecha 97">
                <a:extLst>
                  <a:ext uri="{FF2B5EF4-FFF2-40B4-BE49-F238E27FC236}">
                    <a16:creationId xmlns:a16="http://schemas.microsoft.com/office/drawing/2014/main" id="{9043E45C-BFF2-40DA-A470-9CD9E85D0C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19340" y="3032423"/>
                <a:ext cx="430250" cy="21189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Conector recto de flecha 98">
                <a:extLst>
                  <a:ext uri="{FF2B5EF4-FFF2-40B4-BE49-F238E27FC236}">
                    <a16:creationId xmlns:a16="http://schemas.microsoft.com/office/drawing/2014/main" id="{AAE15B6E-1908-4594-9D15-5BF55906EE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785048" y="3177881"/>
                <a:ext cx="274835" cy="321609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Conector recto de flecha 99">
                <a:extLst>
                  <a:ext uri="{FF2B5EF4-FFF2-40B4-BE49-F238E27FC236}">
                    <a16:creationId xmlns:a16="http://schemas.microsoft.com/office/drawing/2014/main" id="{7EF55976-4043-4DB7-8C30-83588ACD101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735762" y="2042350"/>
                <a:ext cx="291663" cy="41485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Conector recto de flecha 100">
                <a:extLst>
                  <a:ext uri="{FF2B5EF4-FFF2-40B4-BE49-F238E27FC236}">
                    <a16:creationId xmlns:a16="http://schemas.microsoft.com/office/drawing/2014/main" id="{2418CC6B-F7D0-4153-8635-07F90CAF5D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0003" y="2990707"/>
                <a:ext cx="614575" cy="23145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ángulo 11">
              <a:extLst>
                <a:ext uri="{FF2B5EF4-FFF2-40B4-BE49-F238E27FC236}">
                  <a16:creationId xmlns:a16="http://schemas.microsoft.com/office/drawing/2014/main" id="{E44BEBB6-AC9B-4370-BCBC-79AF13F876B0}"/>
                </a:ext>
              </a:extLst>
            </p:cNvPr>
            <p:cNvSpPr/>
            <p:nvPr/>
          </p:nvSpPr>
          <p:spPr>
            <a:xfrm>
              <a:off x="2780089" y="4410107"/>
              <a:ext cx="3866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s-ES" sz="2400" dirty="0">
                  <a:solidFill>
                    <a:schemeClr val="bg1"/>
                  </a:solidFill>
                </a:rPr>
                <a:t>-</a:t>
              </a:r>
              <a:r>
                <a:rPr lang="es-ES" sz="1600" dirty="0">
                  <a:solidFill>
                    <a:schemeClr val="bg1"/>
                  </a:solidFill>
                </a:rPr>
                <a:t>q</a:t>
              </a:r>
              <a:endParaRPr lang="es-E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17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3" grpId="0"/>
      <p:bldP spid="15" grpId="0"/>
      <p:bldP spid="1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upo 53">
            <a:extLst>
              <a:ext uri="{FF2B5EF4-FFF2-40B4-BE49-F238E27FC236}">
                <a16:creationId xmlns:a16="http://schemas.microsoft.com/office/drawing/2014/main" id="{AB32A2D6-6C1C-468D-B8F6-CC8244E4FF89}"/>
              </a:ext>
            </a:extLst>
          </p:cNvPr>
          <p:cNvGrpSpPr/>
          <p:nvPr/>
        </p:nvGrpSpPr>
        <p:grpSpPr>
          <a:xfrm>
            <a:off x="5375125" y="1579367"/>
            <a:ext cx="3793212" cy="2049354"/>
            <a:chOff x="2200256" y="1637606"/>
            <a:chExt cx="3793212" cy="2049354"/>
          </a:xfrm>
        </p:grpSpPr>
        <p:sp>
          <p:nvSpPr>
            <p:cNvPr id="55" name="Cubo 54">
              <a:extLst>
                <a:ext uri="{FF2B5EF4-FFF2-40B4-BE49-F238E27FC236}">
                  <a16:creationId xmlns:a16="http://schemas.microsoft.com/office/drawing/2014/main" id="{3C939F4E-DDBC-499C-A0F0-0A3B6612D171}"/>
                </a:ext>
              </a:extLst>
            </p:cNvPr>
            <p:cNvSpPr/>
            <p:nvPr/>
          </p:nvSpPr>
          <p:spPr>
            <a:xfrm>
              <a:off x="2620171" y="1848556"/>
              <a:ext cx="2946824" cy="1622991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56" name="Grupo 55">
              <a:extLst>
                <a:ext uri="{FF2B5EF4-FFF2-40B4-BE49-F238E27FC236}">
                  <a16:creationId xmlns:a16="http://schemas.microsoft.com/office/drawing/2014/main" id="{E0E14D33-02F4-4FFE-9895-BCEBE01BCE37}"/>
                </a:ext>
              </a:extLst>
            </p:cNvPr>
            <p:cNvGrpSpPr/>
            <p:nvPr/>
          </p:nvGrpSpPr>
          <p:grpSpPr>
            <a:xfrm>
              <a:off x="4096978" y="2776685"/>
              <a:ext cx="306494" cy="369332"/>
              <a:chOff x="2686226" y="4456593"/>
              <a:chExt cx="306494" cy="369332"/>
            </a:xfrm>
          </p:grpSpPr>
          <p:sp>
            <p:nvSpPr>
              <p:cNvPr id="62" name="Elipse 61">
                <a:extLst>
                  <a:ext uri="{FF2B5EF4-FFF2-40B4-BE49-F238E27FC236}">
                    <a16:creationId xmlns:a16="http://schemas.microsoft.com/office/drawing/2014/main" id="{9645DA6F-4702-40EF-9F29-3E2F265590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5473" y="4534636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3" name="CuadroTexto 62">
                <a:extLst>
                  <a:ext uri="{FF2B5EF4-FFF2-40B4-BE49-F238E27FC236}">
                    <a16:creationId xmlns:a16="http://schemas.microsoft.com/office/drawing/2014/main" id="{D1ED515E-F7B3-4857-A4A4-26A2EB234F33}"/>
                  </a:ext>
                </a:extLst>
              </p:cNvPr>
              <p:cNvSpPr txBox="1"/>
              <p:nvPr/>
            </p:nvSpPr>
            <p:spPr>
              <a:xfrm>
                <a:off x="2686226" y="4456593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cxnSp>
          <p:nvCxnSpPr>
            <p:cNvPr id="57" name="Conector recto de flecha 56">
              <a:extLst>
                <a:ext uri="{FF2B5EF4-FFF2-40B4-BE49-F238E27FC236}">
                  <a16:creationId xmlns:a16="http://schemas.microsoft.com/office/drawing/2014/main" id="{2C8197EB-7211-4B5F-92A7-DB0CCF413A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069932" y="1637606"/>
              <a:ext cx="264533" cy="486305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recto de flecha 57">
              <a:extLst>
                <a:ext uri="{FF2B5EF4-FFF2-40B4-BE49-F238E27FC236}">
                  <a16:creationId xmlns:a16="http://schemas.microsoft.com/office/drawing/2014/main" id="{94BE3B47-5C34-4004-A539-A66A2017F8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00256" y="3023841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ector recto de flecha 58">
              <a:extLst>
                <a:ext uri="{FF2B5EF4-FFF2-40B4-BE49-F238E27FC236}">
                  <a16:creationId xmlns:a16="http://schemas.microsoft.com/office/drawing/2014/main" id="{306AD913-84A0-4149-B77F-E2192DF309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90881" y="3365351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de flecha 59">
              <a:extLst>
                <a:ext uri="{FF2B5EF4-FFF2-40B4-BE49-F238E27FC236}">
                  <a16:creationId xmlns:a16="http://schemas.microsoft.com/office/drawing/2014/main" id="{201B1BB2-710F-4394-BF80-E16A3B8B8E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25837" y="1675756"/>
              <a:ext cx="291663" cy="4148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ector recto de flecha 60">
              <a:extLst>
                <a:ext uri="{FF2B5EF4-FFF2-40B4-BE49-F238E27FC236}">
                  <a16:creationId xmlns:a16="http://schemas.microsoft.com/office/drawing/2014/main" id="{5A17FEED-1D71-49FD-ACB6-35E6375BDF1E}"/>
                </a:ext>
              </a:extLst>
            </p:cNvPr>
            <p:cNvCxnSpPr>
              <a:cxnSpLocks/>
            </p:cNvCxnSpPr>
            <p:nvPr/>
          </p:nvCxnSpPr>
          <p:spPr>
            <a:xfrm>
              <a:off x="5378893" y="2780855"/>
              <a:ext cx="614575" cy="2314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1.5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Flujo eléctrico: Superficies cerradas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194553" y="801318"/>
            <a:ext cx="84727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dirty="0"/>
              <a:t>Emplearemos </a:t>
            </a:r>
            <a:r>
              <a:rPr lang="es-ES" sz="2400" b="1" i="1" dirty="0">
                <a:solidFill>
                  <a:srgbClr val="0070C0"/>
                </a:solidFill>
              </a:rPr>
              <a:t>superficies cerradas</a:t>
            </a:r>
            <a:r>
              <a:rPr lang="es-ES" sz="2400" dirty="0"/>
              <a:t>… Propiedades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1140118" y="1284630"/>
                <a:ext cx="707438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118" y="1284630"/>
                <a:ext cx="707438" cy="523220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3228711" y="1142004"/>
                <a:ext cx="181447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l-GR" sz="28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sz="28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Φ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=2</m:t>
                          </m:r>
                          <m:r>
                            <m:rPr>
                              <m:sty m:val="p"/>
                            </m:rPr>
                            <a:rPr lang="el-GR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28711" y="1142004"/>
                <a:ext cx="1814471" cy="52322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1170728" y="3351720"/>
                <a:ext cx="46416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𝑆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0728" y="3351720"/>
                <a:ext cx="464165" cy="52322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3966783" y="3361917"/>
                <a:ext cx="46416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𝑆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6783" y="3361917"/>
                <a:ext cx="464165" cy="52322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5609076" y="3341525"/>
                <a:ext cx="662938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𝑆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9076" y="3341525"/>
                <a:ext cx="662938" cy="52322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ángulo 21"/>
              <p:cNvSpPr/>
              <p:nvPr/>
            </p:nvSpPr>
            <p:spPr>
              <a:xfrm>
                <a:off x="6579276" y="1232391"/>
                <a:ext cx="167071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sz="2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l-GR" sz="28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l-GR" sz="28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𝜱</m:t>
                              </m:r>
                            </m:e>
                            <m:sub>
                              <m:r>
                                <a:rPr lang="es-ES" sz="2800" b="1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  <m:r>
                            <a:rPr lang="es-ES" sz="2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el-GR" sz="2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𝜱</m:t>
                          </m:r>
                        </m:e>
                        <m:sub>
                          <m:r>
                            <a:rPr lang="es-ES" sz="2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lang="es-ES" sz="2800" b="1" dirty="0"/>
              </a:p>
            </p:txBody>
          </p:sp>
        </mc:Choice>
        <mc:Fallback xmlns="">
          <p:sp>
            <p:nvSpPr>
              <p:cNvPr id="22" name="Rectángulo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9276" y="1232391"/>
                <a:ext cx="1670714" cy="52322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CuadroTexto 8"/>
          <p:cNvSpPr txBox="1"/>
          <p:nvPr/>
        </p:nvSpPr>
        <p:spPr>
          <a:xfrm>
            <a:off x="53604" y="4124286"/>
            <a:ext cx="92899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El flujo </a:t>
            </a:r>
            <a:r>
              <a:rPr lang="es-ES" b="1" i="1" dirty="0">
                <a:solidFill>
                  <a:srgbClr val="0070C0"/>
                </a:solidFill>
              </a:rPr>
              <a:t>directamente proporcional a la magnitud de la carga NETA</a:t>
            </a:r>
            <a:r>
              <a:rPr lang="es-ES" dirty="0">
                <a:solidFill>
                  <a:srgbClr val="0070C0"/>
                </a:solidFill>
              </a:rPr>
              <a:t> </a:t>
            </a:r>
            <a:r>
              <a:rPr lang="es-ES" dirty="0"/>
              <a:t>dentro de superficie cerrada.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194553" y="4610982"/>
            <a:ext cx="92346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El flujo es </a:t>
            </a:r>
            <a:r>
              <a:rPr lang="es-ES" b="1" i="1" dirty="0">
                <a:solidFill>
                  <a:srgbClr val="0070C0"/>
                </a:solidFill>
              </a:rPr>
              <a:t>independiente de las dimensiones  de la superficie cerrada</a:t>
            </a:r>
            <a:r>
              <a:rPr lang="es-ES" dirty="0"/>
              <a:t>.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82E769DB-6CAA-4B71-A758-C07B9B9CC651}"/>
              </a:ext>
            </a:extLst>
          </p:cNvPr>
          <p:cNvGrpSpPr/>
          <p:nvPr/>
        </p:nvGrpSpPr>
        <p:grpSpPr>
          <a:xfrm>
            <a:off x="194553" y="1855267"/>
            <a:ext cx="2655238" cy="1506650"/>
            <a:chOff x="3119340" y="1992840"/>
            <a:chExt cx="2655238" cy="1506650"/>
          </a:xfrm>
        </p:grpSpPr>
        <p:sp>
          <p:nvSpPr>
            <p:cNvPr id="24" name="Cubo 23">
              <a:extLst>
                <a:ext uri="{FF2B5EF4-FFF2-40B4-BE49-F238E27FC236}">
                  <a16:creationId xmlns:a16="http://schemas.microsoft.com/office/drawing/2014/main" id="{D1A1DBF3-0F22-4E14-9D79-AAF0F5BE86B6}"/>
                </a:ext>
              </a:extLst>
            </p:cNvPr>
            <p:cNvSpPr/>
            <p:nvPr/>
          </p:nvSpPr>
          <p:spPr>
            <a:xfrm>
              <a:off x="3575560" y="2375312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BB74A348-2B7E-4C72-857F-F4E955389CFA}"/>
                </a:ext>
              </a:extLst>
            </p:cNvPr>
            <p:cNvGrpSpPr/>
            <p:nvPr/>
          </p:nvGrpSpPr>
          <p:grpSpPr>
            <a:xfrm>
              <a:off x="4096978" y="2776685"/>
              <a:ext cx="306494" cy="369332"/>
              <a:chOff x="2686226" y="4456593"/>
              <a:chExt cx="306494" cy="369332"/>
            </a:xfrm>
          </p:grpSpPr>
          <p:sp>
            <p:nvSpPr>
              <p:cNvPr id="31" name="Elipse 30">
                <a:extLst>
                  <a:ext uri="{FF2B5EF4-FFF2-40B4-BE49-F238E27FC236}">
                    <a16:creationId xmlns:a16="http://schemas.microsoft.com/office/drawing/2014/main" id="{2F331780-7051-4638-8E0D-488E7B12F4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5473" y="4534636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A0913285-20EF-4440-9049-6E1C93140F80}"/>
                  </a:ext>
                </a:extLst>
              </p:cNvPr>
              <p:cNvSpPr txBox="1"/>
              <p:nvPr/>
            </p:nvSpPr>
            <p:spPr>
              <a:xfrm>
                <a:off x="2686226" y="4456593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cxnSp>
          <p:nvCxnSpPr>
            <p:cNvPr id="26" name="Conector recto de flecha 25">
              <a:extLst>
                <a:ext uri="{FF2B5EF4-FFF2-40B4-BE49-F238E27FC236}">
                  <a16:creationId xmlns:a16="http://schemas.microsoft.com/office/drawing/2014/main" id="{6042E166-D4AF-4903-A44C-47737659F90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34912" y="1992840"/>
              <a:ext cx="264533" cy="486305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3A893D8E-7CE5-4330-AF8E-2C9141D7D3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9340" y="3032423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28FAD944-08F0-4562-8E06-9128AB8891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85048" y="3177881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recto de flecha 28">
              <a:extLst>
                <a:ext uri="{FF2B5EF4-FFF2-40B4-BE49-F238E27FC236}">
                  <a16:creationId xmlns:a16="http://schemas.microsoft.com/office/drawing/2014/main" id="{130AF741-32A3-41A8-B200-12032C550F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735762" y="2042350"/>
              <a:ext cx="291663" cy="4148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cto de flecha 29">
              <a:extLst>
                <a:ext uri="{FF2B5EF4-FFF2-40B4-BE49-F238E27FC236}">
                  <a16:creationId xmlns:a16="http://schemas.microsoft.com/office/drawing/2014/main" id="{4C07576C-7B7E-45AD-8F62-6E88BF9A9524}"/>
                </a:ext>
              </a:extLst>
            </p:cNvPr>
            <p:cNvCxnSpPr>
              <a:cxnSpLocks/>
            </p:cNvCxnSpPr>
            <p:nvPr/>
          </p:nvCxnSpPr>
          <p:spPr>
            <a:xfrm>
              <a:off x="5160003" y="2990707"/>
              <a:ext cx="614575" cy="23145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60EE4847-E6B2-4926-9AEE-8AB4019BA186}"/>
              </a:ext>
            </a:extLst>
          </p:cNvPr>
          <p:cNvGrpSpPr/>
          <p:nvPr/>
        </p:nvGrpSpPr>
        <p:grpSpPr>
          <a:xfrm>
            <a:off x="3122766" y="1740875"/>
            <a:ext cx="2575726" cy="1614100"/>
            <a:chOff x="3119340" y="1913642"/>
            <a:chExt cx="2575726" cy="1614100"/>
          </a:xfrm>
        </p:grpSpPr>
        <p:sp>
          <p:nvSpPr>
            <p:cNvPr id="35" name="Cubo 34">
              <a:extLst>
                <a:ext uri="{FF2B5EF4-FFF2-40B4-BE49-F238E27FC236}">
                  <a16:creationId xmlns:a16="http://schemas.microsoft.com/office/drawing/2014/main" id="{6783A165-84B0-432F-A199-CF368965F16D}"/>
                </a:ext>
              </a:extLst>
            </p:cNvPr>
            <p:cNvSpPr/>
            <p:nvPr/>
          </p:nvSpPr>
          <p:spPr>
            <a:xfrm>
              <a:off x="3575560" y="2375312"/>
              <a:ext cx="1677600" cy="901350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ADB58491-E364-4787-90AF-7930B7EA385A}"/>
                </a:ext>
              </a:extLst>
            </p:cNvPr>
            <p:cNvGrpSpPr/>
            <p:nvPr/>
          </p:nvGrpSpPr>
          <p:grpSpPr>
            <a:xfrm>
              <a:off x="3798293" y="2775038"/>
              <a:ext cx="306494" cy="369332"/>
              <a:chOff x="2387541" y="4454946"/>
              <a:chExt cx="306494" cy="369332"/>
            </a:xfrm>
          </p:grpSpPr>
          <p:sp>
            <p:nvSpPr>
              <p:cNvPr id="52" name="Elipse 51">
                <a:extLst>
                  <a:ext uri="{FF2B5EF4-FFF2-40B4-BE49-F238E27FC236}">
                    <a16:creationId xmlns:a16="http://schemas.microsoft.com/office/drawing/2014/main" id="{A9E84E0A-3DE4-4921-83DC-B118BC4881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3" name="CuadroTexto 52">
                <a:extLst>
                  <a:ext uri="{FF2B5EF4-FFF2-40B4-BE49-F238E27FC236}">
                    <a16:creationId xmlns:a16="http://schemas.microsoft.com/office/drawing/2014/main" id="{FDD3D04D-8339-4778-81BE-7D65911A4CF0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q</a:t>
                </a:r>
              </a:p>
            </p:txBody>
          </p:sp>
        </p:grp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48B6AE13-C9EF-4ABC-8C74-0048453DC99B}"/>
                </a:ext>
              </a:extLst>
            </p:cNvPr>
            <p:cNvGrpSpPr/>
            <p:nvPr/>
          </p:nvGrpSpPr>
          <p:grpSpPr>
            <a:xfrm>
              <a:off x="4565560" y="2788551"/>
              <a:ext cx="292149" cy="352346"/>
              <a:chOff x="4676076" y="4575266"/>
              <a:chExt cx="292149" cy="352346"/>
            </a:xfrm>
          </p:grpSpPr>
          <p:sp>
            <p:nvSpPr>
              <p:cNvPr id="50" name="Elipse 49">
                <a:extLst>
                  <a:ext uri="{FF2B5EF4-FFF2-40B4-BE49-F238E27FC236}">
                    <a16:creationId xmlns:a16="http://schemas.microsoft.com/office/drawing/2014/main" id="{10AB093B-D69F-407A-8801-4D2A085EDE3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1" name="CuadroTexto 50">
                <a:extLst>
                  <a:ext uri="{FF2B5EF4-FFF2-40B4-BE49-F238E27FC236}">
                    <a16:creationId xmlns:a16="http://schemas.microsoft.com/office/drawing/2014/main" id="{E002F81F-D6A9-4632-816D-787CC427FA3A}"/>
                  </a:ext>
                </a:extLst>
              </p:cNvPr>
              <p:cNvSpPr txBox="1"/>
              <p:nvPr/>
            </p:nvSpPr>
            <p:spPr>
              <a:xfrm>
                <a:off x="4676076" y="4575266"/>
                <a:ext cx="2920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1600" dirty="0">
                    <a:solidFill>
                      <a:schemeClr val="bg1"/>
                    </a:solidFill>
                  </a:rPr>
                  <a:t>q</a:t>
                </a:r>
                <a:endParaRPr lang="es-ES" sz="240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9" name="Conector recto de flecha 38">
              <a:extLst>
                <a:ext uri="{FF2B5EF4-FFF2-40B4-BE49-F238E27FC236}">
                  <a16:creationId xmlns:a16="http://schemas.microsoft.com/office/drawing/2014/main" id="{AE0113D5-AA52-4548-B7EF-6E2F6BB8F6ED}"/>
                </a:ext>
              </a:extLst>
            </p:cNvPr>
            <p:cNvCxnSpPr/>
            <p:nvPr/>
          </p:nvCxnSpPr>
          <p:spPr>
            <a:xfrm flipV="1">
              <a:off x="3951540" y="195172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>
              <a:extLst>
                <a:ext uri="{FF2B5EF4-FFF2-40B4-BE49-F238E27FC236}">
                  <a16:creationId xmlns:a16="http://schemas.microsoft.com/office/drawing/2014/main" id="{769723A6-AE53-4D36-96DC-DCECACE4D343}"/>
                </a:ext>
              </a:extLst>
            </p:cNvPr>
            <p:cNvCxnSpPr/>
            <p:nvPr/>
          </p:nvCxnSpPr>
          <p:spPr>
            <a:xfrm flipV="1">
              <a:off x="3808978" y="2086483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ector recto de flecha 40">
              <a:extLst>
                <a:ext uri="{FF2B5EF4-FFF2-40B4-BE49-F238E27FC236}">
                  <a16:creationId xmlns:a16="http://schemas.microsoft.com/office/drawing/2014/main" id="{06B33DC8-3460-4530-84D4-274EDCDEC5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201480" y="2438463"/>
              <a:ext cx="385960" cy="242973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2D58BD63-D956-4058-96AB-EC8D1B2856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19340" y="3032423"/>
              <a:ext cx="430250" cy="21189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61F2D644-175E-4609-8117-C160AAB207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49590" y="3206133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ector recto de flecha 43">
              <a:extLst>
                <a:ext uri="{FF2B5EF4-FFF2-40B4-BE49-F238E27FC236}">
                  <a16:creationId xmlns:a16="http://schemas.microsoft.com/office/drawing/2014/main" id="{FA350DD7-EC54-40A0-A1AB-9AF8C098F797}"/>
                </a:ext>
              </a:extLst>
            </p:cNvPr>
            <p:cNvCxnSpPr/>
            <p:nvPr/>
          </p:nvCxnSpPr>
          <p:spPr>
            <a:xfrm flipV="1">
              <a:off x="4959668" y="1913642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4426407E-A745-439B-A035-1AB85E1AB073}"/>
                </a:ext>
              </a:extLst>
            </p:cNvPr>
            <p:cNvCxnSpPr/>
            <p:nvPr/>
          </p:nvCxnSpPr>
          <p:spPr>
            <a:xfrm flipV="1">
              <a:off x="4817106" y="2048402"/>
              <a:ext cx="0" cy="486740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ector recto de flecha 46">
              <a:extLst>
                <a:ext uri="{FF2B5EF4-FFF2-40B4-BE49-F238E27FC236}">
                  <a16:creationId xmlns:a16="http://schemas.microsoft.com/office/drawing/2014/main" id="{18BE1363-9804-4EE4-A958-90F22D7080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60003" y="2829025"/>
              <a:ext cx="535063" cy="161681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ector recto de flecha 47">
              <a:extLst>
                <a:ext uri="{FF2B5EF4-FFF2-40B4-BE49-F238E27FC236}">
                  <a16:creationId xmlns:a16="http://schemas.microsoft.com/office/drawing/2014/main" id="{CCAB5BFA-EE32-473B-A4FF-8EA64408E6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25018" y="2264726"/>
              <a:ext cx="448057" cy="312808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de flecha 48">
              <a:extLst>
                <a:ext uri="{FF2B5EF4-FFF2-40B4-BE49-F238E27FC236}">
                  <a16:creationId xmlns:a16="http://schemas.microsoft.com/office/drawing/2014/main" id="{E8B3D4FA-47A2-4793-947D-7246B41AB0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57718" y="3168052"/>
              <a:ext cx="274835" cy="321609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7996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/>
      <p:bldP spid="21" grpId="0"/>
      <p:bldP spid="22" grpId="0"/>
      <p:bldP spid="9" grpId="0"/>
      <p:bldP spid="2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 b="1" dirty="0">
                <a:solidFill>
                  <a:srgbClr val="3F5378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1.6</a:t>
            </a:r>
            <a:endParaRPr sz="3000" b="1" dirty="0">
              <a:solidFill>
                <a:srgbClr val="3F5378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p:sp>
        <p:nvSpPr>
          <p:cNvPr id="12" name="Google Shape;221;p14"/>
          <p:cNvSpPr txBox="1">
            <a:spLocks/>
          </p:cNvSpPr>
          <p:nvPr/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lvl="0" algn="l" defTabSz="6858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Ley de Gauss. Aplicaciones</a:t>
            </a:r>
          </a:p>
        </p:txBody>
      </p:sp>
    </p:spTree>
    <p:extLst>
      <p:ext uri="{BB962C8B-B14F-4D97-AF65-F5344CB8AC3E}">
        <p14:creationId xmlns:p14="http://schemas.microsoft.com/office/powerpoint/2010/main" val="122076624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o 6"/>
          <p:cNvGrpSpPr/>
          <p:nvPr/>
        </p:nvGrpSpPr>
        <p:grpSpPr>
          <a:xfrm>
            <a:off x="0" y="1166485"/>
            <a:ext cx="2590800" cy="2971800"/>
            <a:chOff x="5641428" y="1716470"/>
            <a:chExt cx="2590800" cy="2971800"/>
          </a:xfrm>
        </p:grpSpPr>
        <p:pic>
          <p:nvPicPr>
            <p:cNvPr id="5" name="Imagen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1428" y="1716470"/>
              <a:ext cx="2590800" cy="2971800"/>
            </a:xfrm>
            <a:prstGeom prst="rect">
              <a:avLst/>
            </a:prstGeom>
          </p:spPr>
        </p:pic>
        <p:sp>
          <p:nvSpPr>
            <p:cNvPr id="6" name="CuadroTexto 5"/>
            <p:cNvSpPr txBox="1"/>
            <p:nvPr/>
          </p:nvSpPr>
          <p:spPr>
            <a:xfrm>
              <a:off x="6117020" y="3034762"/>
              <a:ext cx="2312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5</a:t>
              </a:r>
            </a:p>
          </p:txBody>
        </p:sp>
        <p:sp>
          <p:nvSpPr>
            <p:cNvPr id="12" name="CuadroTexto 11"/>
            <p:cNvSpPr txBox="1"/>
            <p:nvPr/>
          </p:nvSpPr>
          <p:spPr>
            <a:xfrm>
              <a:off x="6074980" y="2424356"/>
              <a:ext cx="388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-2</a:t>
              </a:r>
            </a:p>
          </p:txBody>
        </p: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133100" y="660323"/>
                <a:ext cx="869205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b="1" i="1" dirty="0">
                    <a:solidFill>
                      <a:srgbClr val="0070C0"/>
                    </a:solidFill>
                  </a:rPr>
                  <a:t>El flujo eléctrico total a través de una superficie cerrada (real o imaginaria) es igual a la carga eléctrica total (neta) dentro de la superficie, dividida entre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𝜺</m:t>
                        </m:r>
                      </m:e>
                      <m:sub>
                        <m:r>
                          <a:rPr lang="es-ES" sz="20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lang="es-ES" sz="2000" b="1" i="1" dirty="0">
                    <a:solidFill>
                      <a:srgbClr val="0070C0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100" y="660323"/>
                <a:ext cx="8692055" cy="707886"/>
              </a:xfrm>
              <a:prstGeom prst="rect">
                <a:avLst/>
              </a:prstGeom>
              <a:blipFill rotWithShape="0">
                <a:blip r:embed="rId5"/>
                <a:stretch>
                  <a:fillRect t="-4310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2723221" y="1427838"/>
                <a:ext cx="2889445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3221" y="1427838"/>
                <a:ext cx="2889445" cy="1130181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6246586" y="1623597"/>
                <a:ext cx="227992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𝑖𝑛𝑡</m:t>
                        </m:r>
                      </m:sub>
                    </m:sSub>
                    <m: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Q</m:t>
                    </m:r>
                    <m: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+5</m:t>
                    </m:r>
                    <m:r>
                      <m:rPr>
                        <m:sty m:val="p"/>
                      </m:rP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Q</m:t>
                    </m:r>
                    <m: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r>
                  <a:rPr lang="es-ES" dirty="0"/>
                  <a:t>(-2Q)</a:t>
                </a:r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6586" y="1623597"/>
                <a:ext cx="2279920" cy="369332"/>
              </a:xfrm>
              <a:prstGeom prst="rect">
                <a:avLst/>
              </a:prstGeom>
              <a:blipFill rotWithShape="0">
                <a:blip r:embed="rId7"/>
                <a:stretch>
                  <a:fillRect t="-8197" r="-1872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2723221" y="2432982"/>
                <a:ext cx="610586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s-ES" i="1" dirty="0"/>
                  <a:t> es la suma algebraica de las Q encerradas en S Gaussiana</a:t>
                </a: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3221" y="2432982"/>
                <a:ext cx="6105861" cy="369332"/>
              </a:xfrm>
              <a:prstGeom prst="rect">
                <a:avLst/>
              </a:prstGeom>
              <a:blipFill rotWithShape="0">
                <a:blip r:embed="rId8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2723221" y="2921303"/>
                <a:ext cx="6276923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campo total en cada punto de la superficie. En general será función de la posición por lo que no podrá “salir” de la integral.</a:t>
                </a:r>
                <a:endParaRPr lang="es-ES" i="1" dirty="0"/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3221" y="2921303"/>
                <a:ext cx="6276923" cy="679930"/>
              </a:xfrm>
              <a:prstGeom prst="rect">
                <a:avLst/>
              </a:prstGeom>
              <a:blipFill rotWithShape="0">
                <a:blip r:embed="rId9"/>
                <a:stretch>
                  <a:fillRect l="-875" b="-1339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2836429" y="3654167"/>
                <a:ext cx="5316028" cy="53957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∮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representa integración sobre superficie cerrada.</a:t>
                </a:r>
                <a:endParaRPr lang="es-ES" i="1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6429" y="3654167"/>
                <a:ext cx="5316028" cy="539571"/>
              </a:xfrm>
              <a:prstGeom prst="rect">
                <a:avLst/>
              </a:prstGeom>
              <a:blipFill rotWithShape="0">
                <a:blip r:embed="rId10"/>
                <a:stretch>
                  <a:fillRect b="-1348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ángulo 13"/>
              <p:cNvSpPr/>
              <p:nvPr/>
            </p:nvSpPr>
            <p:spPr>
              <a:xfrm>
                <a:off x="1554296" y="4281852"/>
                <a:ext cx="6300251" cy="71724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𝑆</m:t>
                        </m:r>
                      </m:e>
                    </m:acc>
                  </m:oMath>
                </a14:m>
                <a:r>
                  <a:rPr lang="es-ES" dirty="0"/>
                  <a:t> vector de </a:t>
                </a:r>
                <a:r>
                  <a:rPr lang="es-ES" dirty="0">
                    <a:solidFill>
                      <a:srgbClr val="0070C0"/>
                    </a:solidFill>
                  </a:rPr>
                  <a:t>módulo el área del elemento de </a:t>
                </a:r>
                <a:r>
                  <a:rPr lang="es-ES" i="1" dirty="0">
                    <a:solidFill>
                      <a:srgbClr val="0070C0"/>
                    </a:solidFill>
                  </a:rPr>
                  <a:t>S</a:t>
                </a:r>
                <a:r>
                  <a:rPr lang="es-ES" i="1" dirty="0"/>
                  <a:t>,</a:t>
                </a:r>
                <a:r>
                  <a:rPr lang="es-ES" dirty="0"/>
                  <a:t> dirección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⊥</m:t>
                    </m:r>
                  </m:oMath>
                </a14:m>
                <a:r>
                  <a:rPr lang="es-ES" dirty="0"/>
                  <a:t> a </a:t>
                </a:r>
                <a:r>
                  <a:rPr lang="es-ES" i="1" dirty="0"/>
                  <a:t>S </a:t>
                </a:r>
                <a:r>
                  <a:rPr lang="es-ES" dirty="0"/>
                  <a:t>y </a:t>
                </a:r>
              </a:p>
              <a:p>
                <a:r>
                  <a:rPr lang="es-ES" dirty="0"/>
                  <a:t>sentido hacia el exterior del volumen que encierra </a:t>
                </a:r>
                <a:r>
                  <a:rPr lang="es-ES" i="1" dirty="0"/>
                  <a:t>S </a:t>
                </a:r>
                <a:r>
                  <a:rPr lang="es-ES" dirty="0"/>
                  <a:t> </a:t>
                </a:r>
                <a14:m>
                  <m:oMath xmlns:m="http://schemas.openxmlformats.org/officeDocument/2006/math"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</m:t>
                    </m:r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𝑆</m:t>
                        </m:r>
                      </m:e>
                    </m:acc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𝑑𝑆</m:t>
                    </m:r>
                    <m:acc>
                      <m:accPr>
                        <m:chr m:val="̂"/>
                        <m:ctrlP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s-ES" dirty="0"/>
                  <a:t> </a:t>
                </a:r>
              </a:p>
            </p:txBody>
          </p:sp>
        </mc:Choice>
        <mc:Fallback xmlns="">
          <p:sp>
            <p:nvSpPr>
              <p:cNvPr id="14" name="Rectángulo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4296" y="4281852"/>
                <a:ext cx="6300251" cy="717248"/>
              </a:xfrm>
              <a:prstGeom prst="rect">
                <a:avLst/>
              </a:prstGeom>
              <a:blipFill rotWithShape="0">
                <a:blip r:embed="rId11"/>
                <a:stretch>
                  <a:fillRect l="-871" t="-12712" r="-678" b="-127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12113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9" grpId="0"/>
      <p:bldP spid="20" grpId="0"/>
      <p:bldP spid="21" grpId="0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75098" y="956732"/>
            <a:ext cx="893030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400" dirty="0"/>
              <a:t>Interacciones de la naturaleza:</a:t>
            </a:r>
          </a:p>
          <a:p>
            <a:pPr algn="just"/>
            <a:endParaRPr lang="es-ES" sz="2400" dirty="0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s-ES" sz="2400" b="1" dirty="0"/>
              <a:t>Interacción gravitatoria</a:t>
            </a:r>
            <a:r>
              <a:rPr lang="es-ES" sz="2400" dirty="0"/>
              <a:t>.</a:t>
            </a:r>
            <a:endParaRPr lang="es-ES" b="1" i="1" dirty="0"/>
          </a:p>
        </p:txBody>
      </p:sp>
      <p:sp>
        <p:nvSpPr>
          <p:cNvPr id="14" name="CuadroTexto 13"/>
          <p:cNvSpPr txBox="1"/>
          <p:nvPr/>
        </p:nvSpPr>
        <p:spPr>
          <a:xfrm>
            <a:off x="-184825" y="2283711"/>
            <a:ext cx="8930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es-ES" sz="2400" b="1" dirty="0"/>
              <a:t>Interacción nuclear débil</a:t>
            </a:r>
            <a:r>
              <a:rPr lang="es-ES" sz="2400" dirty="0"/>
              <a:t>: desintegración de núcleos atómicos.</a:t>
            </a:r>
            <a:endParaRPr lang="es-ES" i="1" dirty="0"/>
          </a:p>
        </p:txBody>
      </p:sp>
      <p:sp>
        <p:nvSpPr>
          <p:cNvPr id="13" name="CuadroTexto 12"/>
          <p:cNvSpPr txBox="1"/>
          <p:nvPr/>
        </p:nvSpPr>
        <p:spPr>
          <a:xfrm>
            <a:off x="213698" y="3771694"/>
            <a:ext cx="89303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s-ES" sz="2400" b="1" i="1" dirty="0"/>
              <a:t>Interacción electromagnética:</a:t>
            </a:r>
            <a:r>
              <a:rPr lang="es-ES" sz="2400" b="1" dirty="0"/>
              <a:t> </a:t>
            </a:r>
            <a:r>
              <a:rPr lang="es-ES" sz="2400" dirty="0"/>
              <a:t>interacción de partículas cargadas (cargas eléctricas) con campos eléctricos y magnéticos.</a:t>
            </a:r>
            <a:endParaRPr lang="es-ES" i="1" dirty="0"/>
          </a:p>
        </p:txBody>
      </p:sp>
      <p:sp>
        <p:nvSpPr>
          <p:cNvPr id="8" name="CuadroTexto 7"/>
          <p:cNvSpPr txBox="1"/>
          <p:nvPr/>
        </p:nvSpPr>
        <p:spPr>
          <a:xfrm>
            <a:off x="87549" y="2940697"/>
            <a:ext cx="89303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s-ES" sz="2400" b="1" dirty="0"/>
              <a:t>Interacción nuclear fuerte</a:t>
            </a:r>
            <a:r>
              <a:rPr lang="es-ES" sz="2400" dirty="0"/>
              <a:t>: mantiene unidos protones y neutrones en núcleos atómicos.</a:t>
            </a:r>
            <a:endParaRPr lang="es-ES" i="1" dirty="0"/>
          </a:p>
        </p:txBody>
      </p:sp>
      <p:sp>
        <p:nvSpPr>
          <p:cNvPr id="16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</a:t>
            </a:r>
          </a:p>
        </p:txBody>
      </p:sp>
    </p:spTree>
    <p:extLst>
      <p:ext uri="{BB962C8B-B14F-4D97-AF65-F5344CB8AC3E}">
        <p14:creationId xmlns:p14="http://schemas.microsoft.com/office/powerpoint/2010/main" val="3725862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" grpId="0"/>
      <p:bldP spid="13" grpId="0"/>
      <p:bldP spid="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6754700" y="832291"/>
            <a:ext cx="2389300" cy="1735504"/>
            <a:chOff x="163284" y="1240639"/>
            <a:chExt cx="3137241" cy="2152650"/>
          </a:xfrm>
        </p:grpSpPr>
        <p:pic>
          <p:nvPicPr>
            <p:cNvPr id="23" name="Imagen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5375" y="1240639"/>
              <a:ext cx="3105150" cy="2152650"/>
            </a:xfrm>
            <a:prstGeom prst="rect">
              <a:avLst/>
            </a:prstGeom>
          </p:spPr>
        </p:pic>
        <p:sp>
          <p:nvSpPr>
            <p:cNvPr id="24" name="CuadroTexto 23"/>
            <p:cNvSpPr txBox="1"/>
            <p:nvPr/>
          </p:nvSpPr>
          <p:spPr>
            <a:xfrm>
              <a:off x="163284" y="2011909"/>
              <a:ext cx="2837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+</a:t>
              </a:r>
            </a:p>
          </p:txBody>
        </p:sp>
        <p:cxnSp>
          <p:nvCxnSpPr>
            <p:cNvPr id="25" name="Conector recto de flecha 24"/>
            <p:cNvCxnSpPr/>
            <p:nvPr/>
          </p:nvCxnSpPr>
          <p:spPr>
            <a:xfrm>
              <a:off x="801554" y="1514377"/>
              <a:ext cx="230050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de flecha 25"/>
            <p:cNvCxnSpPr/>
            <p:nvPr/>
          </p:nvCxnSpPr>
          <p:spPr>
            <a:xfrm>
              <a:off x="826484" y="2147100"/>
              <a:ext cx="230050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/>
            <p:cNvCxnSpPr/>
            <p:nvPr/>
          </p:nvCxnSpPr>
          <p:spPr>
            <a:xfrm>
              <a:off x="839539" y="2825017"/>
              <a:ext cx="230050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/>
            <p:cNvCxnSpPr/>
            <p:nvPr/>
          </p:nvCxnSpPr>
          <p:spPr>
            <a:xfrm>
              <a:off x="839539" y="2514961"/>
              <a:ext cx="230050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recto de flecha 28"/>
            <p:cNvCxnSpPr/>
            <p:nvPr/>
          </p:nvCxnSpPr>
          <p:spPr>
            <a:xfrm>
              <a:off x="801555" y="1810769"/>
              <a:ext cx="230050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225054" y="772390"/>
                <a:ext cx="686459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b="1" i="1" dirty="0">
                    <a:ea typeface="Cambria Math" panose="02040503050406030204" pitchFamily="18" charset="0"/>
                  </a:rPr>
                  <a:t>Si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lang="es-E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𝒊𝒏𝒕</m:t>
                        </m:r>
                      </m:sub>
                    </m:sSub>
                    <m:r>
                      <a:rPr lang="es-ES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es-ES" b="1" i="1" dirty="0"/>
                  <a:t> </a:t>
                </a:r>
                <a:r>
                  <a:rPr lang="es-ES" i="1" dirty="0">
                    <a:sym typeface="Wingdings" panose="05000000000000000000" pitchFamily="2" charset="2"/>
                  </a:rPr>
                  <a:t> </a:t>
                </a:r>
                <a:r>
                  <a:rPr lang="es-ES" i="1" dirty="0">
                    <a:solidFill>
                      <a:srgbClr val="0070C0"/>
                    </a:solidFill>
                  </a:rPr>
                  <a:t>el flujo neto </a:t>
                </a:r>
                <a:r>
                  <a:rPr lang="es-ES" i="1" dirty="0"/>
                  <a:t>(líneas que salen menos las que entran) </a:t>
                </a:r>
                <a:r>
                  <a:rPr lang="es-ES" i="1" dirty="0">
                    <a:solidFill>
                      <a:srgbClr val="0070C0"/>
                    </a:solidFill>
                  </a:rPr>
                  <a:t>es cero </a:t>
                </a:r>
                <a:r>
                  <a:rPr lang="es-ES" i="1" dirty="0"/>
                  <a:t>a través S Gaussiana.</a:t>
                </a:r>
                <a:r>
                  <a:rPr lang="es-ES" dirty="0"/>
                  <a:t> </a:t>
                </a:r>
                <a:r>
                  <a:rPr lang="es-ES" b="1" i="1" u="sng" dirty="0"/>
                  <a:t>Entra tanto campo como el que sale. </a:t>
                </a:r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5054" y="772390"/>
                <a:ext cx="6864595" cy="646331"/>
              </a:xfrm>
              <a:prstGeom prst="rect">
                <a:avLst/>
              </a:prstGeom>
              <a:blipFill>
                <a:blip r:embed="rId6"/>
                <a:stretch>
                  <a:fillRect t="-6604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243136" y="2314886"/>
                <a:ext cx="8671418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>
                    <a:ea typeface="Cambria Math" panose="02040503050406030204" pitchFamily="18" charset="0"/>
                  </a:rPr>
                  <a:t>Un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Φ</m:t>
                    </m:r>
                    <m:r>
                      <a:rPr lang="es-E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no implica necesariamente un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nulo (L. Gauss es proporcional 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, no 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).</a:t>
                </a:r>
                <a:endParaRPr lang="es-ES" i="1" dirty="0"/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136" y="2314886"/>
                <a:ext cx="8671418" cy="402931"/>
              </a:xfrm>
              <a:prstGeom prst="rect">
                <a:avLst/>
              </a:prstGeom>
              <a:blipFill rotWithShape="0">
                <a:blip r:embed="rId7"/>
                <a:stretch>
                  <a:fillRect l="-633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99975" y="3460612"/>
                <a:ext cx="5982106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s-ES" i="1" dirty="0"/>
                  <a:t> externas a S Gaussiana </a:t>
                </a:r>
                <a:r>
                  <a:rPr lang="es-ES" dirty="0">
                    <a:sym typeface="Wingdings" panose="05000000000000000000" pitchFamily="2" charset="2"/>
                  </a:rPr>
                  <a:t> Contribuyen al campo</a:t>
                </a:r>
              </a:p>
              <a:p>
                <a:pPr algn="ctr"/>
                <a:r>
                  <a:rPr lang="es-ES" dirty="0">
                    <a:sym typeface="Wingdings" panose="05000000000000000000" pitchFamily="2" charset="2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>
                    <a:sym typeface="Wingdings" panose="05000000000000000000" pitchFamily="2" charset="2"/>
                  </a:rPr>
                  <a:t> pero no al flujo total (neto) a través de la superficie.</a:t>
                </a:r>
                <a:endParaRPr lang="es-ES" i="1" dirty="0"/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975" y="3460612"/>
                <a:ext cx="5982106" cy="679930"/>
              </a:xfrm>
              <a:prstGeom prst="rect">
                <a:avLst/>
              </a:prstGeom>
              <a:blipFill rotWithShape="0">
                <a:blip r:embed="rId8"/>
                <a:stretch>
                  <a:fillRect t="-6306" b="-1441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2452009" y="1278911"/>
                <a:ext cx="2502608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52009" y="1278911"/>
                <a:ext cx="2502608" cy="1130181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Imagen 2">
            <a:extLst>
              <a:ext uri="{FF2B5EF4-FFF2-40B4-BE49-F238E27FC236}">
                <a16:creationId xmlns:a16="http://schemas.microsoft.com/office/drawing/2014/main" id="{5F219FBD-0F0A-4794-83A7-319CF0B0DBE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25967" y="2717817"/>
            <a:ext cx="2211475" cy="221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640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3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upo 106">
            <a:extLst>
              <a:ext uri="{FF2B5EF4-FFF2-40B4-BE49-F238E27FC236}">
                <a16:creationId xmlns:a16="http://schemas.microsoft.com/office/drawing/2014/main" id="{9C6F8D4E-9F7B-4245-8A11-9D2662B55C0F}"/>
              </a:ext>
            </a:extLst>
          </p:cNvPr>
          <p:cNvGrpSpPr/>
          <p:nvPr/>
        </p:nvGrpSpPr>
        <p:grpSpPr>
          <a:xfrm>
            <a:off x="6233297" y="1341363"/>
            <a:ext cx="2891514" cy="2760573"/>
            <a:chOff x="4854777" y="1146771"/>
            <a:chExt cx="2756927" cy="2756927"/>
          </a:xfrm>
        </p:grpSpPr>
        <p:pic>
          <p:nvPicPr>
            <p:cNvPr id="95" name="Imagen 94">
              <a:extLst>
                <a:ext uri="{FF2B5EF4-FFF2-40B4-BE49-F238E27FC236}">
                  <a16:creationId xmlns:a16="http://schemas.microsoft.com/office/drawing/2014/main" id="{4B21FA4B-8113-41DD-B3B8-E03CB03F5D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54777" y="1146771"/>
              <a:ext cx="2756927" cy="2756927"/>
            </a:xfrm>
            <a:prstGeom prst="rect">
              <a:avLst/>
            </a:prstGeom>
          </p:spPr>
        </p:pic>
        <p:grpSp>
          <p:nvGrpSpPr>
            <p:cNvPr id="106" name="Grupo 105">
              <a:extLst>
                <a:ext uri="{FF2B5EF4-FFF2-40B4-BE49-F238E27FC236}">
                  <a16:creationId xmlns:a16="http://schemas.microsoft.com/office/drawing/2014/main" id="{E936A6E3-A6C4-4523-8183-ED6148187208}"/>
                </a:ext>
              </a:extLst>
            </p:cNvPr>
            <p:cNvGrpSpPr/>
            <p:nvPr/>
          </p:nvGrpSpPr>
          <p:grpSpPr>
            <a:xfrm>
              <a:off x="5239391" y="1664648"/>
              <a:ext cx="2072278" cy="1713219"/>
              <a:chOff x="5239391" y="1664648"/>
              <a:chExt cx="2072278" cy="1713219"/>
            </a:xfrm>
          </p:grpSpPr>
          <p:sp>
            <p:nvSpPr>
              <p:cNvPr id="102" name="Forma libre: forma 101">
                <a:extLst>
                  <a:ext uri="{FF2B5EF4-FFF2-40B4-BE49-F238E27FC236}">
                    <a16:creationId xmlns:a16="http://schemas.microsoft.com/office/drawing/2014/main" id="{DFBD38F1-A240-4342-8BDC-229CCDAC75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39391" y="1664648"/>
                <a:ext cx="2072278" cy="1713219"/>
              </a:xfrm>
              <a:custGeom>
                <a:avLst/>
                <a:gdLst>
                  <a:gd name="connsiteX0" fmla="*/ 388800 w 1041528"/>
                  <a:gd name="connsiteY0" fmla="*/ 7226 h 900026"/>
                  <a:gd name="connsiteX1" fmla="*/ 388800 w 1041528"/>
                  <a:gd name="connsiteY1" fmla="*/ 7226 h 900026"/>
                  <a:gd name="connsiteX2" fmla="*/ 273600 w 1041528"/>
                  <a:gd name="connsiteY2" fmla="*/ 7226 h 900026"/>
                  <a:gd name="connsiteX3" fmla="*/ 201600 w 1041528"/>
                  <a:gd name="connsiteY3" fmla="*/ 50426 h 900026"/>
                  <a:gd name="connsiteX4" fmla="*/ 180000 w 1041528"/>
                  <a:gd name="connsiteY4" fmla="*/ 64826 h 900026"/>
                  <a:gd name="connsiteX5" fmla="*/ 158400 w 1041528"/>
                  <a:gd name="connsiteY5" fmla="*/ 72026 h 900026"/>
                  <a:gd name="connsiteX6" fmla="*/ 136800 w 1041528"/>
                  <a:gd name="connsiteY6" fmla="*/ 93626 h 900026"/>
                  <a:gd name="connsiteX7" fmla="*/ 108000 w 1041528"/>
                  <a:gd name="connsiteY7" fmla="*/ 108026 h 900026"/>
                  <a:gd name="connsiteX8" fmla="*/ 93600 w 1041528"/>
                  <a:gd name="connsiteY8" fmla="*/ 136826 h 900026"/>
                  <a:gd name="connsiteX9" fmla="*/ 57600 w 1041528"/>
                  <a:gd name="connsiteY9" fmla="*/ 172826 h 900026"/>
                  <a:gd name="connsiteX10" fmla="*/ 28800 w 1041528"/>
                  <a:gd name="connsiteY10" fmla="*/ 237626 h 900026"/>
                  <a:gd name="connsiteX11" fmla="*/ 21600 w 1041528"/>
                  <a:gd name="connsiteY11" fmla="*/ 259226 h 900026"/>
                  <a:gd name="connsiteX12" fmla="*/ 14400 w 1041528"/>
                  <a:gd name="connsiteY12" fmla="*/ 280826 h 900026"/>
                  <a:gd name="connsiteX13" fmla="*/ 7200 w 1041528"/>
                  <a:gd name="connsiteY13" fmla="*/ 331226 h 900026"/>
                  <a:gd name="connsiteX14" fmla="*/ 0 w 1041528"/>
                  <a:gd name="connsiteY14" fmla="*/ 352826 h 900026"/>
                  <a:gd name="connsiteX15" fmla="*/ 7200 w 1041528"/>
                  <a:gd name="connsiteY15" fmla="*/ 504026 h 900026"/>
                  <a:gd name="connsiteX16" fmla="*/ 28800 w 1041528"/>
                  <a:gd name="connsiteY16" fmla="*/ 554426 h 900026"/>
                  <a:gd name="connsiteX17" fmla="*/ 36000 w 1041528"/>
                  <a:gd name="connsiteY17" fmla="*/ 576026 h 900026"/>
                  <a:gd name="connsiteX18" fmla="*/ 50400 w 1041528"/>
                  <a:gd name="connsiteY18" fmla="*/ 604826 h 900026"/>
                  <a:gd name="connsiteX19" fmla="*/ 57600 w 1041528"/>
                  <a:gd name="connsiteY19" fmla="*/ 626426 h 900026"/>
                  <a:gd name="connsiteX20" fmla="*/ 86400 w 1041528"/>
                  <a:gd name="connsiteY20" fmla="*/ 669626 h 900026"/>
                  <a:gd name="connsiteX21" fmla="*/ 122400 w 1041528"/>
                  <a:gd name="connsiteY21" fmla="*/ 734426 h 900026"/>
                  <a:gd name="connsiteX22" fmla="*/ 136800 w 1041528"/>
                  <a:gd name="connsiteY22" fmla="*/ 756026 h 900026"/>
                  <a:gd name="connsiteX23" fmla="*/ 144000 w 1041528"/>
                  <a:gd name="connsiteY23" fmla="*/ 777626 h 900026"/>
                  <a:gd name="connsiteX24" fmla="*/ 165600 w 1041528"/>
                  <a:gd name="connsiteY24" fmla="*/ 799226 h 900026"/>
                  <a:gd name="connsiteX25" fmla="*/ 180000 w 1041528"/>
                  <a:gd name="connsiteY25" fmla="*/ 820826 h 900026"/>
                  <a:gd name="connsiteX26" fmla="*/ 201600 w 1041528"/>
                  <a:gd name="connsiteY26" fmla="*/ 828026 h 900026"/>
                  <a:gd name="connsiteX27" fmla="*/ 223200 w 1041528"/>
                  <a:gd name="connsiteY27" fmla="*/ 842426 h 900026"/>
                  <a:gd name="connsiteX28" fmla="*/ 244800 w 1041528"/>
                  <a:gd name="connsiteY28" fmla="*/ 849626 h 900026"/>
                  <a:gd name="connsiteX29" fmla="*/ 295200 w 1041528"/>
                  <a:gd name="connsiteY29" fmla="*/ 878426 h 900026"/>
                  <a:gd name="connsiteX30" fmla="*/ 374400 w 1041528"/>
                  <a:gd name="connsiteY30" fmla="*/ 892826 h 900026"/>
                  <a:gd name="connsiteX31" fmla="*/ 417600 w 1041528"/>
                  <a:gd name="connsiteY31" fmla="*/ 900026 h 900026"/>
                  <a:gd name="connsiteX32" fmla="*/ 835200 w 1041528"/>
                  <a:gd name="connsiteY32" fmla="*/ 892826 h 900026"/>
                  <a:gd name="connsiteX33" fmla="*/ 864000 w 1041528"/>
                  <a:gd name="connsiteY33" fmla="*/ 885626 h 900026"/>
                  <a:gd name="connsiteX34" fmla="*/ 907200 w 1041528"/>
                  <a:gd name="connsiteY34" fmla="*/ 878426 h 900026"/>
                  <a:gd name="connsiteX35" fmla="*/ 936000 w 1041528"/>
                  <a:gd name="connsiteY35" fmla="*/ 856826 h 900026"/>
                  <a:gd name="connsiteX36" fmla="*/ 964800 w 1041528"/>
                  <a:gd name="connsiteY36" fmla="*/ 849626 h 900026"/>
                  <a:gd name="connsiteX37" fmla="*/ 986400 w 1041528"/>
                  <a:gd name="connsiteY37" fmla="*/ 813626 h 900026"/>
                  <a:gd name="connsiteX38" fmla="*/ 1000800 w 1041528"/>
                  <a:gd name="connsiteY38" fmla="*/ 792026 h 900026"/>
                  <a:gd name="connsiteX39" fmla="*/ 1008000 w 1041528"/>
                  <a:gd name="connsiteY39" fmla="*/ 763226 h 900026"/>
                  <a:gd name="connsiteX40" fmla="*/ 1022400 w 1041528"/>
                  <a:gd name="connsiteY40" fmla="*/ 734426 h 900026"/>
                  <a:gd name="connsiteX41" fmla="*/ 1029600 w 1041528"/>
                  <a:gd name="connsiteY41" fmla="*/ 691226 h 900026"/>
                  <a:gd name="connsiteX42" fmla="*/ 993600 w 1041528"/>
                  <a:gd name="connsiteY42" fmla="*/ 338426 h 900026"/>
                  <a:gd name="connsiteX43" fmla="*/ 957600 w 1041528"/>
                  <a:gd name="connsiteY43" fmla="*/ 302426 h 900026"/>
                  <a:gd name="connsiteX44" fmla="*/ 921600 w 1041528"/>
                  <a:gd name="connsiteY44" fmla="*/ 259226 h 900026"/>
                  <a:gd name="connsiteX45" fmla="*/ 885600 w 1041528"/>
                  <a:gd name="connsiteY45" fmla="*/ 216026 h 900026"/>
                  <a:gd name="connsiteX46" fmla="*/ 835200 w 1041528"/>
                  <a:gd name="connsiteY46" fmla="*/ 187226 h 900026"/>
                  <a:gd name="connsiteX47" fmla="*/ 792000 w 1041528"/>
                  <a:gd name="connsiteY47" fmla="*/ 158426 h 900026"/>
                  <a:gd name="connsiteX48" fmla="*/ 763200 w 1041528"/>
                  <a:gd name="connsiteY48" fmla="*/ 144026 h 900026"/>
                  <a:gd name="connsiteX49" fmla="*/ 712800 w 1041528"/>
                  <a:gd name="connsiteY49" fmla="*/ 115226 h 900026"/>
                  <a:gd name="connsiteX50" fmla="*/ 684000 w 1041528"/>
                  <a:gd name="connsiteY50" fmla="*/ 93626 h 900026"/>
                  <a:gd name="connsiteX51" fmla="*/ 633600 w 1041528"/>
                  <a:gd name="connsiteY51" fmla="*/ 72026 h 900026"/>
                  <a:gd name="connsiteX52" fmla="*/ 583200 w 1041528"/>
                  <a:gd name="connsiteY52" fmla="*/ 43226 h 900026"/>
                  <a:gd name="connsiteX53" fmla="*/ 554400 w 1041528"/>
                  <a:gd name="connsiteY53" fmla="*/ 28826 h 900026"/>
                  <a:gd name="connsiteX54" fmla="*/ 525600 w 1041528"/>
                  <a:gd name="connsiteY54" fmla="*/ 21626 h 900026"/>
                  <a:gd name="connsiteX55" fmla="*/ 460800 w 1041528"/>
                  <a:gd name="connsiteY55" fmla="*/ 7226 h 900026"/>
                  <a:gd name="connsiteX56" fmla="*/ 446400 w 1041528"/>
                  <a:gd name="connsiteY56" fmla="*/ 26 h 900026"/>
                  <a:gd name="connsiteX57" fmla="*/ 388800 w 1041528"/>
                  <a:gd name="connsiteY57" fmla="*/ 7226 h 9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041528" h="900026">
                    <a:moveTo>
                      <a:pt x="388800" y="7226"/>
                    </a:moveTo>
                    <a:lnTo>
                      <a:pt x="388800" y="7226"/>
                    </a:lnTo>
                    <a:cubicBezTo>
                      <a:pt x="338293" y="1614"/>
                      <a:pt x="321183" y="-5751"/>
                      <a:pt x="273600" y="7226"/>
                    </a:cubicBezTo>
                    <a:cubicBezTo>
                      <a:pt x="254866" y="12335"/>
                      <a:pt x="212539" y="43133"/>
                      <a:pt x="201600" y="50426"/>
                    </a:cubicBezTo>
                    <a:cubicBezTo>
                      <a:pt x="194400" y="55226"/>
                      <a:pt x="188209" y="62090"/>
                      <a:pt x="180000" y="64826"/>
                    </a:cubicBezTo>
                    <a:lnTo>
                      <a:pt x="158400" y="72026"/>
                    </a:lnTo>
                    <a:cubicBezTo>
                      <a:pt x="151200" y="79226"/>
                      <a:pt x="145086" y="87708"/>
                      <a:pt x="136800" y="93626"/>
                    </a:cubicBezTo>
                    <a:cubicBezTo>
                      <a:pt x="128066" y="99865"/>
                      <a:pt x="115589" y="100437"/>
                      <a:pt x="108000" y="108026"/>
                    </a:cubicBezTo>
                    <a:cubicBezTo>
                      <a:pt x="100411" y="115615"/>
                      <a:pt x="98925" y="127507"/>
                      <a:pt x="93600" y="136826"/>
                    </a:cubicBezTo>
                    <a:cubicBezTo>
                      <a:pt x="78831" y="162672"/>
                      <a:pt x="81969" y="156580"/>
                      <a:pt x="57600" y="172826"/>
                    </a:cubicBezTo>
                    <a:cubicBezTo>
                      <a:pt x="34780" y="207056"/>
                      <a:pt x="45936" y="186217"/>
                      <a:pt x="28800" y="237626"/>
                    </a:cubicBezTo>
                    <a:lnTo>
                      <a:pt x="21600" y="259226"/>
                    </a:lnTo>
                    <a:lnTo>
                      <a:pt x="14400" y="280826"/>
                    </a:lnTo>
                    <a:cubicBezTo>
                      <a:pt x="12000" y="297626"/>
                      <a:pt x="10528" y="314585"/>
                      <a:pt x="7200" y="331226"/>
                    </a:cubicBezTo>
                    <a:cubicBezTo>
                      <a:pt x="5712" y="338668"/>
                      <a:pt x="0" y="345237"/>
                      <a:pt x="0" y="352826"/>
                    </a:cubicBezTo>
                    <a:cubicBezTo>
                      <a:pt x="0" y="403283"/>
                      <a:pt x="3010" y="453743"/>
                      <a:pt x="7200" y="504026"/>
                    </a:cubicBezTo>
                    <a:cubicBezTo>
                      <a:pt x="8365" y="518000"/>
                      <a:pt x="24341" y="544023"/>
                      <a:pt x="28800" y="554426"/>
                    </a:cubicBezTo>
                    <a:cubicBezTo>
                      <a:pt x="31790" y="561402"/>
                      <a:pt x="33010" y="569050"/>
                      <a:pt x="36000" y="576026"/>
                    </a:cubicBezTo>
                    <a:cubicBezTo>
                      <a:pt x="40228" y="585891"/>
                      <a:pt x="46172" y="594961"/>
                      <a:pt x="50400" y="604826"/>
                    </a:cubicBezTo>
                    <a:cubicBezTo>
                      <a:pt x="53390" y="611802"/>
                      <a:pt x="53914" y="619792"/>
                      <a:pt x="57600" y="626426"/>
                    </a:cubicBezTo>
                    <a:cubicBezTo>
                      <a:pt x="66005" y="641555"/>
                      <a:pt x="80927" y="653207"/>
                      <a:pt x="86400" y="669626"/>
                    </a:cubicBezTo>
                    <a:cubicBezTo>
                      <a:pt x="99073" y="707645"/>
                      <a:pt x="89390" y="684911"/>
                      <a:pt x="122400" y="734426"/>
                    </a:cubicBezTo>
                    <a:cubicBezTo>
                      <a:pt x="127200" y="741626"/>
                      <a:pt x="134064" y="747817"/>
                      <a:pt x="136800" y="756026"/>
                    </a:cubicBezTo>
                    <a:cubicBezTo>
                      <a:pt x="139200" y="763226"/>
                      <a:pt x="139790" y="771311"/>
                      <a:pt x="144000" y="777626"/>
                    </a:cubicBezTo>
                    <a:cubicBezTo>
                      <a:pt x="149648" y="786098"/>
                      <a:pt x="159081" y="791404"/>
                      <a:pt x="165600" y="799226"/>
                    </a:cubicBezTo>
                    <a:cubicBezTo>
                      <a:pt x="171140" y="805874"/>
                      <a:pt x="173243" y="815420"/>
                      <a:pt x="180000" y="820826"/>
                    </a:cubicBezTo>
                    <a:cubicBezTo>
                      <a:pt x="185926" y="825567"/>
                      <a:pt x="194812" y="824632"/>
                      <a:pt x="201600" y="828026"/>
                    </a:cubicBezTo>
                    <a:cubicBezTo>
                      <a:pt x="209340" y="831896"/>
                      <a:pt x="215460" y="838556"/>
                      <a:pt x="223200" y="842426"/>
                    </a:cubicBezTo>
                    <a:cubicBezTo>
                      <a:pt x="229988" y="845820"/>
                      <a:pt x="237824" y="846636"/>
                      <a:pt x="244800" y="849626"/>
                    </a:cubicBezTo>
                    <a:cubicBezTo>
                      <a:pt x="333160" y="887494"/>
                      <a:pt x="222891" y="842271"/>
                      <a:pt x="295200" y="878426"/>
                    </a:cubicBezTo>
                    <a:cubicBezTo>
                      <a:pt x="317787" y="889720"/>
                      <a:pt x="353552" y="889848"/>
                      <a:pt x="374400" y="892826"/>
                    </a:cubicBezTo>
                    <a:cubicBezTo>
                      <a:pt x="388852" y="894891"/>
                      <a:pt x="403200" y="897626"/>
                      <a:pt x="417600" y="900026"/>
                    </a:cubicBezTo>
                    <a:lnTo>
                      <a:pt x="835200" y="892826"/>
                    </a:lnTo>
                    <a:cubicBezTo>
                      <a:pt x="845090" y="892507"/>
                      <a:pt x="854297" y="887567"/>
                      <a:pt x="864000" y="885626"/>
                    </a:cubicBezTo>
                    <a:cubicBezTo>
                      <a:pt x="878315" y="882763"/>
                      <a:pt x="892800" y="880826"/>
                      <a:pt x="907200" y="878426"/>
                    </a:cubicBezTo>
                    <a:cubicBezTo>
                      <a:pt x="916800" y="871226"/>
                      <a:pt x="925267" y="862193"/>
                      <a:pt x="936000" y="856826"/>
                    </a:cubicBezTo>
                    <a:cubicBezTo>
                      <a:pt x="944851" y="852401"/>
                      <a:pt x="957287" y="856066"/>
                      <a:pt x="964800" y="849626"/>
                    </a:cubicBezTo>
                    <a:cubicBezTo>
                      <a:pt x="975425" y="840519"/>
                      <a:pt x="978983" y="825493"/>
                      <a:pt x="986400" y="813626"/>
                    </a:cubicBezTo>
                    <a:cubicBezTo>
                      <a:pt x="990986" y="806288"/>
                      <a:pt x="996000" y="799226"/>
                      <a:pt x="1000800" y="792026"/>
                    </a:cubicBezTo>
                    <a:cubicBezTo>
                      <a:pt x="1003200" y="782426"/>
                      <a:pt x="1004525" y="772491"/>
                      <a:pt x="1008000" y="763226"/>
                    </a:cubicBezTo>
                    <a:cubicBezTo>
                      <a:pt x="1011769" y="753176"/>
                      <a:pt x="1019316" y="744706"/>
                      <a:pt x="1022400" y="734426"/>
                    </a:cubicBezTo>
                    <a:cubicBezTo>
                      <a:pt x="1026595" y="720443"/>
                      <a:pt x="1027200" y="705626"/>
                      <a:pt x="1029600" y="691226"/>
                    </a:cubicBezTo>
                    <a:cubicBezTo>
                      <a:pt x="1021998" y="364324"/>
                      <a:pt x="1079661" y="467517"/>
                      <a:pt x="993600" y="338426"/>
                    </a:cubicBezTo>
                    <a:cubicBezTo>
                      <a:pt x="974400" y="309626"/>
                      <a:pt x="986400" y="321626"/>
                      <a:pt x="957600" y="302426"/>
                    </a:cubicBezTo>
                    <a:cubicBezTo>
                      <a:pt x="921848" y="248797"/>
                      <a:pt x="967798" y="314664"/>
                      <a:pt x="921600" y="259226"/>
                    </a:cubicBezTo>
                    <a:cubicBezTo>
                      <a:pt x="895856" y="228334"/>
                      <a:pt x="920021" y="244710"/>
                      <a:pt x="885600" y="216026"/>
                    </a:cubicBezTo>
                    <a:cubicBezTo>
                      <a:pt x="864252" y="198236"/>
                      <a:pt x="860351" y="202316"/>
                      <a:pt x="835200" y="187226"/>
                    </a:cubicBezTo>
                    <a:cubicBezTo>
                      <a:pt x="820360" y="178322"/>
                      <a:pt x="807480" y="166166"/>
                      <a:pt x="792000" y="158426"/>
                    </a:cubicBezTo>
                    <a:cubicBezTo>
                      <a:pt x="782400" y="153626"/>
                      <a:pt x="771934" y="150265"/>
                      <a:pt x="763200" y="144026"/>
                    </a:cubicBezTo>
                    <a:cubicBezTo>
                      <a:pt x="717005" y="111029"/>
                      <a:pt x="768581" y="129171"/>
                      <a:pt x="712800" y="115226"/>
                    </a:cubicBezTo>
                    <a:cubicBezTo>
                      <a:pt x="703200" y="108026"/>
                      <a:pt x="694176" y="99986"/>
                      <a:pt x="684000" y="93626"/>
                    </a:cubicBezTo>
                    <a:cubicBezTo>
                      <a:pt x="663664" y="80916"/>
                      <a:pt x="654597" y="79025"/>
                      <a:pt x="633600" y="72026"/>
                    </a:cubicBezTo>
                    <a:cubicBezTo>
                      <a:pt x="608817" y="34851"/>
                      <a:pt x="632769" y="59749"/>
                      <a:pt x="583200" y="43226"/>
                    </a:cubicBezTo>
                    <a:cubicBezTo>
                      <a:pt x="573018" y="39832"/>
                      <a:pt x="564450" y="32595"/>
                      <a:pt x="554400" y="28826"/>
                    </a:cubicBezTo>
                    <a:cubicBezTo>
                      <a:pt x="545135" y="25351"/>
                      <a:pt x="535260" y="23773"/>
                      <a:pt x="525600" y="21626"/>
                    </a:cubicBezTo>
                    <a:cubicBezTo>
                      <a:pt x="508480" y="17822"/>
                      <a:pt x="478359" y="13079"/>
                      <a:pt x="460800" y="7226"/>
                    </a:cubicBezTo>
                    <a:cubicBezTo>
                      <a:pt x="455709" y="5529"/>
                      <a:pt x="451200" y="2426"/>
                      <a:pt x="446400" y="26"/>
                    </a:cubicBezTo>
                    <a:lnTo>
                      <a:pt x="388800" y="7226"/>
                    </a:lnTo>
                    <a:close/>
                  </a:path>
                </a:pathLst>
              </a:custGeom>
              <a:solidFill>
                <a:srgbClr val="FFFF00">
                  <a:alpha val="6000"/>
                </a:srgb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dirty="0"/>
              </a:p>
            </p:txBody>
          </p:sp>
          <p:sp>
            <p:nvSpPr>
              <p:cNvPr id="100" name="Forma libre: forma 99">
                <a:extLst>
                  <a:ext uri="{FF2B5EF4-FFF2-40B4-BE49-F238E27FC236}">
                    <a16:creationId xmlns:a16="http://schemas.microsoft.com/office/drawing/2014/main" id="{E5ECC1EA-7A95-46AA-BC36-92FCF92CC5AA}"/>
                  </a:ext>
                </a:extLst>
              </p:cNvPr>
              <p:cNvSpPr/>
              <p:nvPr/>
            </p:nvSpPr>
            <p:spPr>
              <a:xfrm>
                <a:off x="5472122" y="1842510"/>
                <a:ext cx="1568832" cy="1297004"/>
              </a:xfrm>
              <a:custGeom>
                <a:avLst/>
                <a:gdLst>
                  <a:gd name="connsiteX0" fmla="*/ 388800 w 1041528"/>
                  <a:gd name="connsiteY0" fmla="*/ 7226 h 900026"/>
                  <a:gd name="connsiteX1" fmla="*/ 388800 w 1041528"/>
                  <a:gd name="connsiteY1" fmla="*/ 7226 h 900026"/>
                  <a:gd name="connsiteX2" fmla="*/ 273600 w 1041528"/>
                  <a:gd name="connsiteY2" fmla="*/ 7226 h 900026"/>
                  <a:gd name="connsiteX3" fmla="*/ 201600 w 1041528"/>
                  <a:gd name="connsiteY3" fmla="*/ 50426 h 900026"/>
                  <a:gd name="connsiteX4" fmla="*/ 180000 w 1041528"/>
                  <a:gd name="connsiteY4" fmla="*/ 64826 h 900026"/>
                  <a:gd name="connsiteX5" fmla="*/ 158400 w 1041528"/>
                  <a:gd name="connsiteY5" fmla="*/ 72026 h 900026"/>
                  <a:gd name="connsiteX6" fmla="*/ 136800 w 1041528"/>
                  <a:gd name="connsiteY6" fmla="*/ 93626 h 900026"/>
                  <a:gd name="connsiteX7" fmla="*/ 108000 w 1041528"/>
                  <a:gd name="connsiteY7" fmla="*/ 108026 h 900026"/>
                  <a:gd name="connsiteX8" fmla="*/ 93600 w 1041528"/>
                  <a:gd name="connsiteY8" fmla="*/ 136826 h 900026"/>
                  <a:gd name="connsiteX9" fmla="*/ 57600 w 1041528"/>
                  <a:gd name="connsiteY9" fmla="*/ 172826 h 900026"/>
                  <a:gd name="connsiteX10" fmla="*/ 28800 w 1041528"/>
                  <a:gd name="connsiteY10" fmla="*/ 237626 h 900026"/>
                  <a:gd name="connsiteX11" fmla="*/ 21600 w 1041528"/>
                  <a:gd name="connsiteY11" fmla="*/ 259226 h 900026"/>
                  <a:gd name="connsiteX12" fmla="*/ 14400 w 1041528"/>
                  <a:gd name="connsiteY12" fmla="*/ 280826 h 900026"/>
                  <a:gd name="connsiteX13" fmla="*/ 7200 w 1041528"/>
                  <a:gd name="connsiteY13" fmla="*/ 331226 h 900026"/>
                  <a:gd name="connsiteX14" fmla="*/ 0 w 1041528"/>
                  <a:gd name="connsiteY14" fmla="*/ 352826 h 900026"/>
                  <a:gd name="connsiteX15" fmla="*/ 7200 w 1041528"/>
                  <a:gd name="connsiteY15" fmla="*/ 504026 h 900026"/>
                  <a:gd name="connsiteX16" fmla="*/ 28800 w 1041528"/>
                  <a:gd name="connsiteY16" fmla="*/ 554426 h 900026"/>
                  <a:gd name="connsiteX17" fmla="*/ 36000 w 1041528"/>
                  <a:gd name="connsiteY17" fmla="*/ 576026 h 900026"/>
                  <a:gd name="connsiteX18" fmla="*/ 50400 w 1041528"/>
                  <a:gd name="connsiteY18" fmla="*/ 604826 h 900026"/>
                  <a:gd name="connsiteX19" fmla="*/ 57600 w 1041528"/>
                  <a:gd name="connsiteY19" fmla="*/ 626426 h 900026"/>
                  <a:gd name="connsiteX20" fmla="*/ 86400 w 1041528"/>
                  <a:gd name="connsiteY20" fmla="*/ 669626 h 900026"/>
                  <a:gd name="connsiteX21" fmla="*/ 122400 w 1041528"/>
                  <a:gd name="connsiteY21" fmla="*/ 734426 h 900026"/>
                  <a:gd name="connsiteX22" fmla="*/ 136800 w 1041528"/>
                  <a:gd name="connsiteY22" fmla="*/ 756026 h 900026"/>
                  <a:gd name="connsiteX23" fmla="*/ 144000 w 1041528"/>
                  <a:gd name="connsiteY23" fmla="*/ 777626 h 900026"/>
                  <a:gd name="connsiteX24" fmla="*/ 165600 w 1041528"/>
                  <a:gd name="connsiteY24" fmla="*/ 799226 h 900026"/>
                  <a:gd name="connsiteX25" fmla="*/ 180000 w 1041528"/>
                  <a:gd name="connsiteY25" fmla="*/ 820826 h 900026"/>
                  <a:gd name="connsiteX26" fmla="*/ 201600 w 1041528"/>
                  <a:gd name="connsiteY26" fmla="*/ 828026 h 900026"/>
                  <a:gd name="connsiteX27" fmla="*/ 223200 w 1041528"/>
                  <a:gd name="connsiteY27" fmla="*/ 842426 h 900026"/>
                  <a:gd name="connsiteX28" fmla="*/ 244800 w 1041528"/>
                  <a:gd name="connsiteY28" fmla="*/ 849626 h 900026"/>
                  <a:gd name="connsiteX29" fmla="*/ 295200 w 1041528"/>
                  <a:gd name="connsiteY29" fmla="*/ 878426 h 900026"/>
                  <a:gd name="connsiteX30" fmla="*/ 374400 w 1041528"/>
                  <a:gd name="connsiteY30" fmla="*/ 892826 h 900026"/>
                  <a:gd name="connsiteX31" fmla="*/ 417600 w 1041528"/>
                  <a:gd name="connsiteY31" fmla="*/ 900026 h 900026"/>
                  <a:gd name="connsiteX32" fmla="*/ 835200 w 1041528"/>
                  <a:gd name="connsiteY32" fmla="*/ 892826 h 900026"/>
                  <a:gd name="connsiteX33" fmla="*/ 864000 w 1041528"/>
                  <a:gd name="connsiteY33" fmla="*/ 885626 h 900026"/>
                  <a:gd name="connsiteX34" fmla="*/ 907200 w 1041528"/>
                  <a:gd name="connsiteY34" fmla="*/ 878426 h 900026"/>
                  <a:gd name="connsiteX35" fmla="*/ 936000 w 1041528"/>
                  <a:gd name="connsiteY35" fmla="*/ 856826 h 900026"/>
                  <a:gd name="connsiteX36" fmla="*/ 964800 w 1041528"/>
                  <a:gd name="connsiteY36" fmla="*/ 849626 h 900026"/>
                  <a:gd name="connsiteX37" fmla="*/ 986400 w 1041528"/>
                  <a:gd name="connsiteY37" fmla="*/ 813626 h 900026"/>
                  <a:gd name="connsiteX38" fmla="*/ 1000800 w 1041528"/>
                  <a:gd name="connsiteY38" fmla="*/ 792026 h 900026"/>
                  <a:gd name="connsiteX39" fmla="*/ 1008000 w 1041528"/>
                  <a:gd name="connsiteY39" fmla="*/ 763226 h 900026"/>
                  <a:gd name="connsiteX40" fmla="*/ 1022400 w 1041528"/>
                  <a:gd name="connsiteY40" fmla="*/ 734426 h 900026"/>
                  <a:gd name="connsiteX41" fmla="*/ 1029600 w 1041528"/>
                  <a:gd name="connsiteY41" fmla="*/ 691226 h 900026"/>
                  <a:gd name="connsiteX42" fmla="*/ 993600 w 1041528"/>
                  <a:gd name="connsiteY42" fmla="*/ 338426 h 900026"/>
                  <a:gd name="connsiteX43" fmla="*/ 957600 w 1041528"/>
                  <a:gd name="connsiteY43" fmla="*/ 302426 h 900026"/>
                  <a:gd name="connsiteX44" fmla="*/ 921600 w 1041528"/>
                  <a:gd name="connsiteY44" fmla="*/ 259226 h 900026"/>
                  <a:gd name="connsiteX45" fmla="*/ 885600 w 1041528"/>
                  <a:gd name="connsiteY45" fmla="*/ 216026 h 900026"/>
                  <a:gd name="connsiteX46" fmla="*/ 835200 w 1041528"/>
                  <a:gd name="connsiteY46" fmla="*/ 187226 h 900026"/>
                  <a:gd name="connsiteX47" fmla="*/ 792000 w 1041528"/>
                  <a:gd name="connsiteY47" fmla="*/ 158426 h 900026"/>
                  <a:gd name="connsiteX48" fmla="*/ 763200 w 1041528"/>
                  <a:gd name="connsiteY48" fmla="*/ 144026 h 900026"/>
                  <a:gd name="connsiteX49" fmla="*/ 712800 w 1041528"/>
                  <a:gd name="connsiteY49" fmla="*/ 115226 h 900026"/>
                  <a:gd name="connsiteX50" fmla="*/ 684000 w 1041528"/>
                  <a:gd name="connsiteY50" fmla="*/ 93626 h 900026"/>
                  <a:gd name="connsiteX51" fmla="*/ 633600 w 1041528"/>
                  <a:gd name="connsiteY51" fmla="*/ 72026 h 900026"/>
                  <a:gd name="connsiteX52" fmla="*/ 583200 w 1041528"/>
                  <a:gd name="connsiteY52" fmla="*/ 43226 h 900026"/>
                  <a:gd name="connsiteX53" fmla="*/ 554400 w 1041528"/>
                  <a:gd name="connsiteY53" fmla="*/ 28826 h 900026"/>
                  <a:gd name="connsiteX54" fmla="*/ 525600 w 1041528"/>
                  <a:gd name="connsiteY54" fmla="*/ 21626 h 900026"/>
                  <a:gd name="connsiteX55" fmla="*/ 460800 w 1041528"/>
                  <a:gd name="connsiteY55" fmla="*/ 7226 h 900026"/>
                  <a:gd name="connsiteX56" fmla="*/ 446400 w 1041528"/>
                  <a:gd name="connsiteY56" fmla="*/ 26 h 900026"/>
                  <a:gd name="connsiteX57" fmla="*/ 388800 w 1041528"/>
                  <a:gd name="connsiteY57" fmla="*/ 7226 h 9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041528" h="900026">
                    <a:moveTo>
                      <a:pt x="388800" y="7226"/>
                    </a:moveTo>
                    <a:lnTo>
                      <a:pt x="388800" y="7226"/>
                    </a:lnTo>
                    <a:cubicBezTo>
                      <a:pt x="338293" y="1614"/>
                      <a:pt x="321183" y="-5751"/>
                      <a:pt x="273600" y="7226"/>
                    </a:cubicBezTo>
                    <a:cubicBezTo>
                      <a:pt x="254866" y="12335"/>
                      <a:pt x="212539" y="43133"/>
                      <a:pt x="201600" y="50426"/>
                    </a:cubicBezTo>
                    <a:cubicBezTo>
                      <a:pt x="194400" y="55226"/>
                      <a:pt x="188209" y="62090"/>
                      <a:pt x="180000" y="64826"/>
                    </a:cubicBezTo>
                    <a:lnTo>
                      <a:pt x="158400" y="72026"/>
                    </a:lnTo>
                    <a:cubicBezTo>
                      <a:pt x="151200" y="79226"/>
                      <a:pt x="145086" y="87708"/>
                      <a:pt x="136800" y="93626"/>
                    </a:cubicBezTo>
                    <a:cubicBezTo>
                      <a:pt x="128066" y="99865"/>
                      <a:pt x="115589" y="100437"/>
                      <a:pt x="108000" y="108026"/>
                    </a:cubicBezTo>
                    <a:cubicBezTo>
                      <a:pt x="100411" y="115615"/>
                      <a:pt x="98925" y="127507"/>
                      <a:pt x="93600" y="136826"/>
                    </a:cubicBezTo>
                    <a:cubicBezTo>
                      <a:pt x="78831" y="162672"/>
                      <a:pt x="81969" y="156580"/>
                      <a:pt x="57600" y="172826"/>
                    </a:cubicBezTo>
                    <a:cubicBezTo>
                      <a:pt x="34780" y="207056"/>
                      <a:pt x="45936" y="186217"/>
                      <a:pt x="28800" y="237626"/>
                    </a:cubicBezTo>
                    <a:lnTo>
                      <a:pt x="21600" y="259226"/>
                    </a:lnTo>
                    <a:lnTo>
                      <a:pt x="14400" y="280826"/>
                    </a:lnTo>
                    <a:cubicBezTo>
                      <a:pt x="12000" y="297626"/>
                      <a:pt x="10528" y="314585"/>
                      <a:pt x="7200" y="331226"/>
                    </a:cubicBezTo>
                    <a:cubicBezTo>
                      <a:pt x="5712" y="338668"/>
                      <a:pt x="0" y="345237"/>
                      <a:pt x="0" y="352826"/>
                    </a:cubicBezTo>
                    <a:cubicBezTo>
                      <a:pt x="0" y="403283"/>
                      <a:pt x="3010" y="453743"/>
                      <a:pt x="7200" y="504026"/>
                    </a:cubicBezTo>
                    <a:cubicBezTo>
                      <a:pt x="8365" y="518000"/>
                      <a:pt x="24341" y="544023"/>
                      <a:pt x="28800" y="554426"/>
                    </a:cubicBezTo>
                    <a:cubicBezTo>
                      <a:pt x="31790" y="561402"/>
                      <a:pt x="33010" y="569050"/>
                      <a:pt x="36000" y="576026"/>
                    </a:cubicBezTo>
                    <a:cubicBezTo>
                      <a:pt x="40228" y="585891"/>
                      <a:pt x="46172" y="594961"/>
                      <a:pt x="50400" y="604826"/>
                    </a:cubicBezTo>
                    <a:cubicBezTo>
                      <a:pt x="53390" y="611802"/>
                      <a:pt x="53914" y="619792"/>
                      <a:pt x="57600" y="626426"/>
                    </a:cubicBezTo>
                    <a:cubicBezTo>
                      <a:pt x="66005" y="641555"/>
                      <a:pt x="80927" y="653207"/>
                      <a:pt x="86400" y="669626"/>
                    </a:cubicBezTo>
                    <a:cubicBezTo>
                      <a:pt x="99073" y="707645"/>
                      <a:pt x="89390" y="684911"/>
                      <a:pt x="122400" y="734426"/>
                    </a:cubicBezTo>
                    <a:cubicBezTo>
                      <a:pt x="127200" y="741626"/>
                      <a:pt x="134064" y="747817"/>
                      <a:pt x="136800" y="756026"/>
                    </a:cubicBezTo>
                    <a:cubicBezTo>
                      <a:pt x="139200" y="763226"/>
                      <a:pt x="139790" y="771311"/>
                      <a:pt x="144000" y="777626"/>
                    </a:cubicBezTo>
                    <a:cubicBezTo>
                      <a:pt x="149648" y="786098"/>
                      <a:pt x="159081" y="791404"/>
                      <a:pt x="165600" y="799226"/>
                    </a:cubicBezTo>
                    <a:cubicBezTo>
                      <a:pt x="171140" y="805874"/>
                      <a:pt x="173243" y="815420"/>
                      <a:pt x="180000" y="820826"/>
                    </a:cubicBezTo>
                    <a:cubicBezTo>
                      <a:pt x="185926" y="825567"/>
                      <a:pt x="194812" y="824632"/>
                      <a:pt x="201600" y="828026"/>
                    </a:cubicBezTo>
                    <a:cubicBezTo>
                      <a:pt x="209340" y="831896"/>
                      <a:pt x="215460" y="838556"/>
                      <a:pt x="223200" y="842426"/>
                    </a:cubicBezTo>
                    <a:cubicBezTo>
                      <a:pt x="229988" y="845820"/>
                      <a:pt x="237824" y="846636"/>
                      <a:pt x="244800" y="849626"/>
                    </a:cubicBezTo>
                    <a:cubicBezTo>
                      <a:pt x="333160" y="887494"/>
                      <a:pt x="222891" y="842271"/>
                      <a:pt x="295200" y="878426"/>
                    </a:cubicBezTo>
                    <a:cubicBezTo>
                      <a:pt x="317787" y="889720"/>
                      <a:pt x="353552" y="889848"/>
                      <a:pt x="374400" y="892826"/>
                    </a:cubicBezTo>
                    <a:cubicBezTo>
                      <a:pt x="388852" y="894891"/>
                      <a:pt x="403200" y="897626"/>
                      <a:pt x="417600" y="900026"/>
                    </a:cubicBezTo>
                    <a:lnTo>
                      <a:pt x="835200" y="892826"/>
                    </a:lnTo>
                    <a:cubicBezTo>
                      <a:pt x="845090" y="892507"/>
                      <a:pt x="854297" y="887567"/>
                      <a:pt x="864000" y="885626"/>
                    </a:cubicBezTo>
                    <a:cubicBezTo>
                      <a:pt x="878315" y="882763"/>
                      <a:pt x="892800" y="880826"/>
                      <a:pt x="907200" y="878426"/>
                    </a:cubicBezTo>
                    <a:cubicBezTo>
                      <a:pt x="916800" y="871226"/>
                      <a:pt x="925267" y="862193"/>
                      <a:pt x="936000" y="856826"/>
                    </a:cubicBezTo>
                    <a:cubicBezTo>
                      <a:pt x="944851" y="852401"/>
                      <a:pt x="957287" y="856066"/>
                      <a:pt x="964800" y="849626"/>
                    </a:cubicBezTo>
                    <a:cubicBezTo>
                      <a:pt x="975425" y="840519"/>
                      <a:pt x="978983" y="825493"/>
                      <a:pt x="986400" y="813626"/>
                    </a:cubicBezTo>
                    <a:cubicBezTo>
                      <a:pt x="990986" y="806288"/>
                      <a:pt x="996000" y="799226"/>
                      <a:pt x="1000800" y="792026"/>
                    </a:cubicBezTo>
                    <a:cubicBezTo>
                      <a:pt x="1003200" y="782426"/>
                      <a:pt x="1004525" y="772491"/>
                      <a:pt x="1008000" y="763226"/>
                    </a:cubicBezTo>
                    <a:cubicBezTo>
                      <a:pt x="1011769" y="753176"/>
                      <a:pt x="1019316" y="744706"/>
                      <a:pt x="1022400" y="734426"/>
                    </a:cubicBezTo>
                    <a:cubicBezTo>
                      <a:pt x="1026595" y="720443"/>
                      <a:pt x="1027200" y="705626"/>
                      <a:pt x="1029600" y="691226"/>
                    </a:cubicBezTo>
                    <a:cubicBezTo>
                      <a:pt x="1021998" y="364324"/>
                      <a:pt x="1079661" y="467517"/>
                      <a:pt x="993600" y="338426"/>
                    </a:cubicBezTo>
                    <a:cubicBezTo>
                      <a:pt x="974400" y="309626"/>
                      <a:pt x="986400" y="321626"/>
                      <a:pt x="957600" y="302426"/>
                    </a:cubicBezTo>
                    <a:cubicBezTo>
                      <a:pt x="921848" y="248797"/>
                      <a:pt x="967798" y="314664"/>
                      <a:pt x="921600" y="259226"/>
                    </a:cubicBezTo>
                    <a:cubicBezTo>
                      <a:pt x="895856" y="228334"/>
                      <a:pt x="920021" y="244710"/>
                      <a:pt x="885600" y="216026"/>
                    </a:cubicBezTo>
                    <a:cubicBezTo>
                      <a:pt x="864252" y="198236"/>
                      <a:pt x="860351" y="202316"/>
                      <a:pt x="835200" y="187226"/>
                    </a:cubicBezTo>
                    <a:cubicBezTo>
                      <a:pt x="820360" y="178322"/>
                      <a:pt x="807480" y="166166"/>
                      <a:pt x="792000" y="158426"/>
                    </a:cubicBezTo>
                    <a:cubicBezTo>
                      <a:pt x="782400" y="153626"/>
                      <a:pt x="771934" y="150265"/>
                      <a:pt x="763200" y="144026"/>
                    </a:cubicBezTo>
                    <a:cubicBezTo>
                      <a:pt x="717005" y="111029"/>
                      <a:pt x="768581" y="129171"/>
                      <a:pt x="712800" y="115226"/>
                    </a:cubicBezTo>
                    <a:cubicBezTo>
                      <a:pt x="703200" y="108026"/>
                      <a:pt x="694176" y="99986"/>
                      <a:pt x="684000" y="93626"/>
                    </a:cubicBezTo>
                    <a:cubicBezTo>
                      <a:pt x="663664" y="80916"/>
                      <a:pt x="654597" y="79025"/>
                      <a:pt x="633600" y="72026"/>
                    </a:cubicBezTo>
                    <a:cubicBezTo>
                      <a:pt x="608817" y="34851"/>
                      <a:pt x="632769" y="59749"/>
                      <a:pt x="583200" y="43226"/>
                    </a:cubicBezTo>
                    <a:cubicBezTo>
                      <a:pt x="573018" y="39832"/>
                      <a:pt x="564450" y="32595"/>
                      <a:pt x="554400" y="28826"/>
                    </a:cubicBezTo>
                    <a:cubicBezTo>
                      <a:pt x="545135" y="25351"/>
                      <a:pt x="535260" y="23773"/>
                      <a:pt x="525600" y="21626"/>
                    </a:cubicBezTo>
                    <a:cubicBezTo>
                      <a:pt x="508480" y="17822"/>
                      <a:pt x="478359" y="13079"/>
                      <a:pt x="460800" y="7226"/>
                    </a:cubicBezTo>
                    <a:cubicBezTo>
                      <a:pt x="455709" y="5529"/>
                      <a:pt x="451200" y="2426"/>
                      <a:pt x="446400" y="26"/>
                    </a:cubicBezTo>
                    <a:lnTo>
                      <a:pt x="388800" y="7226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  <a:alpha val="20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9" name="Forma libre: forma 98">
                <a:extLst>
                  <a:ext uri="{FF2B5EF4-FFF2-40B4-BE49-F238E27FC236}">
                    <a16:creationId xmlns:a16="http://schemas.microsoft.com/office/drawing/2014/main" id="{AED8E362-D66C-4C45-A4D9-20185AB1A435}"/>
                  </a:ext>
                </a:extLst>
              </p:cNvPr>
              <p:cNvSpPr/>
              <p:nvPr/>
            </p:nvSpPr>
            <p:spPr>
              <a:xfrm>
                <a:off x="5718302" y="2061516"/>
                <a:ext cx="1041528" cy="900026"/>
              </a:xfrm>
              <a:custGeom>
                <a:avLst/>
                <a:gdLst>
                  <a:gd name="connsiteX0" fmla="*/ 388800 w 1041528"/>
                  <a:gd name="connsiteY0" fmla="*/ 7226 h 900026"/>
                  <a:gd name="connsiteX1" fmla="*/ 388800 w 1041528"/>
                  <a:gd name="connsiteY1" fmla="*/ 7226 h 900026"/>
                  <a:gd name="connsiteX2" fmla="*/ 273600 w 1041528"/>
                  <a:gd name="connsiteY2" fmla="*/ 7226 h 900026"/>
                  <a:gd name="connsiteX3" fmla="*/ 201600 w 1041528"/>
                  <a:gd name="connsiteY3" fmla="*/ 50426 h 900026"/>
                  <a:gd name="connsiteX4" fmla="*/ 180000 w 1041528"/>
                  <a:gd name="connsiteY4" fmla="*/ 64826 h 900026"/>
                  <a:gd name="connsiteX5" fmla="*/ 158400 w 1041528"/>
                  <a:gd name="connsiteY5" fmla="*/ 72026 h 900026"/>
                  <a:gd name="connsiteX6" fmla="*/ 136800 w 1041528"/>
                  <a:gd name="connsiteY6" fmla="*/ 93626 h 900026"/>
                  <a:gd name="connsiteX7" fmla="*/ 108000 w 1041528"/>
                  <a:gd name="connsiteY7" fmla="*/ 108026 h 900026"/>
                  <a:gd name="connsiteX8" fmla="*/ 93600 w 1041528"/>
                  <a:gd name="connsiteY8" fmla="*/ 136826 h 900026"/>
                  <a:gd name="connsiteX9" fmla="*/ 57600 w 1041528"/>
                  <a:gd name="connsiteY9" fmla="*/ 172826 h 900026"/>
                  <a:gd name="connsiteX10" fmla="*/ 28800 w 1041528"/>
                  <a:gd name="connsiteY10" fmla="*/ 237626 h 900026"/>
                  <a:gd name="connsiteX11" fmla="*/ 21600 w 1041528"/>
                  <a:gd name="connsiteY11" fmla="*/ 259226 h 900026"/>
                  <a:gd name="connsiteX12" fmla="*/ 14400 w 1041528"/>
                  <a:gd name="connsiteY12" fmla="*/ 280826 h 900026"/>
                  <a:gd name="connsiteX13" fmla="*/ 7200 w 1041528"/>
                  <a:gd name="connsiteY13" fmla="*/ 331226 h 900026"/>
                  <a:gd name="connsiteX14" fmla="*/ 0 w 1041528"/>
                  <a:gd name="connsiteY14" fmla="*/ 352826 h 900026"/>
                  <a:gd name="connsiteX15" fmla="*/ 7200 w 1041528"/>
                  <a:gd name="connsiteY15" fmla="*/ 504026 h 900026"/>
                  <a:gd name="connsiteX16" fmla="*/ 28800 w 1041528"/>
                  <a:gd name="connsiteY16" fmla="*/ 554426 h 900026"/>
                  <a:gd name="connsiteX17" fmla="*/ 36000 w 1041528"/>
                  <a:gd name="connsiteY17" fmla="*/ 576026 h 900026"/>
                  <a:gd name="connsiteX18" fmla="*/ 50400 w 1041528"/>
                  <a:gd name="connsiteY18" fmla="*/ 604826 h 900026"/>
                  <a:gd name="connsiteX19" fmla="*/ 57600 w 1041528"/>
                  <a:gd name="connsiteY19" fmla="*/ 626426 h 900026"/>
                  <a:gd name="connsiteX20" fmla="*/ 86400 w 1041528"/>
                  <a:gd name="connsiteY20" fmla="*/ 669626 h 900026"/>
                  <a:gd name="connsiteX21" fmla="*/ 122400 w 1041528"/>
                  <a:gd name="connsiteY21" fmla="*/ 734426 h 900026"/>
                  <a:gd name="connsiteX22" fmla="*/ 136800 w 1041528"/>
                  <a:gd name="connsiteY22" fmla="*/ 756026 h 900026"/>
                  <a:gd name="connsiteX23" fmla="*/ 144000 w 1041528"/>
                  <a:gd name="connsiteY23" fmla="*/ 777626 h 900026"/>
                  <a:gd name="connsiteX24" fmla="*/ 165600 w 1041528"/>
                  <a:gd name="connsiteY24" fmla="*/ 799226 h 900026"/>
                  <a:gd name="connsiteX25" fmla="*/ 180000 w 1041528"/>
                  <a:gd name="connsiteY25" fmla="*/ 820826 h 900026"/>
                  <a:gd name="connsiteX26" fmla="*/ 201600 w 1041528"/>
                  <a:gd name="connsiteY26" fmla="*/ 828026 h 900026"/>
                  <a:gd name="connsiteX27" fmla="*/ 223200 w 1041528"/>
                  <a:gd name="connsiteY27" fmla="*/ 842426 h 900026"/>
                  <a:gd name="connsiteX28" fmla="*/ 244800 w 1041528"/>
                  <a:gd name="connsiteY28" fmla="*/ 849626 h 900026"/>
                  <a:gd name="connsiteX29" fmla="*/ 295200 w 1041528"/>
                  <a:gd name="connsiteY29" fmla="*/ 878426 h 900026"/>
                  <a:gd name="connsiteX30" fmla="*/ 374400 w 1041528"/>
                  <a:gd name="connsiteY30" fmla="*/ 892826 h 900026"/>
                  <a:gd name="connsiteX31" fmla="*/ 417600 w 1041528"/>
                  <a:gd name="connsiteY31" fmla="*/ 900026 h 900026"/>
                  <a:gd name="connsiteX32" fmla="*/ 835200 w 1041528"/>
                  <a:gd name="connsiteY32" fmla="*/ 892826 h 900026"/>
                  <a:gd name="connsiteX33" fmla="*/ 864000 w 1041528"/>
                  <a:gd name="connsiteY33" fmla="*/ 885626 h 900026"/>
                  <a:gd name="connsiteX34" fmla="*/ 907200 w 1041528"/>
                  <a:gd name="connsiteY34" fmla="*/ 878426 h 900026"/>
                  <a:gd name="connsiteX35" fmla="*/ 936000 w 1041528"/>
                  <a:gd name="connsiteY35" fmla="*/ 856826 h 900026"/>
                  <a:gd name="connsiteX36" fmla="*/ 964800 w 1041528"/>
                  <a:gd name="connsiteY36" fmla="*/ 849626 h 900026"/>
                  <a:gd name="connsiteX37" fmla="*/ 986400 w 1041528"/>
                  <a:gd name="connsiteY37" fmla="*/ 813626 h 900026"/>
                  <a:gd name="connsiteX38" fmla="*/ 1000800 w 1041528"/>
                  <a:gd name="connsiteY38" fmla="*/ 792026 h 900026"/>
                  <a:gd name="connsiteX39" fmla="*/ 1008000 w 1041528"/>
                  <a:gd name="connsiteY39" fmla="*/ 763226 h 900026"/>
                  <a:gd name="connsiteX40" fmla="*/ 1022400 w 1041528"/>
                  <a:gd name="connsiteY40" fmla="*/ 734426 h 900026"/>
                  <a:gd name="connsiteX41" fmla="*/ 1029600 w 1041528"/>
                  <a:gd name="connsiteY41" fmla="*/ 691226 h 900026"/>
                  <a:gd name="connsiteX42" fmla="*/ 993600 w 1041528"/>
                  <a:gd name="connsiteY42" fmla="*/ 338426 h 900026"/>
                  <a:gd name="connsiteX43" fmla="*/ 957600 w 1041528"/>
                  <a:gd name="connsiteY43" fmla="*/ 302426 h 900026"/>
                  <a:gd name="connsiteX44" fmla="*/ 921600 w 1041528"/>
                  <a:gd name="connsiteY44" fmla="*/ 259226 h 900026"/>
                  <a:gd name="connsiteX45" fmla="*/ 885600 w 1041528"/>
                  <a:gd name="connsiteY45" fmla="*/ 216026 h 900026"/>
                  <a:gd name="connsiteX46" fmla="*/ 835200 w 1041528"/>
                  <a:gd name="connsiteY46" fmla="*/ 187226 h 900026"/>
                  <a:gd name="connsiteX47" fmla="*/ 792000 w 1041528"/>
                  <a:gd name="connsiteY47" fmla="*/ 158426 h 900026"/>
                  <a:gd name="connsiteX48" fmla="*/ 763200 w 1041528"/>
                  <a:gd name="connsiteY48" fmla="*/ 144026 h 900026"/>
                  <a:gd name="connsiteX49" fmla="*/ 712800 w 1041528"/>
                  <a:gd name="connsiteY49" fmla="*/ 115226 h 900026"/>
                  <a:gd name="connsiteX50" fmla="*/ 684000 w 1041528"/>
                  <a:gd name="connsiteY50" fmla="*/ 93626 h 900026"/>
                  <a:gd name="connsiteX51" fmla="*/ 633600 w 1041528"/>
                  <a:gd name="connsiteY51" fmla="*/ 72026 h 900026"/>
                  <a:gd name="connsiteX52" fmla="*/ 583200 w 1041528"/>
                  <a:gd name="connsiteY52" fmla="*/ 43226 h 900026"/>
                  <a:gd name="connsiteX53" fmla="*/ 554400 w 1041528"/>
                  <a:gd name="connsiteY53" fmla="*/ 28826 h 900026"/>
                  <a:gd name="connsiteX54" fmla="*/ 525600 w 1041528"/>
                  <a:gd name="connsiteY54" fmla="*/ 21626 h 900026"/>
                  <a:gd name="connsiteX55" fmla="*/ 460800 w 1041528"/>
                  <a:gd name="connsiteY55" fmla="*/ 7226 h 900026"/>
                  <a:gd name="connsiteX56" fmla="*/ 446400 w 1041528"/>
                  <a:gd name="connsiteY56" fmla="*/ 26 h 900026"/>
                  <a:gd name="connsiteX57" fmla="*/ 388800 w 1041528"/>
                  <a:gd name="connsiteY57" fmla="*/ 7226 h 9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041528" h="900026">
                    <a:moveTo>
                      <a:pt x="388800" y="7226"/>
                    </a:moveTo>
                    <a:lnTo>
                      <a:pt x="388800" y="7226"/>
                    </a:lnTo>
                    <a:cubicBezTo>
                      <a:pt x="338293" y="1614"/>
                      <a:pt x="321183" y="-5751"/>
                      <a:pt x="273600" y="7226"/>
                    </a:cubicBezTo>
                    <a:cubicBezTo>
                      <a:pt x="254866" y="12335"/>
                      <a:pt x="212539" y="43133"/>
                      <a:pt x="201600" y="50426"/>
                    </a:cubicBezTo>
                    <a:cubicBezTo>
                      <a:pt x="194400" y="55226"/>
                      <a:pt x="188209" y="62090"/>
                      <a:pt x="180000" y="64826"/>
                    </a:cubicBezTo>
                    <a:lnTo>
                      <a:pt x="158400" y="72026"/>
                    </a:lnTo>
                    <a:cubicBezTo>
                      <a:pt x="151200" y="79226"/>
                      <a:pt x="145086" y="87708"/>
                      <a:pt x="136800" y="93626"/>
                    </a:cubicBezTo>
                    <a:cubicBezTo>
                      <a:pt x="128066" y="99865"/>
                      <a:pt x="115589" y="100437"/>
                      <a:pt x="108000" y="108026"/>
                    </a:cubicBezTo>
                    <a:cubicBezTo>
                      <a:pt x="100411" y="115615"/>
                      <a:pt x="98925" y="127507"/>
                      <a:pt x="93600" y="136826"/>
                    </a:cubicBezTo>
                    <a:cubicBezTo>
                      <a:pt x="78831" y="162672"/>
                      <a:pt x="81969" y="156580"/>
                      <a:pt x="57600" y="172826"/>
                    </a:cubicBezTo>
                    <a:cubicBezTo>
                      <a:pt x="34780" y="207056"/>
                      <a:pt x="45936" y="186217"/>
                      <a:pt x="28800" y="237626"/>
                    </a:cubicBezTo>
                    <a:lnTo>
                      <a:pt x="21600" y="259226"/>
                    </a:lnTo>
                    <a:lnTo>
                      <a:pt x="14400" y="280826"/>
                    </a:lnTo>
                    <a:cubicBezTo>
                      <a:pt x="12000" y="297626"/>
                      <a:pt x="10528" y="314585"/>
                      <a:pt x="7200" y="331226"/>
                    </a:cubicBezTo>
                    <a:cubicBezTo>
                      <a:pt x="5712" y="338668"/>
                      <a:pt x="0" y="345237"/>
                      <a:pt x="0" y="352826"/>
                    </a:cubicBezTo>
                    <a:cubicBezTo>
                      <a:pt x="0" y="403283"/>
                      <a:pt x="3010" y="453743"/>
                      <a:pt x="7200" y="504026"/>
                    </a:cubicBezTo>
                    <a:cubicBezTo>
                      <a:pt x="8365" y="518000"/>
                      <a:pt x="24341" y="544023"/>
                      <a:pt x="28800" y="554426"/>
                    </a:cubicBezTo>
                    <a:cubicBezTo>
                      <a:pt x="31790" y="561402"/>
                      <a:pt x="33010" y="569050"/>
                      <a:pt x="36000" y="576026"/>
                    </a:cubicBezTo>
                    <a:cubicBezTo>
                      <a:pt x="40228" y="585891"/>
                      <a:pt x="46172" y="594961"/>
                      <a:pt x="50400" y="604826"/>
                    </a:cubicBezTo>
                    <a:cubicBezTo>
                      <a:pt x="53390" y="611802"/>
                      <a:pt x="53914" y="619792"/>
                      <a:pt x="57600" y="626426"/>
                    </a:cubicBezTo>
                    <a:cubicBezTo>
                      <a:pt x="66005" y="641555"/>
                      <a:pt x="80927" y="653207"/>
                      <a:pt x="86400" y="669626"/>
                    </a:cubicBezTo>
                    <a:cubicBezTo>
                      <a:pt x="99073" y="707645"/>
                      <a:pt x="89390" y="684911"/>
                      <a:pt x="122400" y="734426"/>
                    </a:cubicBezTo>
                    <a:cubicBezTo>
                      <a:pt x="127200" y="741626"/>
                      <a:pt x="134064" y="747817"/>
                      <a:pt x="136800" y="756026"/>
                    </a:cubicBezTo>
                    <a:cubicBezTo>
                      <a:pt x="139200" y="763226"/>
                      <a:pt x="139790" y="771311"/>
                      <a:pt x="144000" y="777626"/>
                    </a:cubicBezTo>
                    <a:cubicBezTo>
                      <a:pt x="149648" y="786098"/>
                      <a:pt x="159081" y="791404"/>
                      <a:pt x="165600" y="799226"/>
                    </a:cubicBezTo>
                    <a:cubicBezTo>
                      <a:pt x="171140" y="805874"/>
                      <a:pt x="173243" y="815420"/>
                      <a:pt x="180000" y="820826"/>
                    </a:cubicBezTo>
                    <a:cubicBezTo>
                      <a:pt x="185926" y="825567"/>
                      <a:pt x="194812" y="824632"/>
                      <a:pt x="201600" y="828026"/>
                    </a:cubicBezTo>
                    <a:cubicBezTo>
                      <a:pt x="209340" y="831896"/>
                      <a:pt x="215460" y="838556"/>
                      <a:pt x="223200" y="842426"/>
                    </a:cubicBezTo>
                    <a:cubicBezTo>
                      <a:pt x="229988" y="845820"/>
                      <a:pt x="237824" y="846636"/>
                      <a:pt x="244800" y="849626"/>
                    </a:cubicBezTo>
                    <a:cubicBezTo>
                      <a:pt x="333160" y="887494"/>
                      <a:pt x="222891" y="842271"/>
                      <a:pt x="295200" y="878426"/>
                    </a:cubicBezTo>
                    <a:cubicBezTo>
                      <a:pt x="317787" y="889720"/>
                      <a:pt x="353552" y="889848"/>
                      <a:pt x="374400" y="892826"/>
                    </a:cubicBezTo>
                    <a:cubicBezTo>
                      <a:pt x="388852" y="894891"/>
                      <a:pt x="403200" y="897626"/>
                      <a:pt x="417600" y="900026"/>
                    </a:cubicBezTo>
                    <a:lnTo>
                      <a:pt x="835200" y="892826"/>
                    </a:lnTo>
                    <a:cubicBezTo>
                      <a:pt x="845090" y="892507"/>
                      <a:pt x="854297" y="887567"/>
                      <a:pt x="864000" y="885626"/>
                    </a:cubicBezTo>
                    <a:cubicBezTo>
                      <a:pt x="878315" y="882763"/>
                      <a:pt x="892800" y="880826"/>
                      <a:pt x="907200" y="878426"/>
                    </a:cubicBezTo>
                    <a:cubicBezTo>
                      <a:pt x="916800" y="871226"/>
                      <a:pt x="925267" y="862193"/>
                      <a:pt x="936000" y="856826"/>
                    </a:cubicBezTo>
                    <a:cubicBezTo>
                      <a:pt x="944851" y="852401"/>
                      <a:pt x="957287" y="856066"/>
                      <a:pt x="964800" y="849626"/>
                    </a:cubicBezTo>
                    <a:cubicBezTo>
                      <a:pt x="975425" y="840519"/>
                      <a:pt x="978983" y="825493"/>
                      <a:pt x="986400" y="813626"/>
                    </a:cubicBezTo>
                    <a:cubicBezTo>
                      <a:pt x="990986" y="806288"/>
                      <a:pt x="996000" y="799226"/>
                      <a:pt x="1000800" y="792026"/>
                    </a:cubicBezTo>
                    <a:cubicBezTo>
                      <a:pt x="1003200" y="782426"/>
                      <a:pt x="1004525" y="772491"/>
                      <a:pt x="1008000" y="763226"/>
                    </a:cubicBezTo>
                    <a:cubicBezTo>
                      <a:pt x="1011769" y="753176"/>
                      <a:pt x="1019316" y="744706"/>
                      <a:pt x="1022400" y="734426"/>
                    </a:cubicBezTo>
                    <a:cubicBezTo>
                      <a:pt x="1026595" y="720443"/>
                      <a:pt x="1027200" y="705626"/>
                      <a:pt x="1029600" y="691226"/>
                    </a:cubicBezTo>
                    <a:cubicBezTo>
                      <a:pt x="1021998" y="364324"/>
                      <a:pt x="1079661" y="467517"/>
                      <a:pt x="993600" y="338426"/>
                    </a:cubicBezTo>
                    <a:cubicBezTo>
                      <a:pt x="974400" y="309626"/>
                      <a:pt x="986400" y="321626"/>
                      <a:pt x="957600" y="302426"/>
                    </a:cubicBezTo>
                    <a:cubicBezTo>
                      <a:pt x="921848" y="248797"/>
                      <a:pt x="967798" y="314664"/>
                      <a:pt x="921600" y="259226"/>
                    </a:cubicBezTo>
                    <a:cubicBezTo>
                      <a:pt x="895856" y="228334"/>
                      <a:pt x="920021" y="244710"/>
                      <a:pt x="885600" y="216026"/>
                    </a:cubicBezTo>
                    <a:cubicBezTo>
                      <a:pt x="864252" y="198236"/>
                      <a:pt x="860351" y="202316"/>
                      <a:pt x="835200" y="187226"/>
                    </a:cubicBezTo>
                    <a:cubicBezTo>
                      <a:pt x="820360" y="178322"/>
                      <a:pt x="807480" y="166166"/>
                      <a:pt x="792000" y="158426"/>
                    </a:cubicBezTo>
                    <a:cubicBezTo>
                      <a:pt x="782400" y="153626"/>
                      <a:pt x="771934" y="150265"/>
                      <a:pt x="763200" y="144026"/>
                    </a:cubicBezTo>
                    <a:cubicBezTo>
                      <a:pt x="717005" y="111029"/>
                      <a:pt x="768581" y="129171"/>
                      <a:pt x="712800" y="115226"/>
                    </a:cubicBezTo>
                    <a:cubicBezTo>
                      <a:pt x="703200" y="108026"/>
                      <a:pt x="694176" y="99986"/>
                      <a:pt x="684000" y="93626"/>
                    </a:cubicBezTo>
                    <a:cubicBezTo>
                      <a:pt x="663664" y="80916"/>
                      <a:pt x="654597" y="79025"/>
                      <a:pt x="633600" y="72026"/>
                    </a:cubicBezTo>
                    <a:cubicBezTo>
                      <a:pt x="608817" y="34851"/>
                      <a:pt x="632769" y="59749"/>
                      <a:pt x="583200" y="43226"/>
                    </a:cubicBezTo>
                    <a:cubicBezTo>
                      <a:pt x="573018" y="39832"/>
                      <a:pt x="564450" y="32595"/>
                      <a:pt x="554400" y="28826"/>
                    </a:cubicBezTo>
                    <a:cubicBezTo>
                      <a:pt x="545135" y="25351"/>
                      <a:pt x="535260" y="23773"/>
                      <a:pt x="525600" y="21626"/>
                    </a:cubicBezTo>
                    <a:cubicBezTo>
                      <a:pt x="508480" y="17822"/>
                      <a:pt x="478359" y="13079"/>
                      <a:pt x="460800" y="7226"/>
                    </a:cubicBezTo>
                    <a:cubicBezTo>
                      <a:pt x="455709" y="5529"/>
                      <a:pt x="451200" y="2426"/>
                      <a:pt x="446400" y="26"/>
                    </a:cubicBezTo>
                    <a:lnTo>
                      <a:pt x="388800" y="722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  <a:alpha val="24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3" name="CuadroTexto 102">
                    <a:extLst>
                      <a:ext uri="{FF2B5EF4-FFF2-40B4-BE49-F238E27FC236}">
                        <a16:creationId xmlns:a16="http://schemas.microsoft.com/office/drawing/2014/main" id="{C515639E-B7D6-4DFB-AD46-175E43666D58}"/>
                      </a:ext>
                    </a:extLst>
                  </p:cNvPr>
                  <p:cNvSpPr txBox="1"/>
                  <p:nvPr/>
                </p:nvSpPr>
                <p:spPr>
                  <a:xfrm>
                    <a:off x="6433004" y="2684677"/>
                    <a:ext cx="205376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e>
                            <m:sub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103" name="CuadroTexto 102">
                    <a:extLst>
                      <a:ext uri="{FF2B5EF4-FFF2-40B4-BE49-F238E27FC236}">
                        <a16:creationId xmlns:a16="http://schemas.microsoft.com/office/drawing/2014/main" id="{C515639E-B7D6-4DFB-AD46-175E43666D5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33004" y="2684677"/>
                    <a:ext cx="205376" cy="215444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17143" r="-2857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4" name="CuadroTexto 103">
                    <a:extLst>
                      <a:ext uri="{FF2B5EF4-FFF2-40B4-BE49-F238E27FC236}">
                        <a16:creationId xmlns:a16="http://schemas.microsoft.com/office/drawing/2014/main" id="{DDAF2E72-A473-4E2C-8CCC-1CCF4A1A93AE}"/>
                      </a:ext>
                    </a:extLst>
                  </p:cNvPr>
                  <p:cNvSpPr txBox="1"/>
                  <p:nvPr/>
                </p:nvSpPr>
                <p:spPr>
                  <a:xfrm>
                    <a:off x="6680584" y="2863090"/>
                    <a:ext cx="209545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e>
                            <m:sub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104" name="CuadroTexto 103">
                    <a:extLst>
                      <a:ext uri="{FF2B5EF4-FFF2-40B4-BE49-F238E27FC236}">
                        <a16:creationId xmlns:a16="http://schemas.microsoft.com/office/drawing/2014/main" id="{DDAF2E72-A473-4E2C-8CCC-1CCF4A1A93A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80584" y="2863090"/>
                    <a:ext cx="209545" cy="215444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16667" r="-2778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5" name="CuadroTexto 104">
                    <a:extLst>
                      <a:ext uri="{FF2B5EF4-FFF2-40B4-BE49-F238E27FC236}">
                        <a16:creationId xmlns:a16="http://schemas.microsoft.com/office/drawing/2014/main" id="{348E79FA-5638-4CE7-800D-99CDD75B965C}"/>
                      </a:ext>
                    </a:extLst>
                  </p:cNvPr>
                  <p:cNvSpPr txBox="1"/>
                  <p:nvPr/>
                </p:nvSpPr>
                <p:spPr>
                  <a:xfrm>
                    <a:off x="6935374" y="3060321"/>
                    <a:ext cx="209545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s-ES" sz="14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e>
                            <m:sub>
                              <m:r>
                                <a:rPr lang="es-ES" sz="14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105" name="CuadroTexto 104">
                    <a:extLst>
                      <a:ext uri="{FF2B5EF4-FFF2-40B4-BE49-F238E27FC236}">
                        <a16:creationId xmlns:a16="http://schemas.microsoft.com/office/drawing/2014/main" id="{348E79FA-5638-4CE7-800D-99CDD75B965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35374" y="3060321"/>
                    <a:ext cx="209545" cy="215444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16216" b="-1111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1.7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0" y="756885"/>
                <a:ext cx="2543132" cy="8073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&gt;0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756885"/>
                <a:ext cx="2543132" cy="80733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2625453" y="756885"/>
                <a:ext cx="2735492" cy="8073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&lt;0</m:t>
                      </m:r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5453" y="756885"/>
                <a:ext cx="2735492" cy="80733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4" name="Imagen 23">
            <a:extLst>
              <a:ext uri="{FF2B5EF4-FFF2-40B4-BE49-F238E27FC236}">
                <a16:creationId xmlns:a16="http://schemas.microsoft.com/office/drawing/2014/main" id="{F50D6512-9785-4D4E-AC5C-6A839EF9E34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13433" y="1556519"/>
            <a:ext cx="1308572" cy="147601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A323D8EA-39E7-4B7A-BFB3-0ECC1ADFAE97}"/>
                  </a:ext>
                </a:extLst>
              </p:cNvPr>
              <p:cNvSpPr/>
              <p:nvPr/>
            </p:nvSpPr>
            <p:spPr>
              <a:xfrm>
                <a:off x="5059884" y="2895505"/>
                <a:ext cx="1109214" cy="7607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1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𝜙</m:t>
                      </m:r>
                      <m:r>
                        <a:rPr lang="es-ES" sz="1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limLoc m:val="undOvr"/>
                          <m:ctrlP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4"/>
                            </m:rP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sub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1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1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sz="1400" dirty="0"/>
              </a:p>
            </p:txBody>
          </p:sp>
        </mc:Choice>
        <mc:Fallback xmlns="">
          <p:sp>
            <p:nvSpPr>
              <p:cNvPr id="25" name="Rectángulo 24">
                <a:extLst>
                  <a:ext uri="{FF2B5EF4-FFF2-40B4-BE49-F238E27FC236}">
                    <a16:creationId xmlns:a16="http://schemas.microsoft.com/office/drawing/2014/main" id="{A323D8EA-39E7-4B7A-BFB3-0ECC1ADFAE9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9884" y="2895505"/>
                <a:ext cx="1109214" cy="760721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>
                <a:extLst>
                  <a:ext uri="{FF2B5EF4-FFF2-40B4-BE49-F238E27FC236}">
                    <a16:creationId xmlns:a16="http://schemas.microsoft.com/office/drawing/2014/main" id="{97A8460E-04D6-4056-A11F-19CB69B52AEE}"/>
                  </a:ext>
                </a:extLst>
              </p:cNvPr>
              <p:cNvSpPr txBox="1"/>
              <p:nvPr/>
            </p:nvSpPr>
            <p:spPr>
              <a:xfrm>
                <a:off x="514056" y="4243765"/>
                <a:ext cx="2158476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1600" dirty="0"/>
              </a:p>
            </p:txBody>
          </p:sp>
        </mc:Choice>
        <mc:Fallback xmlns="">
          <p:sp>
            <p:nvSpPr>
              <p:cNvPr id="27" name="CuadroTexto 26">
                <a:extLst>
                  <a:ext uri="{FF2B5EF4-FFF2-40B4-BE49-F238E27FC236}">
                    <a16:creationId xmlns:a16="http://schemas.microsoft.com/office/drawing/2014/main" id="{97A8460E-04D6-4056-A11F-19CB69B52A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4056" y="4243765"/>
                <a:ext cx="2158476" cy="968727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CuadroTexto 32">
            <a:extLst>
              <a:ext uri="{FF2B5EF4-FFF2-40B4-BE49-F238E27FC236}">
                <a16:creationId xmlns:a16="http://schemas.microsoft.com/office/drawing/2014/main" id="{461B72BD-8EAD-475B-8DEA-50D0D77DA91F}"/>
              </a:ext>
            </a:extLst>
          </p:cNvPr>
          <p:cNvSpPr txBox="1"/>
          <p:nvPr/>
        </p:nvSpPr>
        <p:spPr>
          <a:xfrm>
            <a:off x="5748359" y="729458"/>
            <a:ext cx="3585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>
                <a:latin typeface="Garamond" panose="02020404030301010803" pitchFamily="18" charset="0"/>
              </a:rPr>
              <a:t>Flujo eléctrico independiente </a:t>
            </a:r>
          </a:p>
          <a:p>
            <a:pPr algn="ctr"/>
            <a:r>
              <a:rPr lang="es-ES" dirty="0">
                <a:latin typeface="Garamond" panose="02020404030301010803" pitchFamily="18" charset="0"/>
              </a:rPr>
              <a:t>tamaño y forma de superficie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8524D860-2B20-41A2-A189-BA290F1FB3A9}"/>
              </a:ext>
            </a:extLst>
          </p:cNvPr>
          <p:cNvSpPr txBox="1"/>
          <p:nvPr/>
        </p:nvSpPr>
        <p:spPr>
          <a:xfrm>
            <a:off x="-170806" y="3646684"/>
            <a:ext cx="4546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>
                <a:latin typeface="Garamond" panose="02020404030301010803" pitchFamily="18" charset="0"/>
              </a:rPr>
              <a:t>El flujo eléctrico es nulo cuando </a:t>
            </a:r>
            <a:r>
              <a:rPr lang="es-ES" b="1" i="1" dirty="0">
                <a:latin typeface="Garamond" panose="02020404030301010803" pitchFamily="18" charset="0"/>
              </a:rPr>
              <a:t>número neto </a:t>
            </a:r>
            <a:r>
              <a:rPr lang="es-ES" dirty="0">
                <a:latin typeface="Garamond" panose="02020404030301010803" pitchFamily="18" charset="0"/>
              </a:rPr>
              <a:t>de líneas que atraviesan la superficie es cero.</a:t>
            </a:r>
          </a:p>
        </p:txBody>
      </p:sp>
      <p:grpSp>
        <p:nvGrpSpPr>
          <p:cNvPr id="69" name="Grupo 68">
            <a:extLst>
              <a:ext uri="{FF2B5EF4-FFF2-40B4-BE49-F238E27FC236}">
                <a16:creationId xmlns:a16="http://schemas.microsoft.com/office/drawing/2014/main" id="{8CA4CEFD-AB73-4B21-B3D6-1304D1DCC43D}"/>
              </a:ext>
            </a:extLst>
          </p:cNvPr>
          <p:cNvGrpSpPr/>
          <p:nvPr/>
        </p:nvGrpSpPr>
        <p:grpSpPr>
          <a:xfrm>
            <a:off x="68168" y="1475015"/>
            <a:ext cx="2384658" cy="2284602"/>
            <a:chOff x="3234911" y="1610216"/>
            <a:chExt cx="2384658" cy="2284602"/>
          </a:xfrm>
        </p:grpSpPr>
        <mc:AlternateContent xmlns:mc="http://schemas.openxmlformats.org/markup-compatibility/2006" xmlns:am3d="http://schemas.microsoft.com/office/drawing/2017/model3d">
          <mc:Choice Requires="am3d">
            <p:graphicFrame>
              <p:nvGraphicFramePr>
                <p:cNvPr id="14" name="Modelo 3D 13" descr="Esfera de color gris claro">
                  <a:extLst>
                    <a:ext uri="{FF2B5EF4-FFF2-40B4-BE49-F238E27FC236}">
                      <a16:creationId xmlns:a16="http://schemas.microsoft.com/office/drawing/2014/main" id="{0583BF13-90BC-4EFF-9272-019B82A6D662}"/>
                    </a:ext>
                  </a:extLst>
                </p:cNvPr>
                <p:cNvGraphicFramePr>
                  <a:graphicFrameLocks noChangeAspect="1"/>
                </p:cNvGraphicFramePr>
                <p:nvPr>
                  <p:extLst>
                    <p:ext uri="{D42A27DB-BD31-4B8C-83A1-F6EECF244321}">
                      <p14:modId xmlns:p14="http://schemas.microsoft.com/office/powerpoint/2010/main" val="2863508239"/>
                    </p:ext>
                  </p:extLst>
                </p:nvPr>
              </p:nvGraphicFramePr>
              <p:xfrm>
                <a:off x="3537929" y="2173946"/>
                <a:ext cx="1377575" cy="1389007"/>
              </p:xfrm>
              <a:graphic>
                <a:graphicData uri="http://schemas.microsoft.com/office/drawing/2017/model3d">
                  <am3d:model3d r:embed="rId14">
                    <am3d:spPr>
                      <a:xfrm>
                        <a:off x="0" y="0"/>
                        <a:ext cx="1377575" cy="1389007"/>
                      </a:xfrm>
                      <a:prstGeom prst="rect">
                        <a:avLst/>
                      </a:prstGeom>
                    </am3d:spPr>
                    <am3d:camera>
                      <am3d:pos x="0" y="0" z="81469184"/>
                      <am3d:up dx="0" dy="36000000" dz="0"/>
                      <am3d:lookAt x="0" y="0" z="0"/>
                      <am3d:perspective fov="2700000"/>
                    </am3d:camera>
                    <am3d:trans>
                      <am3d:meterPerModelUnit n="7143146" d="1000000"/>
                      <am3d:preTrans dx="-2" dy="-18000000" dz="3"/>
                      <am3d:scale>
                        <am3d:sx n="1000000" d="1000000"/>
                        <am3d:sy n="1000000" d="1000000"/>
                        <am3d:sz n="1000000" d="1000000"/>
                      </am3d:scale>
                      <am3d:rot/>
                      <am3d:postTrans dx="0" dy="0" dz="0"/>
                    </am3d:trans>
                    <am3d:raster rName="Office3DRenderer" rVer="16.0.8326">
                      <am3d:blip r:embed="rId15"/>
                    </am3d:raster>
                    <am3d:objViewport viewportSz="2440765"/>
                    <am3d:ambientLight>
                      <am3d:clr>
                        <a:scrgbClr r="50000" g="50000" b="50000"/>
                      </am3d:clr>
                      <am3d:illuminance n="500000" d="1000000"/>
                    </am3d:ambientLight>
                    <am3d:ptLight rad="0">
                      <am3d:clr>
                        <a:scrgbClr r="100000" g="75000" b="50000"/>
                      </am3d:clr>
                      <am3d:intensity n="9765625" d="1000000"/>
                      <am3d:pos x="21959998" y="70920001" z="16344003"/>
                    </am3d:ptLight>
                    <am3d:ptLight rad="0">
                      <am3d:clr>
                        <a:scrgbClr r="40000" g="60000" b="95000"/>
                      </am3d:clr>
                      <am3d:intensity n="12250000" d="1000000"/>
                      <am3d:pos x="-37964106" y="51130435" z="57631972"/>
                    </am3d:ptLight>
                    <am3d:ptLight rad="0">
                      <am3d:clr>
                        <a:scrgbClr r="86837" g="72700" b="100000"/>
                      </am3d:clr>
                      <am3d:intensity n="3125000" d="1000000"/>
                      <am3d:pos x="-37739122" y="58056624" z="-34769649"/>
                    </am3d:ptLight>
                  </am3d:model3d>
                </a:graphicData>
              </a:graphic>
            </p:graphicFrame>
          </mc:Choice>
          <mc:Fallback xmlns="">
            <p:pic>
              <p:nvPicPr>
                <p:cNvPr id="14" name="Modelo 3D 13" descr="Esfera de color gris claro">
                  <a:extLst>
                    <a:ext uri="{FF2B5EF4-FFF2-40B4-BE49-F238E27FC236}">
                      <a16:creationId xmlns:a16="http://schemas.microsoft.com/office/drawing/2014/main" id="{0583BF13-90BC-4EFF-9272-019B82A6D662}"/>
                    </a:ext>
                  </a:extLst>
                </p:cNvPr>
                <p:cNvPicPr>
                  <a:picLocks noGrp="1" noRot="1" noChangeAspect="1" noMove="1" noResize="1" noEditPoints="1" noAdjustHandles="1" noChangeArrowheads="1" noChangeShapeType="1" noCrop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71186" y="2038745"/>
                  <a:ext cx="1377575" cy="1389007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5FAB4E91-EB0F-4614-875E-5F50E389199D}"/>
                </a:ext>
              </a:extLst>
            </p:cNvPr>
            <p:cNvGrpSpPr/>
            <p:nvPr/>
          </p:nvGrpSpPr>
          <p:grpSpPr>
            <a:xfrm>
              <a:off x="4075852" y="2651088"/>
              <a:ext cx="300082" cy="369332"/>
              <a:chOff x="2387541" y="4454946"/>
              <a:chExt cx="300082" cy="369332"/>
            </a:xfrm>
          </p:grpSpPr>
          <p:sp>
            <p:nvSpPr>
              <p:cNvPr id="35" name="Elipse 34">
                <a:extLst>
                  <a:ext uri="{FF2B5EF4-FFF2-40B4-BE49-F238E27FC236}">
                    <a16:creationId xmlns:a16="http://schemas.microsoft.com/office/drawing/2014/main" id="{5AEC4D94-AC47-42A5-9EF2-2DB63C4503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98226" y="4516709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7" name="CuadroTexto 36">
                <a:extLst>
                  <a:ext uri="{FF2B5EF4-FFF2-40B4-BE49-F238E27FC236}">
                    <a16:creationId xmlns:a16="http://schemas.microsoft.com/office/drawing/2014/main" id="{60940442-2D29-4C26-A157-C9616D79B9EA}"/>
                  </a:ext>
                </a:extLst>
              </p:cNvPr>
              <p:cNvSpPr txBox="1"/>
              <p:nvPr/>
            </p:nvSpPr>
            <p:spPr>
              <a:xfrm>
                <a:off x="2387541" y="445494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CuadroTexto 14">
                  <a:extLst>
                    <a:ext uri="{FF2B5EF4-FFF2-40B4-BE49-F238E27FC236}">
                      <a16:creationId xmlns:a16="http://schemas.microsoft.com/office/drawing/2014/main" id="{575DCFB1-62C0-4069-8407-29E8DAB0FD2F}"/>
                    </a:ext>
                  </a:extLst>
                </p:cNvPr>
                <p:cNvSpPr txBox="1"/>
                <p:nvPr/>
              </p:nvSpPr>
              <p:spPr>
                <a:xfrm>
                  <a:off x="4155040" y="2982318"/>
                  <a:ext cx="141705" cy="2154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5" name="CuadroTexto 14">
                  <a:extLst>
                    <a:ext uri="{FF2B5EF4-FFF2-40B4-BE49-F238E27FC236}">
                      <a16:creationId xmlns:a16="http://schemas.microsoft.com/office/drawing/2014/main" id="{575DCFB1-62C0-4069-8407-29E8DAB0FD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55040" y="2982318"/>
                  <a:ext cx="141705" cy="215444"/>
                </a:xfrm>
                <a:prstGeom prst="rect">
                  <a:avLst/>
                </a:prstGeom>
                <a:blipFill>
                  <a:blip r:embed="rId17"/>
                  <a:stretch>
                    <a:fillRect l="-30435" r="-30435" b="-2571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ángulo: esquinas redondeadas 15">
              <a:extLst>
                <a:ext uri="{FF2B5EF4-FFF2-40B4-BE49-F238E27FC236}">
                  <a16:creationId xmlns:a16="http://schemas.microsoft.com/office/drawing/2014/main" id="{8FDA753C-1FE9-4038-953B-5DC0B60F0A83}"/>
                </a:ext>
              </a:extLst>
            </p:cNvPr>
            <p:cNvSpPr/>
            <p:nvPr/>
          </p:nvSpPr>
          <p:spPr>
            <a:xfrm rot="1170976">
              <a:off x="4398694" y="2388170"/>
              <a:ext cx="164137" cy="8312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97493B64-1469-49A0-8F3D-901959BE1C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80762" y="1950987"/>
              <a:ext cx="243686" cy="463754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FEB7C993-CBB1-4C10-9A5E-D78D262A89C9}"/>
                    </a:ext>
                  </a:extLst>
                </p:cNvPr>
                <p:cNvSpPr/>
                <p:nvPr/>
              </p:nvSpPr>
              <p:spPr>
                <a:xfrm>
                  <a:off x="4417573" y="1610216"/>
                  <a:ext cx="1201996" cy="40479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𝑆</m:t>
                            </m:r>
                          </m:e>
                        </m:acc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𝑑𝑆</m:t>
                        </m:r>
                        <m:acc>
                          <m:accPr>
                            <m:chr m:val="⃗"/>
                            <m:ctrlPr>
                              <a:rPr lang="es-ES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FEB7C993-CBB1-4C10-9A5E-D78D262A89C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17573" y="1610216"/>
                  <a:ext cx="1201996" cy="404791"/>
                </a:xfrm>
                <a:prstGeom prst="rect">
                  <a:avLst/>
                </a:prstGeom>
                <a:blipFill>
                  <a:blip r:embed="rId18"/>
                  <a:stretch>
                    <a:fillRect t="-2272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" name="Conector recto de flecha 20">
              <a:extLst>
                <a:ext uri="{FF2B5EF4-FFF2-40B4-BE49-F238E27FC236}">
                  <a16:creationId xmlns:a16="http://schemas.microsoft.com/office/drawing/2014/main" id="{51FBCCEB-CF2B-4FC1-8D1E-75F41B995C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74637" y="1829997"/>
              <a:ext cx="0" cy="35286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FEBA5E33-186D-424B-BFF2-4544FFE96C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34905" y="1993585"/>
              <a:ext cx="222066" cy="27705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ector recto de flecha 46">
              <a:extLst>
                <a:ext uri="{FF2B5EF4-FFF2-40B4-BE49-F238E27FC236}">
                  <a16:creationId xmlns:a16="http://schemas.microsoft.com/office/drawing/2014/main" id="{37BE388C-735A-479F-A4F2-A6A70FD104B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86453" y="2357795"/>
              <a:ext cx="302833" cy="11603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ector recto de flecha 48">
              <a:extLst>
                <a:ext uri="{FF2B5EF4-FFF2-40B4-BE49-F238E27FC236}">
                  <a16:creationId xmlns:a16="http://schemas.microsoft.com/office/drawing/2014/main" id="{3E941EB1-F7DE-437C-A8D8-CA457B753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34911" y="2856851"/>
              <a:ext cx="334916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recto de flecha 50">
              <a:extLst>
                <a:ext uri="{FF2B5EF4-FFF2-40B4-BE49-F238E27FC236}">
                  <a16:creationId xmlns:a16="http://schemas.microsoft.com/office/drawing/2014/main" id="{C83E00D2-C909-4910-99BC-233E2893E9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28933" y="3174573"/>
              <a:ext cx="303366" cy="183405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ector recto de flecha 52">
              <a:extLst>
                <a:ext uri="{FF2B5EF4-FFF2-40B4-BE49-F238E27FC236}">
                  <a16:creationId xmlns:a16="http://schemas.microsoft.com/office/drawing/2014/main" id="{318BA4D3-973D-4180-8BA6-375DC9E22C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83202" y="3450149"/>
              <a:ext cx="302830" cy="252032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recto de flecha 55">
              <a:extLst>
                <a:ext uri="{FF2B5EF4-FFF2-40B4-BE49-F238E27FC236}">
                  <a16:creationId xmlns:a16="http://schemas.microsoft.com/office/drawing/2014/main" id="{7EE89704-2AF9-4257-8D3C-88FCD0B42185}"/>
                </a:ext>
              </a:extLst>
            </p:cNvPr>
            <p:cNvCxnSpPr>
              <a:cxnSpLocks/>
            </p:cNvCxnSpPr>
            <p:nvPr/>
          </p:nvCxnSpPr>
          <p:spPr>
            <a:xfrm>
              <a:off x="4232324" y="3519582"/>
              <a:ext cx="0" cy="375236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recto de flecha 57">
              <a:extLst>
                <a:ext uri="{FF2B5EF4-FFF2-40B4-BE49-F238E27FC236}">
                  <a16:creationId xmlns:a16="http://schemas.microsoft.com/office/drawing/2014/main" id="{639736B8-C33B-418C-82D3-FED39AB77148}"/>
                </a:ext>
              </a:extLst>
            </p:cNvPr>
            <p:cNvCxnSpPr>
              <a:cxnSpLocks/>
            </p:cNvCxnSpPr>
            <p:nvPr/>
          </p:nvCxnSpPr>
          <p:spPr>
            <a:xfrm>
              <a:off x="4881382" y="2857577"/>
              <a:ext cx="368863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Conector recto de flecha 59">
              <a:extLst>
                <a:ext uri="{FF2B5EF4-FFF2-40B4-BE49-F238E27FC236}">
                  <a16:creationId xmlns:a16="http://schemas.microsoft.com/office/drawing/2014/main" id="{41766CBB-EABB-468B-81DE-9B9499DD3C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587384" y="2043962"/>
              <a:ext cx="184432" cy="27106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ector recto de flecha 61">
              <a:extLst>
                <a:ext uri="{FF2B5EF4-FFF2-40B4-BE49-F238E27FC236}">
                  <a16:creationId xmlns:a16="http://schemas.microsoft.com/office/drawing/2014/main" id="{239F5864-BD75-494D-86F3-5335647E8F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794615" y="2426713"/>
              <a:ext cx="314005" cy="88686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ector recto de flecha 64">
              <a:extLst>
                <a:ext uri="{FF2B5EF4-FFF2-40B4-BE49-F238E27FC236}">
                  <a16:creationId xmlns:a16="http://schemas.microsoft.com/office/drawing/2014/main" id="{89EE66F7-E4A2-442A-A8EE-8A5106AAA7CE}"/>
                </a:ext>
              </a:extLst>
            </p:cNvPr>
            <p:cNvCxnSpPr>
              <a:cxnSpLocks/>
            </p:cNvCxnSpPr>
            <p:nvPr/>
          </p:nvCxnSpPr>
          <p:spPr>
            <a:xfrm>
              <a:off x="4819363" y="3159344"/>
              <a:ext cx="272931" cy="178919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Conector recto de flecha 66">
              <a:extLst>
                <a:ext uri="{FF2B5EF4-FFF2-40B4-BE49-F238E27FC236}">
                  <a16:creationId xmlns:a16="http://schemas.microsoft.com/office/drawing/2014/main" id="{8DD7EFED-CF9D-4060-B6B2-EE3E07B76DAA}"/>
                </a:ext>
              </a:extLst>
            </p:cNvPr>
            <p:cNvCxnSpPr>
              <a:cxnSpLocks/>
            </p:cNvCxnSpPr>
            <p:nvPr/>
          </p:nvCxnSpPr>
          <p:spPr>
            <a:xfrm>
              <a:off x="4606438" y="3417799"/>
              <a:ext cx="274944" cy="27513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upo 91">
            <a:extLst>
              <a:ext uri="{FF2B5EF4-FFF2-40B4-BE49-F238E27FC236}">
                <a16:creationId xmlns:a16="http://schemas.microsoft.com/office/drawing/2014/main" id="{96516080-B3FF-45FA-BB97-8FE83444B8AA}"/>
              </a:ext>
            </a:extLst>
          </p:cNvPr>
          <p:cNvGrpSpPr/>
          <p:nvPr/>
        </p:nvGrpSpPr>
        <p:grpSpPr>
          <a:xfrm>
            <a:off x="2533250" y="1452261"/>
            <a:ext cx="2332028" cy="2313399"/>
            <a:chOff x="271578" y="2414068"/>
            <a:chExt cx="2332028" cy="2313399"/>
          </a:xfrm>
        </p:grpSpPr>
        <p:grpSp>
          <p:nvGrpSpPr>
            <p:cNvPr id="70" name="Grupo 69">
              <a:extLst>
                <a:ext uri="{FF2B5EF4-FFF2-40B4-BE49-F238E27FC236}">
                  <a16:creationId xmlns:a16="http://schemas.microsoft.com/office/drawing/2014/main" id="{A5FADE41-A54E-4699-B854-FE1FF3F3CDE1}"/>
                </a:ext>
              </a:extLst>
            </p:cNvPr>
            <p:cNvGrpSpPr/>
            <p:nvPr/>
          </p:nvGrpSpPr>
          <p:grpSpPr>
            <a:xfrm>
              <a:off x="271578" y="2414068"/>
              <a:ext cx="2332028" cy="2313399"/>
              <a:chOff x="3234911" y="1581419"/>
              <a:chExt cx="2332028" cy="2313399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71" name="Modelo 3D 70" descr="Esfera de color gris claro">
                    <a:extLst>
                      <a:ext uri="{FF2B5EF4-FFF2-40B4-BE49-F238E27FC236}">
                        <a16:creationId xmlns:a16="http://schemas.microsoft.com/office/drawing/2014/main" id="{0225B73F-A094-40EF-8AC0-31B37BCB68D7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>
                      <p:ext uri="{D42A27DB-BD31-4B8C-83A1-F6EECF244321}">
                        <p14:modId xmlns:p14="http://schemas.microsoft.com/office/powerpoint/2010/main" val="972633937"/>
                      </p:ext>
                    </p:extLst>
                  </p:nvPr>
                </p:nvGraphicFramePr>
                <p:xfrm>
                  <a:off x="3537929" y="2173946"/>
                  <a:ext cx="1377574" cy="1389006"/>
                </p:xfrm>
                <a:graphic>
                  <a:graphicData uri="http://schemas.microsoft.com/office/drawing/2017/model3d">
                    <am3d:model3d r:embed="rId14">
                      <am3d:spPr>
                        <a:xfrm>
                          <a:off x="0" y="0"/>
                          <a:ext cx="1377574" cy="1389006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16"/>
                      </am3d:raster>
                      <am3d:objViewport viewportSz="2440764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71" name="Modelo 3D 70" descr="Esfera de color gris claro">
                    <a:extLst>
                      <a:ext uri="{FF2B5EF4-FFF2-40B4-BE49-F238E27FC236}">
                        <a16:creationId xmlns:a16="http://schemas.microsoft.com/office/drawing/2014/main" id="{0225B73F-A094-40EF-8AC0-31B37BCB68D7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16"/>
                  <a:stretch>
                    <a:fillRect/>
                  </a:stretch>
                </p:blipFill>
                <p:spPr>
                  <a:xfrm>
                    <a:off x="2836268" y="2044788"/>
                    <a:ext cx="1377574" cy="1389006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3" name="CuadroTexto 72">
                    <a:extLst>
                      <a:ext uri="{FF2B5EF4-FFF2-40B4-BE49-F238E27FC236}">
                        <a16:creationId xmlns:a16="http://schemas.microsoft.com/office/drawing/2014/main" id="{03D26060-1EA4-4EED-B4EB-693207BFCD21}"/>
                      </a:ext>
                    </a:extLst>
                  </p:cNvPr>
                  <p:cNvSpPr txBox="1"/>
                  <p:nvPr/>
                </p:nvSpPr>
                <p:spPr>
                  <a:xfrm>
                    <a:off x="4085263" y="2990365"/>
                    <a:ext cx="276358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sz="1400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sz="1400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oMath>
                      </m:oMathPara>
                    </a14:m>
                    <a:endParaRPr lang="es-ES" sz="1400" dirty="0"/>
                  </a:p>
                </p:txBody>
              </p:sp>
            </mc:Choice>
            <mc:Fallback xmlns="">
              <p:sp>
                <p:nvSpPr>
                  <p:cNvPr id="73" name="CuadroTexto 72">
                    <a:extLst>
                      <a:ext uri="{FF2B5EF4-FFF2-40B4-BE49-F238E27FC236}">
                        <a16:creationId xmlns:a16="http://schemas.microsoft.com/office/drawing/2014/main" id="{03D26060-1EA4-4EED-B4EB-693207BFCD2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85263" y="2990365"/>
                    <a:ext cx="276358" cy="215444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4444" r="-15556" b="-22222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75" name="Rectángulo: esquinas redondeadas 74">
                <a:extLst>
                  <a:ext uri="{FF2B5EF4-FFF2-40B4-BE49-F238E27FC236}">
                    <a16:creationId xmlns:a16="http://schemas.microsoft.com/office/drawing/2014/main" id="{00AA502B-75E8-4F61-A7B5-11D19E3B0C67}"/>
                  </a:ext>
                </a:extLst>
              </p:cNvPr>
              <p:cNvSpPr/>
              <p:nvPr/>
            </p:nvSpPr>
            <p:spPr>
              <a:xfrm rot="1170976">
                <a:off x="4398694" y="2388170"/>
                <a:ext cx="164137" cy="83120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cxnSp>
            <p:nvCxnSpPr>
              <p:cNvPr id="76" name="Conector recto de flecha 75">
                <a:extLst>
                  <a:ext uri="{FF2B5EF4-FFF2-40B4-BE49-F238E27FC236}">
                    <a16:creationId xmlns:a16="http://schemas.microsoft.com/office/drawing/2014/main" id="{3A50E55D-995F-4BA2-BF36-1215D8F37A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80762" y="1950987"/>
                <a:ext cx="243686" cy="46375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7" name="Rectángulo 76">
                    <a:extLst>
                      <a:ext uri="{FF2B5EF4-FFF2-40B4-BE49-F238E27FC236}">
                        <a16:creationId xmlns:a16="http://schemas.microsoft.com/office/drawing/2014/main" id="{8811F526-767B-47E5-8471-3C144C8B1959}"/>
                      </a:ext>
                    </a:extLst>
                  </p:cNvPr>
                  <p:cNvSpPr/>
                  <p:nvPr/>
                </p:nvSpPr>
                <p:spPr>
                  <a:xfrm>
                    <a:off x="4364943" y="1581419"/>
                    <a:ext cx="1201996" cy="404791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s-ES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𝑑𝑆</m:t>
                          </m:r>
                          <m:acc>
                            <m:accPr>
                              <m:chr m:val="⃗"/>
                              <m:ctrlPr>
                                <a:rPr lang="es-ES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e>
                          </m:acc>
                        </m:oMath>
                      </m:oMathPara>
                    </a14:m>
                    <a:endParaRPr lang="es-ES" dirty="0"/>
                  </a:p>
                </p:txBody>
              </p:sp>
            </mc:Choice>
            <mc:Fallback xmlns="">
              <p:sp>
                <p:nvSpPr>
                  <p:cNvPr id="77" name="Rectángulo 76">
                    <a:extLst>
                      <a:ext uri="{FF2B5EF4-FFF2-40B4-BE49-F238E27FC236}">
                        <a16:creationId xmlns:a16="http://schemas.microsoft.com/office/drawing/2014/main" id="{8811F526-767B-47E5-8471-3C144C8B195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364943" y="1581419"/>
                    <a:ext cx="1201996" cy="404791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t="-2238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78" name="Conector recto de flecha 77">
                <a:extLst>
                  <a:ext uri="{FF2B5EF4-FFF2-40B4-BE49-F238E27FC236}">
                    <a16:creationId xmlns:a16="http://schemas.microsoft.com/office/drawing/2014/main" id="{604F0EE7-49F2-472E-B057-8A5056EFDD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274637" y="1829997"/>
                <a:ext cx="0" cy="352867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Conector recto de flecha 78">
                <a:extLst>
                  <a:ext uri="{FF2B5EF4-FFF2-40B4-BE49-F238E27FC236}">
                    <a16:creationId xmlns:a16="http://schemas.microsoft.com/office/drawing/2014/main" id="{8FA24A1B-A92B-48B0-AD2C-D8A4131EE0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734905" y="1993585"/>
                <a:ext cx="222066" cy="27705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Conector recto de flecha 79">
                <a:extLst>
                  <a:ext uri="{FF2B5EF4-FFF2-40B4-BE49-F238E27FC236}">
                    <a16:creationId xmlns:a16="http://schemas.microsoft.com/office/drawing/2014/main" id="{F52E1ECF-4B1D-4521-BEDD-112D05AE53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60147" y="2376285"/>
                <a:ext cx="286427" cy="148123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Conector recto de flecha 80">
                <a:extLst>
                  <a:ext uri="{FF2B5EF4-FFF2-40B4-BE49-F238E27FC236}">
                    <a16:creationId xmlns:a16="http://schemas.microsoft.com/office/drawing/2014/main" id="{5F1E46A2-D9A0-4A3B-A8C5-648E618485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34911" y="2856851"/>
                <a:ext cx="334916" cy="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ector recto de flecha 81">
                <a:extLst>
                  <a:ext uri="{FF2B5EF4-FFF2-40B4-BE49-F238E27FC236}">
                    <a16:creationId xmlns:a16="http://schemas.microsoft.com/office/drawing/2014/main" id="{4D7640F0-8CF7-4040-B650-48CAC8DD67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19919" y="3168530"/>
                <a:ext cx="303366" cy="183405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ector recto de flecha 82">
                <a:extLst>
                  <a:ext uri="{FF2B5EF4-FFF2-40B4-BE49-F238E27FC236}">
                    <a16:creationId xmlns:a16="http://schemas.microsoft.com/office/drawing/2014/main" id="{D84327F8-D34A-4521-B9A3-ED71A9FA81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583202" y="3450149"/>
                <a:ext cx="302830" cy="252032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Conector recto de flecha 83">
                <a:extLst>
                  <a:ext uri="{FF2B5EF4-FFF2-40B4-BE49-F238E27FC236}">
                    <a16:creationId xmlns:a16="http://schemas.microsoft.com/office/drawing/2014/main" id="{6020620E-F2DF-4C53-9C1D-8F23CC11E2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32324" y="3519582"/>
                <a:ext cx="0" cy="375236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Conector recto de flecha 84">
                <a:extLst>
                  <a:ext uri="{FF2B5EF4-FFF2-40B4-BE49-F238E27FC236}">
                    <a16:creationId xmlns:a16="http://schemas.microsoft.com/office/drawing/2014/main" id="{5E6F6DF9-8CE0-4283-B53D-EBE3D177A0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81382" y="2856851"/>
                <a:ext cx="368863" cy="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Conector recto de flecha 85">
                <a:extLst>
                  <a:ext uri="{FF2B5EF4-FFF2-40B4-BE49-F238E27FC236}">
                    <a16:creationId xmlns:a16="http://schemas.microsoft.com/office/drawing/2014/main" id="{46B556AE-6B39-48C7-B81B-13D824C3C8D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587384" y="2043962"/>
                <a:ext cx="184432" cy="271060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Conector recto de flecha 86">
                <a:extLst>
                  <a:ext uri="{FF2B5EF4-FFF2-40B4-BE49-F238E27FC236}">
                    <a16:creationId xmlns:a16="http://schemas.microsoft.com/office/drawing/2014/main" id="{AE412D04-0AFE-446F-9AC5-29E1A528DA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791157" y="2440940"/>
                <a:ext cx="314005" cy="88686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Conector recto de flecha 87">
                <a:extLst>
                  <a:ext uri="{FF2B5EF4-FFF2-40B4-BE49-F238E27FC236}">
                    <a16:creationId xmlns:a16="http://schemas.microsoft.com/office/drawing/2014/main" id="{0F2CEF07-9E75-43C2-BAB3-8EE904D817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04664" y="3189110"/>
                <a:ext cx="272931" cy="178919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Conector recto de flecha 88">
                <a:extLst>
                  <a:ext uri="{FF2B5EF4-FFF2-40B4-BE49-F238E27FC236}">
                    <a16:creationId xmlns:a16="http://schemas.microsoft.com/office/drawing/2014/main" id="{04BEE5B6-94FC-4680-8A5F-A44C5B9667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6438" y="3417799"/>
                <a:ext cx="274944" cy="275138"/>
              </a:xfrm>
              <a:prstGeom prst="straightConnector1">
                <a:avLst/>
              </a:prstGeom>
              <a:ln w="19050">
                <a:solidFill>
                  <a:srgbClr val="00B05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" name="Grupo 38">
              <a:extLst>
                <a:ext uri="{FF2B5EF4-FFF2-40B4-BE49-F238E27FC236}">
                  <a16:creationId xmlns:a16="http://schemas.microsoft.com/office/drawing/2014/main" id="{7EE5551C-FA83-4557-A464-4D7C3BDF6489}"/>
                </a:ext>
              </a:extLst>
            </p:cNvPr>
            <p:cNvGrpSpPr/>
            <p:nvPr/>
          </p:nvGrpSpPr>
          <p:grpSpPr>
            <a:xfrm>
              <a:off x="1122830" y="3432835"/>
              <a:ext cx="295867" cy="461665"/>
              <a:chOff x="4680225" y="4508841"/>
              <a:chExt cx="295867" cy="461665"/>
            </a:xfrm>
          </p:grpSpPr>
          <p:sp>
            <p:nvSpPr>
              <p:cNvPr id="41" name="Elipse 40">
                <a:extLst>
                  <a:ext uri="{FF2B5EF4-FFF2-40B4-BE49-F238E27FC236}">
                    <a16:creationId xmlns:a16="http://schemas.microsoft.com/office/drawing/2014/main" id="{D6116971-4ED1-450A-B1D2-7E31F67801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2" name="CuadroTexto 41">
                <a:extLst>
                  <a:ext uri="{FF2B5EF4-FFF2-40B4-BE49-F238E27FC236}">
                    <a16:creationId xmlns:a16="http://schemas.microsoft.com/office/drawing/2014/main" id="{529A75BA-1926-4C8B-AEDB-0BDFE39747B2}"/>
                  </a:ext>
                </a:extLst>
              </p:cNvPr>
              <p:cNvSpPr txBox="1"/>
              <p:nvPr/>
            </p:nvSpPr>
            <p:spPr>
              <a:xfrm>
                <a:off x="4696848" y="4508841"/>
                <a:ext cx="2792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s-ES" sz="24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pic>
        <p:nvPicPr>
          <p:cNvPr id="93" name="Imagen 92">
            <a:extLst>
              <a:ext uri="{FF2B5EF4-FFF2-40B4-BE49-F238E27FC236}">
                <a16:creationId xmlns:a16="http://schemas.microsoft.com/office/drawing/2014/main" id="{65CA508F-7F20-4367-AED4-487BACB74CEC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255310" y="4028040"/>
            <a:ext cx="5546103" cy="1164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9827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27" grpId="0"/>
      <p:bldP spid="33" grpId="0"/>
      <p:bldP spid="3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265814" y="893135"/>
            <a:ext cx="7985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Aplicaciones Ley de Gauss: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53163" y="1831139"/>
                <a:ext cx="8835656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Conocida la distribución de carga y aplicando simetría </a:t>
                </a:r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63" y="1831139"/>
                <a:ext cx="8835656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966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8551990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214616" y="794691"/>
                <a:ext cx="8676167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 creado por una esfera conductora cargada uniformemente con carga </a:t>
                </a:r>
                <a14:m>
                  <m:oMath xmlns:m="http://schemas.openxmlformats.org/officeDocument/2006/math">
                    <m:r>
                      <a:rPr lang="es-ES" b="0" i="1" smtClean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616" y="794691"/>
                <a:ext cx="8676167" cy="402931"/>
              </a:xfrm>
              <a:prstGeom prst="rect">
                <a:avLst/>
              </a:prstGeom>
              <a:blipFill rotWithShape="0">
                <a:blip r:embed="rId4"/>
                <a:stretch>
                  <a:fillRect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rupo 8"/>
          <p:cNvGrpSpPr/>
          <p:nvPr/>
        </p:nvGrpSpPr>
        <p:grpSpPr>
          <a:xfrm>
            <a:off x="214616" y="1714363"/>
            <a:ext cx="2111597" cy="1924493"/>
            <a:chOff x="129556" y="1682466"/>
            <a:chExt cx="2111597" cy="1924493"/>
          </a:xfrm>
        </p:grpSpPr>
        <p:sp>
          <p:nvSpPr>
            <p:cNvPr id="4" name="Elipse 3"/>
            <p:cNvSpPr/>
            <p:nvPr/>
          </p:nvSpPr>
          <p:spPr>
            <a:xfrm>
              <a:off x="129556" y="1682466"/>
              <a:ext cx="2111597" cy="1924493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" name="Elipse 4"/>
            <p:cNvSpPr/>
            <p:nvPr/>
          </p:nvSpPr>
          <p:spPr>
            <a:xfrm>
              <a:off x="1127052" y="2615610"/>
              <a:ext cx="95693" cy="850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7" name="Conector recto de flecha 6"/>
            <p:cNvCxnSpPr>
              <a:stCxn id="5" idx="3"/>
            </p:cNvCxnSpPr>
            <p:nvPr/>
          </p:nvCxnSpPr>
          <p:spPr>
            <a:xfrm flipH="1">
              <a:off x="365790" y="2688213"/>
              <a:ext cx="775276" cy="522820"/>
            </a:xfrm>
            <a:prstGeom prst="straightConnector1">
              <a:avLst/>
            </a:prstGeom>
            <a:ln w="19050"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CuadroTexto 7"/>
            <p:cNvSpPr txBox="1"/>
            <p:nvPr/>
          </p:nvSpPr>
          <p:spPr>
            <a:xfrm>
              <a:off x="599256" y="2503547"/>
              <a:ext cx="3083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>
                  <a:solidFill>
                    <a:schemeClr val="bg1"/>
                  </a:solidFill>
                </a:rPr>
                <a:t>R</a:t>
              </a:r>
            </a:p>
          </p:txBody>
        </p:sp>
      </p:grpSp>
      <p:sp>
        <p:nvSpPr>
          <p:cNvPr id="13" name="Elipse 12"/>
          <p:cNvSpPr/>
          <p:nvPr/>
        </p:nvSpPr>
        <p:spPr>
          <a:xfrm>
            <a:off x="73822" y="1575090"/>
            <a:ext cx="2467965" cy="2229894"/>
          </a:xfrm>
          <a:prstGeom prst="ellipse">
            <a:avLst/>
          </a:prstGeom>
          <a:noFill/>
          <a:ln w="222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2909269" y="1283826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9269" y="1283826"/>
                <a:ext cx="390876" cy="402931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4484327" y="1310530"/>
                <a:ext cx="2474203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4327" y="1310530"/>
                <a:ext cx="2474203" cy="968727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3564102" y="1578597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&gt;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4102" y="1578597"/>
                <a:ext cx="691023" cy="307777"/>
              </a:xfrm>
              <a:prstGeom prst="rect">
                <a:avLst/>
              </a:prstGeom>
              <a:blipFill rotWithShape="0">
                <a:blip r:embed="rId7"/>
                <a:stretch>
                  <a:fillRect l="-5310" r="-7080" b="-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Conector recto de flecha 18"/>
          <p:cNvCxnSpPr>
            <a:stCxn id="5" idx="0"/>
            <a:endCxn id="13" idx="5"/>
          </p:cNvCxnSpPr>
          <p:nvPr/>
        </p:nvCxnSpPr>
        <p:spPr>
          <a:xfrm>
            <a:off x="1259959" y="2647507"/>
            <a:ext cx="920403" cy="83091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1686368" y="2704521"/>
                <a:ext cx="35163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86368" y="2704521"/>
                <a:ext cx="351635" cy="36933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6" name="Conector recto de flecha 25"/>
          <p:cNvCxnSpPr/>
          <p:nvPr/>
        </p:nvCxnSpPr>
        <p:spPr>
          <a:xfrm flipV="1">
            <a:off x="2187463" y="1559814"/>
            <a:ext cx="467145" cy="32656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ector recto de flecha 26"/>
          <p:cNvCxnSpPr/>
          <p:nvPr/>
        </p:nvCxnSpPr>
        <p:spPr>
          <a:xfrm flipV="1">
            <a:off x="2191089" y="1275535"/>
            <a:ext cx="889271" cy="6069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2128053" y="1410636"/>
                <a:ext cx="319575" cy="3124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28053" y="1410636"/>
                <a:ext cx="319575" cy="312458"/>
              </a:xfrm>
              <a:prstGeom prst="rect">
                <a:avLst/>
              </a:prstGeom>
              <a:blipFill rotWithShape="0">
                <a:blip r:embed="rId9"/>
                <a:stretch>
                  <a:fillRect l="-16981" t="-42308" r="-103774" b="-576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CuadroTexto 29"/>
          <p:cNvSpPr txBox="1"/>
          <p:nvPr/>
        </p:nvSpPr>
        <p:spPr>
          <a:xfrm>
            <a:off x="302331" y="1232287"/>
            <a:ext cx="11610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Simetría…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2467007" y="2082683"/>
            <a:ext cx="6564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El campo es uniforme (vale lo mismo) en toda la superficie gaussiana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6958530" y="1543006"/>
                <a:ext cx="218547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𝐸𝑆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4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58530" y="1543006"/>
                <a:ext cx="2185470" cy="461665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4192966" y="2635934"/>
                <a:ext cx="2409249" cy="11011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32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20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2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s-ES" sz="32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  <m:r>
                            <a:rPr lang="es-ES" sz="32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32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32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𝑞</m:t>
                          </m:r>
                        </m:num>
                        <m:den>
                          <m:sSup>
                            <m:sSupPr>
                              <m:ctrlP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32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92966" y="2635934"/>
                <a:ext cx="2409249" cy="110113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647148" y="4118665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𝑟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&lt;</m:t>
                      </m:r>
                      <m:r>
                        <a:rPr lang="es-ES" sz="2000" b="0" i="1" smtClean="0"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148" y="4118665"/>
                <a:ext cx="691023" cy="307777"/>
              </a:xfrm>
              <a:prstGeom prst="rect">
                <a:avLst/>
              </a:prstGeom>
              <a:blipFill>
                <a:blip r:embed="rId12"/>
                <a:stretch>
                  <a:fillRect l="-4386" r="-7018" b="-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/>
              <p:cNvSpPr/>
              <p:nvPr/>
            </p:nvSpPr>
            <p:spPr>
              <a:xfrm>
                <a:off x="1979743" y="3987225"/>
                <a:ext cx="131196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32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000" dirty="0"/>
              </a:p>
            </p:txBody>
          </p:sp>
        </mc:Choice>
        <mc:Fallback xmlns="">
          <p:sp>
            <p:nvSpPr>
              <p:cNvPr id="37" name="Rectángulo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9743" y="3987225"/>
                <a:ext cx="1311962" cy="58477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CuadroTexto 33"/>
          <p:cNvSpPr txBox="1"/>
          <p:nvPr/>
        </p:nvSpPr>
        <p:spPr>
          <a:xfrm>
            <a:off x="3430521" y="3990178"/>
            <a:ext cx="57134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dirty="0">
                <a:solidFill>
                  <a:srgbClr val="FF0000"/>
                </a:solidFill>
              </a:rPr>
              <a:t>Igual que el campo de una carga puntual!!! Ley de Coulomb!!!!</a:t>
            </a:r>
          </a:p>
        </p:txBody>
      </p:sp>
    </p:spTree>
    <p:extLst>
      <p:ext uri="{BB962C8B-B14F-4D97-AF65-F5344CB8AC3E}">
        <p14:creationId xmlns:p14="http://schemas.microsoft.com/office/powerpoint/2010/main" val="110692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/>
      <p:bldP spid="20" grpId="0"/>
      <p:bldP spid="17" grpId="0"/>
      <p:bldP spid="21" grpId="0"/>
      <p:bldP spid="28" grpId="0"/>
      <p:bldP spid="23" grpId="0"/>
      <p:bldP spid="24" grpId="0"/>
      <p:bldP spid="25" grpId="0"/>
      <p:bldP spid="35" grpId="0"/>
      <p:bldP spid="37" grpId="0"/>
      <p:bldP spid="3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upo 8"/>
          <p:cNvGrpSpPr/>
          <p:nvPr/>
        </p:nvGrpSpPr>
        <p:grpSpPr>
          <a:xfrm rot="16200000">
            <a:off x="637054" y="1160815"/>
            <a:ext cx="1523846" cy="2645500"/>
            <a:chOff x="923010" y="1564253"/>
            <a:chExt cx="1523846" cy="3233386"/>
          </a:xfrm>
        </p:grpSpPr>
        <p:cxnSp>
          <p:nvCxnSpPr>
            <p:cNvPr id="4" name="Conector recto de flecha 3"/>
            <p:cNvCxnSpPr/>
            <p:nvPr/>
          </p:nvCxnSpPr>
          <p:spPr>
            <a:xfrm>
              <a:off x="998483" y="2890347"/>
              <a:ext cx="1366345" cy="0"/>
            </a:xfrm>
            <a:prstGeom prst="straightConnector1">
              <a:avLst/>
            </a:prstGeom>
            <a:ln w="31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Rectángulo 1"/>
            <p:cNvSpPr/>
            <p:nvPr/>
          </p:nvSpPr>
          <p:spPr>
            <a:xfrm>
              <a:off x="923010" y="1564253"/>
              <a:ext cx="77821" cy="2898843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" name="CuadroTexto 5"/>
            <p:cNvSpPr txBox="1"/>
            <p:nvPr/>
          </p:nvSpPr>
          <p:spPr>
            <a:xfrm rot="5400000">
              <a:off x="2085663" y="2539742"/>
              <a:ext cx="3530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y</a:t>
              </a:r>
            </a:p>
          </p:txBody>
        </p:sp>
        <p:sp>
          <p:nvSpPr>
            <p:cNvPr id="10" name="CuadroTexto 9"/>
            <p:cNvSpPr txBox="1"/>
            <p:nvPr/>
          </p:nvSpPr>
          <p:spPr>
            <a:xfrm rot="5400000">
              <a:off x="1006474" y="4404986"/>
              <a:ext cx="3373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/>
                <a:t>z</a:t>
              </a:r>
            </a:p>
          </p:txBody>
        </p:sp>
        <p:cxnSp>
          <p:nvCxnSpPr>
            <p:cNvPr id="8" name="Conector recto de flecha 7"/>
            <p:cNvCxnSpPr>
              <a:cxnSpLocks/>
            </p:cNvCxnSpPr>
            <p:nvPr/>
          </p:nvCxnSpPr>
          <p:spPr>
            <a:xfrm rot="10800000" flipH="1" flipV="1">
              <a:off x="961920" y="4463096"/>
              <a:ext cx="1" cy="334543"/>
            </a:xfrm>
            <a:prstGeom prst="straightConnector1">
              <a:avLst/>
            </a:prstGeom>
            <a:ln w="31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214616" y="737894"/>
                <a:ext cx="8676167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 creado por un hilo infinito de densidad de carga lineal </a:t>
                </a:r>
                <a14:m>
                  <m:oMath xmlns:m="http://schemas.openxmlformats.org/officeDocument/2006/math">
                    <m:r>
                      <a:rPr lang="el-GR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𝝀</m:t>
                    </m:r>
                  </m:oMath>
                </a14:m>
                <a:endParaRPr lang="es-ES" b="1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616" y="737894"/>
                <a:ext cx="8676167" cy="402931"/>
              </a:xfrm>
              <a:prstGeom prst="rect">
                <a:avLst/>
              </a:prstGeom>
              <a:blipFill>
                <a:blip r:embed="rId4"/>
                <a:stretch>
                  <a:fillRect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uadroTexto 10"/>
              <p:cNvSpPr txBox="1"/>
              <p:nvPr/>
            </p:nvSpPr>
            <p:spPr>
              <a:xfrm>
                <a:off x="1901319" y="1306908"/>
                <a:ext cx="664253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dirty="0"/>
                  <a:t>Simetría: Superficie gaussiana cilíndrica de radio </a:t>
                </a:r>
                <a14:m>
                  <m:oMath xmlns:m="http://schemas.openxmlformats.org/officeDocument/2006/math">
                    <m:r>
                      <a:rPr lang="es-ES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𝒚</m:t>
                    </m:r>
                  </m:oMath>
                </a14:m>
                <a:r>
                  <a:rPr lang="es-ES" dirty="0"/>
                  <a:t> y longitud </a:t>
                </a:r>
                <a14:m>
                  <m:oMath xmlns:m="http://schemas.openxmlformats.org/officeDocument/2006/math">
                    <m:r>
                      <a:rPr lang="es-ES" b="1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𝑳</m:t>
                    </m:r>
                  </m:oMath>
                </a14:m>
                <a:endParaRPr lang="es-ES" b="1" dirty="0"/>
              </a:p>
            </p:txBody>
          </p:sp>
        </mc:Choice>
        <mc:Fallback xmlns="">
          <p:sp>
            <p:nvSpPr>
              <p:cNvPr id="11" name="CuadroTexto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1319" y="1306908"/>
                <a:ext cx="6642538" cy="369332"/>
              </a:xfrm>
              <a:prstGeom prst="rect">
                <a:avLst/>
              </a:prstGeom>
              <a:blipFill>
                <a:blip r:embed="rId5"/>
                <a:stretch>
                  <a:fillRect l="-826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Cilindro 11"/>
          <p:cNvSpPr/>
          <p:nvPr/>
        </p:nvSpPr>
        <p:spPr>
          <a:xfrm rot="16200000">
            <a:off x="792263" y="2571087"/>
            <a:ext cx="746235" cy="1221399"/>
          </a:xfrm>
          <a:prstGeom prst="can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68690240-5230-40B4-9A6B-E6BDF5B48949}"/>
              </a:ext>
            </a:extLst>
          </p:cNvPr>
          <p:cNvGrpSpPr/>
          <p:nvPr/>
        </p:nvGrpSpPr>
        <p:grpSpPr>
          <a:xfrm>
            <a:off x="241511" y="3243786"/>
            <a:ext cx="738003" cy="975461"/>
            <a:chOff x="241511" y="3243786"/>
            <a:chExt cx="738003" cy="975461"/>
          </a:xfrm>
        </p:grpSpPr>
        <p:cxnSp>
          <p:nvCxnSpPr>
            <p:cNvPr id="24" name="Conector recto de flecha 23"/>
            <p:cNvCxnSpPr>
              <a:cxnSpLocks/>
            </p:cNvCxnSpPr>
            <p:nvPr/>
          </p:nvCxnSpPr>
          <p:spPr>
            <a:xfrm rot="5400000">
              <a:off x="459293" y="3110816"/>
              <a:ext cx="0" cy="395079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/>
            <p:cNvCxnSpPr>
              <a:cxnSpLocks/>
            </p:cNvCxnSpPr>
            <p:nvPr/>
          </p:nvCxnSpPr>
          <p:spPr>
            <a:xfrm flipH="1">
              <a:off x="638222" y="3243786"/>
              <a:ext cx="5423" cy="64134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ectángulo 29"/>
                <p:cNvSpPr/>
                <p:nvPr/>
              </p:nvSpPr>
              <p:spPr>
                <a:xfrm>
                  <a:off x="588638" y="3816316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0" name="Rectángulo 2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8638" y="3816316"/>
                  <a:ext cx="390876" cy="402931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CuadroTexto 30"/>
                <p:cNvSpPr txBox="1"/>
                <p:nvPr/>
              </p:nvSpPr>
              <p:spPr>
                <a:xfrm>
                  <a:off x="241511" y="3351767"/>
                  <a:ext cx="319575" cy="31245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1" name="CuadroTexto 3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1511" y="3351767"/>
                  <a:ext cx="319575" cy="312458"/>
                </a:xfrm>
                <a:prstGeom prst="rect">
                  <a:avLst/>
                </a:prstGeom>
                <a:blipFill>
                  <a:blip r:embed="rId7"/>
                  <a:stretch>
                    <a:fillRect l="-17308" t="-45098" r="-105769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07437D6E-3536-48E2-82B4-0F62022DBB79}"/>
              </a:ext>
            </a:extLst>
          </p:cNvPr>
          <p:cNvGrpSpPr/>
          <p:nvPr/>
        </p:nvGrpSpPr>
        <p:grpSpPr>
          <a:xfrm>
            <a:off x="996259" y="3217438"/>
            <a:ext cx="590499" cy="1070621"/>
            <a:chOff x="996259" y="3217438"/>
            <a:chExt cx="590499" cy="1070621"/>
          </a:xfrm>
        </p:grpSpPr>
        <p:cxnSp>
          <p:nvCxnSpPr>
            <p:cNvPr id="14" name="Conector recto de flecha 13"/>
            <p:cNvCxnSpPr/>
            <p:nvPr/>
          </p:nvCxnSpPr>
          <p:spPr>
            <a:xfrm rot="16200000" flipH="1">
              <a:off x="1089557" y="3468216"/>
              <a:ext cx="450850" cy="189186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ángulo 14"/>
            <p:cNvSpPr/>
            <p:nvPr/>
          </p:nvSpPr>
          <p:spPr>
            <a:xfrm rot="16200000">
              <a:off x="1187887" y="3308356"/>
              <a:ext cx="94593" cy="9459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19" name="Conector recto de flecha 18"/>
            <p:cNvCxnSpPr/>
            <p:nvPr/>
          </p:nvCxnSpPr>
          <p:spPr>
            <a:xfrm rot="16200000" flipH="1">
              <a:off x="1028386" y="3552756"/>
              <a:ext cx="745334" cy="34335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Rectángulo 21"/>
                <p:cNvSpPr/>
                <p:nvPr/>
              </p:nvSpPr>
              <p:spPr>
                <a:xfrm>
                  <a:off x="1195882" y="3885128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2" name="Rectángulo 2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95882" y="3885128"/>
                  <a:ext cx="390876" cy="402931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CuadroTexto 22"/>
                <p:cNvSpPr txBox="1"/>
                <p:nvPr/>
              </p:nvSpPr>
              <p:spPr>
                <a:xfrm>
                  <a:off x="996259" y="3539141"/>
                  <a:ext cx="319575" cy="31245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23" name="CuadroTexto 2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6259" y="3539141"/>
                  <a:ext cx="319575" cy="312458"/>
                </a:xfrm>
                <a:prstGeom prst="rect">
                  <a:avLst/>
                </a:prstGeom>
                <a:blipFill>
                  <a:blip r:embed="rId9"/>
                  <a:stretch>
                    <a:fillRect l="-16981" t="-45098" r="-103774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Conector recto 26"/>
            <p:cNvCxnSpPr>
              <a:cxnSpLocks/>
            </p:cNvCxnSpPr>
            <p:nvPr/>
          </p:nvCxnSpPr>
          <p:spPr>
            <a:xfrm rot="16200000" flipV="1">
              <a:off x="1129942" y="3259760"/>
              <a:ext cx="163745" cy="79102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76226" y="2129404"/>
                <a:ext cx="743537" cy="5259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𝑑𝑧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26" y="2129404"/>
                <a:ext cx="743537" cy="525913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CuadroTexto 2"/>
          <p:cNvSpPr txBox="1"/>
          <p:nvPr/>
        </p:nvSpPr>
        <p:spPr>
          <a:xfrm>
            <a:off x="2861923" y="2199212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Tapas: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3678897" y="1977449"/>
                <a:ext cx="1791901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8897" y="1977449"/>
                <a:ext cx="1791901" cy="968727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Grupo 15">
            <a:extLst>
              <a:ext uri="{FF2B5EF4-FFF2-40B4-BE49-F238E27FC236}">
                <a16:creationId xmlns:a16="http://schemas.microsoft.com/office/drawing/2014/main" id="{9BA88723-D2BE-4E05-9353-B7D9C6D7782E}"/>
              </a:ext>
            </a:extLst>
          </p:cNvPr>
          <p:cNvGrpSpPr/>
          <p:nvPr/>
        </p:nvGrpSpPr>
        <p:grpSpPr>
          <a:xfrm>
            <a:off x="1741027" y="3207396"/>
            <a:ext cx="522923" cy="794182"/>
            <a:chOff x="1741027" y="3207396"/>
            <a:chExt cx="522923" cy="794182"/>
          </a:xfrm>
        </p:grpSpPr>
        <p:cxnSp>
          <p:nvCxnSpPr>
            <p:cNvPr id="33" name="Conector recto de flecha 32"/>
            <p:cNvCxnSpPr>
              <a:cxnSpLocks/>
            </p:cNvCxnSpPr>
            <p:nvPr/>
          </p:nvCxnSpPr>
          <p:spPr>
            <a:xfrm rot="16200000" flipH="1">
              <a:off x="1404641" y="3600499"/>
              <a:ext cx="794182" cy="797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Rectángulo 37"/>
                <p:cNvSpPr/>
                <p:nvPr/>
              </p:nvSpPr>
              <p:spPr>
                <a:xfrm>
                  <a:off x="1741027" y="3539141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s-E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8" name="Rectángulo 37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41027" y="3539141"/>
                  <a:ext cx="390876" cy="402931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CuadroTexto 38"/>
                <p:cNvSpPr txBox="1"/>
                <p:nvPr/>
              </p:nvSpPr>
              <p:spPr>
                <a:xfrm>
                  <a:off x="1944375" y="3294830"/>
                  <a:ext cx="319575" cy="31245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lang="es-E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s-ES" b="0" i="1" smtClean="0">
                                <a:latin typeface="Cambria Math" panose="02040503050406030204" pitchFamily="18" charset="0"/>
                              </a:rPr>
                              <m:t>𝑆</m:t>
                            </m:r>
                          </m:e>
                        </m:acc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39" name="CuadroTexto 3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44375" y="3294830"/>
                  <a:ext cx="319575" cy="312458"/>
                </a:xfrm>
                <a:prstGeom prst="rect">
                  <a:avLst/>
                </a:prstGeom>
                <a:blipFill>
                  <a:blip r:embed="rId14"/>
                  <a:stretch>
                    <a:fillRect l="-17308" t="-42308" r="-105769" b="-576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7" name="Conector recto de flecha 36"/>
            <p:cNvCxnSpPr>
              <a:cxnSpLocks/>
            </p:cNvCxnSpPr>
            <p:nvPr/>
          </p:nvCxnSpPr>
          <p:spPr>
            <a:xfrm rot="16200000" flipH="1">
              <a:off x="1963871" y="3095669"/>
              <a:ext cx="2" cy="398324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4860162" y="1729496"/>
                <a:ext cx="938077" cy="4047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⊥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0162" y="1729496"/>
                <a:ext cx="938077" cy="404791"/>
              </a:xfrm>
              <a:prstGeom prst="rect">
                <a:avLst/>
              </a:prstGeom>
              <a:blipFill rotWithShape="0">
                <a:blip r:embed="rId15"/>
                <a:stretch>
                  <a:fillRect t="-227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Rectángulo 41"/>
              <p:cNvSpPr/>
              <p:nvPr/>
            </p:nvSpPr>
            <p:spPr>
              <a:xfrm>
                <a:off x="5311977" y="2187543"/>
                <a:ext cx="73821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2" name="Rectángulo 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1977" y="2187543"/>
                <a:ext cx="738215" cy="46166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CuadroTexto 42"/>
          <p:cNvSpPr txBox="1"/>
          <p:nvPr/>
        </p:nvSpPr>
        <p:spPr>
          <a:xfrm>
            <a:off x="2887575" y="2928509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Lateral: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CuadroTexto 43"/>
              <p:cNvSpPr txBox="1"/>
              <p:nvPr/>
            </p:nvSpPr>
            <p:spPr>
              <a:xfrm>
                <a:off x="3704549" y="2706746"/>
                <a:ext cx="1714572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4" name="CuadroTexto 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4549" y="2706746"/>
                <a:ext cx="1714572" cy="968727"/>
              </a:xfrm>
              <a:prstGeom prst="rect">
                <a:avLst/>
              </a:prstGeom>
              <a:blipFill rotWithShape="0"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ectángulo 44"/>
              <p:cNvSpPr/>
              <p:nvPr/>
            </p:nvSpPr>
            <p:spPr>
              <a:xfrm>
                <a:off x="5275267" y="2903412"/>
                <a:ext cx="224555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𝐸𝑆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𝑦𝐿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5" name="Rectángulo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75267" y="2903412"/>
                <a:ext cx="2245551" cy="461665"/>
              </a:xfrm>
              <a:prstGeom prst="rect">
                <a:avLst/>
              </a:prstGeom>
              <a:blipFill>
                <a:blip r:embed="rId18"/>
                <a:stretch>
                  <a:fillRect b="-1710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7" name="CuadroTexto 46"/>
          <p:cNvSpPr txBox="1"/>
          <p:nvPr/>
        </p:nvSpPr>
        <p:spPr>
          <a:xfrm>
            <a:off x="2286173" y="3639832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Flujo: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/>
              <p:cNvSpPr txBox="1"/>
              <p:nvPr/>
            </p:nvSpPr>
            <p:spPr>
              <a:xfrm>
                <a:off x="2953142" y="3631650"/>
                <a:ext cx="367196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Φ</m:t>
                              </m:r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=</m:t>
                              </m:r>
                              <m:r>
                                <m:rPr>
                                  <m:sty m:val="p"/>
                                </m:rPr>
                                <a:rPr lang="el-GR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Φ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𝑇</m:t>
                              </m:r>
                            </m:sub>
                          </m:sSub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m:rPr>
                              <m:sty m:val="p"/>
                            </m:rPr>
                            <a:rPr lang="el-GR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=0+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sz="24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𝑦𝐿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8" name="CuadroTexto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3142" y="3631650"/>
                <a:ext cx="3671967" cy="369332"/>
              </a:xfrm>
              <a:prstGeom prst="rect">
                <a:avLst/>
              </a:prstGeom>
              <a:blipFill>
                <a:blip r:embed="rId19"/>
                <a:stretch>
                  <a:fillRect l="-1658" r="-1824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CuadroTexto 48"/>
              <p:cNvSpPr txBox="1"/>
              <p:nvPr/>
            </p:nvSpPr>
            <p:spPr>
              <a:xfrm>
                <a:off x="4332722" y="4146261"/>
                <a:ext cx="1877245" cy="8932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𝑬</m:t>
                      </m:r>
                      <m:r>
                        <a:rPr lang="es-ES" sz="28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𝝀</m:t>
                          </m:r>
                        </m:num>
                        <m:den>
                          <m:r>
                            <a:rPr lang="es-ES" sz="28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  <m:r>
                            <a:rPr lang="es-ES" sz="2800" b="1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𝝅</m:t>
                          </m:r>
                          <m:sSub>
                            <m:sSubPr>
                              <m:ctrlP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28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𝒚</m:t>
                          </m:r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49" name="CuadroTexto 4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32722" y="4146261"/>
                <a:ext cx="1877245" cy="893258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ángulo 40"/>
              <p:cNvSpPr/>
              <p:nvPr/>
            </p:nvSpPr>
            <p:spPr>
              <a:xfrm>
                <a:off x="6557193" y="3420382"/>
                <a:ext cx="1069973" cy="7875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1" name="Rectángulo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7193" y="3420382"/>
                <a:ext cx="1069973" cy="787588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0E21D266-B068-465C-A798-89CC6D0BCDEC}"/>
                  </a:ext>
                </a:extLst>
              </p:cNvPr>
              <p:cNvSpPr/>
              <p:nvPr/>
            </p:nvSpPr>
            <p:spPr>
              <a:xfrm>
                <a:off x="7442083" y="3351517"/>
                <a:ext cx="896784" cy="85645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𝜆</m:t>
                          </m:r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0E21D266-B068-465C-A798-89CC6D0BCD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42083" y="3351517"/>
                <a:ext cx="896784" cy="856453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0B19D3F5-2790-4705-BDF9-5367F468E1A9}"/>
                  </a:ext>
                </a:extLst>
              </p:cNvPr>
              <p:cNvSpPr/>
              <p:nvPr/>
            </p:nvSpPr>
            <p:spPr>
              <a:xfrm>
                <a:off x="670492" y="2134084"/>
                <a:ext cx="851451" cy="56669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0B19D3F5-2790-4705-BDF9-5367F468E1A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0492" y="2134084"/>
                <a:ext cx="851451" cy="566694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0" name="Grupo 49">
            <a:extLst>
              <a:ext uri="{FF2B5EF4-FFF2-40B4-BE49-F238E27FC236}">
                <a16:creationId xmlns:a16="http://schemas.microsoft.com/office/drawing/2014/main" id="{DEF9E317-B180-41E1-8DD5-BB1D59D84956}"/>
              </a:ext>
            </a:extLst>
          </p:cNvPr>
          <p:cNvGrpSpPr/>
          <p:nvPr/>
        </p:nvGrpSpPr>
        <p:grpSpPr>
          <a:xfrm>
            <a:off x="881623" y="2377334"/>
            <a:ext cx="216553" cy="1795414"/>
            <a:chOff x="7122729" y="510076"/>
            <a:chExt cx="216553" cy="1795414"/>
          </a:xfrm>
        </p:grpSpPr>
        <p:sp>
          <p:nvSpPr>
            <p:cNvPr id="51" name="Elipse 50">
              <a:extLst>
                <a:ext uri="{FF2B5EF4-FFF2-40B4-BE49-F238E27FC236}">
                  <a16:creationId xmlns:a16="http://schemas.microsoft.com/office/drawing/2014/main" id="{B501EF30-F4B8-4665-96F8-4FF0B9A2085C}"/>
                </a:ext>
              </a:extLst>
            </p:cNvPr>
            <p:cNvSpPr/>
            <p:nvPr/>
          </p:nvSpPr>
          <p:spPr>
            <a:xfrm>
              <a:off x="7122729" y="510076"/>
              <a:ext cx="216553" cy="1795414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2CD08A55-6CE8-4AEC-83E0-4BD511ADDC24}"/>
                </a:ext>
              </a:extLst>
            </p:cNvPr>
            <p:cNvCxnSpPr>
              <a:endCxn id="51" idx="0"/>
            </p:cNvCxnSpPr>
            <p:nvPr/>
          </p:nvCxnSpPr>
          <p:spPr>
            <a:xfrm flipH="1" flipV="1">
              <a:off x="7231006" y="510076"/>
              <a:ext cx="11898" cy="849007"/>
            </a:xfrm>
            <a:prstGeom prst="straightConnector1">
              <a:avLst/>
            </a:prstGeom>
            <a:ln w="3175">
              <a:solidFill>
                <a:schemeClr val="accent1">
                  <a:lumMod val="75000"/>
                </a:schemeClr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ector recto de flecha 52">
              <a:extLst>
                <a:ext uri="{FF2B5EF4-FFF2-40B4-BE49-F238E27FC236}">
                  <a16:creationId xmlns:a16="http://schemas.microsoft.com/office/drawing/2014/main" id="{89DFB2E4-943C-40AE-9060-57A2CDB401DB}"/>
                </a:ext>
              </a:extLst>
            </p:cNvPr>
            <p:cNvCxnSpPr>
              <a:endCxn id="51" idx="1"/>
            </p:cNvCxnSpPr>
            <p:nvPr/>
          </p:nvCxnSpPr>
          <p:spPr>
            <a:xfrm flipH="1" flipV="1">
              <a:off x="7154442" y="773008"/>
              <a:ext cx="75596" cy="588160"/>
            </a:xfrm>
            <a:prstGeom prst="straightConnector1">
              <a:avLst/>
            </a:prstGeom>
            <a:ln w="3175">
              <a:solidFill>
                <a:schemeClr val="accent1">
                  <a:lumMod val="75000"/>
                </a:schemeClr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cto de flecha 53">
              <a:extLst>
                <a:ext uri="{FF2B5EF4-FFF2-40B4-BE49-F238E27FC236}">
                  <a16:creationId xmlns:a16="http://schemas.microsoft.com/office/drawing/2014/main" id="{F5FFED2F-CFC0-4D9F-A53E-31E1B4DAD619}"/>
                </a:ext>
              </a:extLst>
            </p:cNvPr>
            <p:cNvCxnSpPr/>
            <p:nvPr/>
          </p:nvCxnSpPr>
          <p:spPr>
            <a:xfrm flipH="1" flipV="1">
              <a:off x="7134628" y="1178655"/>
              <a:ext cx="89945" cy="130445"/>
            </a:xfrm>
            <a:prstGeom prst="straightConnector1">
              <a:avLst/>
            </a:prstGeom>
            <a:ln w="3175">
              <a:solidFill>
                <a:schemeClr val="accent1">
                  <a:lumMod val="75000"/>
                </a:schemeClr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recto de flecha 54">
              <a:extLst>
                <a:ext uri="{FF2B5EF4-FFF2-40B4-BE49-F238E27FC236}">
                  <a16:creationId xmlns:a16="http://schemas.microsoft.com/office/drawing/2014/main" id="{B2DEAF0B-B180-4739-B361-0C4FE4D7557E}"/>
                </a:ext>
              </a:extLst>
            </p:cNvPr>
            <p:cNvCxnSpPr/>
            <p:nvPr/>
          </p:nvCxnSpPr>
          <p:spPr>
            <a:xfrm flipH="1">
              <a:off x="7147015" y="1357035"/>
              <a:ext cx="77559" cy="403534"/>
            </a:xfrm>
            <a:prstGeom prst="straightConnector1">
              <a:avLst/>
            </a:prstGeom>
            <a:ln w="3175">
              <a:solidFill>
                <a:schemeClr val="accent1">
                  <a:lumMod val="75000"/>
                </a:schemeClr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recto de flecha 55">
              <a:extLst>
                <a:ext uri="{FF2B5EF4-FFF2-40B4-BE49-F238E27FC236}">
                  <a16:creationId xmlns:a16="http://schemas.microsoft.com/office/drawing/2014/main" id="{7B99ACC4-2076-4AD5-915B-E37A94E9F4A1}"/>
                </a:ext>
              </a:extLst>
            </p:cNvPr>
            <p:cNvCxnSpPr/>
            <p:nvPr/>
          </p:nvCxnSpPr>
          <p:spPr>
            <a:xfrm flipH="1">
              <a:off x="7179600" y="1343151"/>
              <a:ext cx="44973" cy="867757"/>
            </a:xfrm>
            <a:prstGeom prst="straightConnector1">
              <a:avLst/>
            </a:prstGeom>
            <a:ln w="3175">
              <a:solidFill>
                <a:schemeClr val="accent1">
                  <a:lumMod val="75000"/>
                </a:schemeClr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3598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35" grpId="0"/>
      <p:bldP spid="3" grpId="0"/>
      <p:bldP spid="34" grpId="0"/>
      <p:bldP spid="29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41" grpId="0"/>
      <p:bldP spid="17" grpId="0"/>
      <p:bldP spid="1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214616" y="669272"/>
                <a:ext cx="8676167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 creado por una lámina infinita con una densidad de carga uniforme y positiva </a:t>
                </a:r>
                <a14:m>
                  <m:oMath xmlns:m="http://schemas.openxmlformats.org/officeDocument/2006/math">
                    <m:r>
                      <a:rPr lang="es-E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</m:oMath>
                </a14:m>
                <a:endParaRPr lang="es-ES" dirty="0"/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616" y="669272"/>
                <a:ext cx="8676167" cy="402931"/>
              </a:xfrm>
              <a:prstGeom prst="rect">
                <a:avLst/>
              </a:prstGeom>
              <a:blipFill rotWithShape="0">
                <a:blip r:embed="rId4"/>
                <a:stretch>
                  <a:fillRect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Imagen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86" y="2834270"/>
            <a:ext cx="3714750" cy="377310"/>
          </a:xfrm>
          <a:prstGeom prst="rect">
            <a:avLst/>
          </a:prstGeom>
        </p:spPr>
      </p:pic>
      <p:sp>
        <p:nvSpPr>
          <p:cNvPr id="4" name="Cilindro 3"/>
          <p:cNvSpPr/>
          <p:nvPr/>
        </p:nvSpPr>
        <p:spPr>
          <a:xfrm>
            <a:off x="1483108" y="2522187"/>
            <a:ext cx="977462" cy="594820"/>
          </a:xfrm>
          <a:prstGeom prst="can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" name="Cilindro 9"/>
          <p:cNvSpPr/>
          <p:nvPr/>
        </p:nvSpPr>
        <p:spPr>
          <a:xfrm>
            <a:off x="1483108" y="3015959"/>
            <a:ext cx="977462" cy="499144"/>
          </a:xfrm>
          <a:prstGeom prst="can">
            <a:avLst/>
          </a:prstGeom>
          <a:noFill/>
          <a:ln w="254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" name="CuadroTexto 10"/>
          <p:cNvSpPr txBox="1"/>
          <p:nvPr/>
        </p:nvSpPr>
        <p:spPr>
          <a:xfrm>
            <a:off x="293308" y="1051003"/>
            <a:ext cx="7534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Simetría: Superficie gaussiana cilíndrica perpendicular al plano y de radio </a:t>
            </a:r>
            <a:r>
              <a:rPr lang="es-ES" dirty="0">
                <a:solidFill>
                  <a:srgbClr val="FF0000"/>
                </a:solidFill>
              </a:rPr>
              <a:t>r</a:t>
            </a:r>
          </a:p>
        </p:txBody>
      </p:sp>
      <p:cxnSp>
        <p:nvCxnSpPr>
          <p:cNvPr id="19" name="Conector recto de flecha 18"/>
          <p:cNvCxnSpPr/>
          <p:nvPr/>
        </p:nvCxnSpPr>
        <p:spPr>
          <a:xfrm flipV="1">
            <a:off x="1975045" y="1817548"/>
            <a:ext cx="222" cy="80595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1613706" y="152747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3706" y="1527479"/>
                <a:ext cx="390876" cy="402931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1442077" y="2148021"/>
                <a:ext cx="412292" cy="3124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2077" y="2148021"/>
                <a:ext cx="412292" cy="312458"/>
              </a:xfrm>
              <a:prstGeom prst="rect">
                <a:avLst/>
              </a:prstGeom>
              <a:blipFill rotWithShape="0">
                <a:blip r:embed="rId9"/>
                <a:stretch>
                  <a:fillRect l="-13433" r="-4478" b="-1346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Conector recto de flecha 21"/>
          <p:cNvCxnSpPr/>
          <p:nvPr/>
        </p:nvCxnSpPr>
        <p:spPr>
          <a:xfrm rot="10800000">
            <a:off x="1968932" y="2190111"/>
            <a:ext cx="6113" cy="433396"/>
          </a:xfrm>
          <a:prstGeom prst="straightConnector1">
            <a:avLst/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cto de flecha 22"/>
          <p:cNvCxnSpPr/>
          <p:nvPr/>
        </p:nvCxnSpPr>
        <p:spPr>
          <a:xfrm rot="5400000" flipH="1">
            <a:off x="2057444" y="2433190"/>
            <a:ext cx="794182" cy="797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2442510" y="1906141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2510" y="1906141"/>
                <a:ext cx="390876" cy="402931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/>
              <p:cNvSpPr txBox="1"/>
              <p:nvPr/>
            </p:nvSpPr>
            <p:spPr>
              <a:xfrm>
                <a:off x="2454756" y="2530747"/>
                <a:ext cx="319575" cy="3124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5" name="CuadroTexto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54756" y="2530747"/>
                <a:ext cx="319575" cy="312458"/>
              </a:xfrm>
              <a:prstGeom prst="rect">
                <a:avLst/>
              </a:prstGeom>
              <a:blipFill rotWithShape="0">
                <a:blip r:embed="rId11"/>
                <a:stretch>
                  <a:fillRect l="-17308" t="-43137" r="-105769" b="-78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6" name="Conector recto de flecha 25"/>
          <p:cNvCxnSpPr/>
          <p:nvPr/>
        </p:nvCxnSpPr>
        <p:spPr>
          <a:xfrm rot="-5400000">
            <a:off x="2674212" y="2620628"/>
            <a:ext cx="6113" cy="433396"/>
          </a:xfrm>
          <a:prstGeom prst="straightConnector1">
            <a:avLst/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ector recto 26"/>
          <p:cNvCxnSpPr/>
          <p:nvPr/>
        </p:nvCxnSpPr>
        <p:spPr>
          <a:xfrm flipV="1">
            <a:off x="2004582" y="2584901"/>
            <a:ext cx="437364" cy="29023"/>
          </a:xfrm>
          <a:prstGeom prst="line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CuadroTexto 30"/>
          <p:cNvSpPr txBox="1"/>
          <p:nvPr/>
        </p:nvSpPr>
        <p:spPr>
          <a:xfrm>
            <a:off x="2018028" y="2306582"/>
            <a:ext cx="304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FF0000"/>
                </a:solidFill>
              </a:rPr>
              <a:t>r</a:t>
            </a:r>
          </a:p>
        </p:txBody>
      </p:sp>
      <p:sp>
        <p:nvSpPr>
          <p:cNvPr id="38" name="CuadroTexto 37"/>
          <p:cNvSpPr txBox="1"/>
          <p:nvPr/>
        </p:nvSpPr>
        <p:spPr>
          <a:xfrm>
            <a:off x="2662838" y="1474388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Tapas: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CuadroTexto 38"/>
              <p:cNvSpPr txBox="1"/>
              <p:nvPr/>
            </p:nvSpPr>
            <p:spPr>
              <a:xfrm>
                <a:off x="3855273" y="1325463"/>
                <a:ext cx="3607719" cy="7265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s-E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𝑆</m:t>
                                  </m:r>
                                </m:e>
                              </m:acc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nary>
                            <m:naryPr>
                              <m:chr m:val="∮"/>
                              <m:limLoc m:val="undOvr"/>
                              <m:subHide m:val="on"/>
                              <m:supHide m:val="on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acc>
                                <m:accPr>
                                  <m:chr m:val="⃗"/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</m:acc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  <m:sSub>
                                <m:sSub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𝑆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s-ES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nary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=2</m:t>
                          </m:r>
                          <m:nary>
                            <m:naryPr>
                              <m:chr m:val="∮"/>
                              <m:limLoc m:val="undOvr"/>
                              <m:subHide m:val="on"/>
                              <m:supHide m:val="on"/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acc>
                                <m:accPr>
                                  <m:chr m:val="⃗"/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</m:acc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  <m:sSub>
                                <m:sSub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s-ES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𝑆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nary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9" name="CuadroTexto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5273" y="1325463"/>
                <a:ext cx="3607719" cy="726546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ectángulo 39"/>
              <p:cNvSpPr/>
              <p:nvPr/>
            </p:nvSpPr>
            <p:spPr>
              <a:xfrm>
                <a:off x="4804411" y="2725104"/>
                <a:ext cx="938077" cy="4047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𝑆</m:t>
                          </m:r>
                        </m:e>
                      </m:acc>
                      <m:r>
                        <a:rPr lang="es-E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⊥</m:t>
                      </m:r>
                      <m:acc>
                        <m:accPr>
                          <m:chr m:val="⃗"/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0" name="Rectángulo 3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4411" y="2725104"/>
                <a:ext cx="938077" cy="404791"/>
              </a:xfrm>
              <a:prstGeom prst="rect">
                <a:avLst/>
              </a:prstGeom>
              <a:blipFill rotWithShape="0">
                <a:blip r:embed="rId13"/>
                <a:stretch>
                  <a:fillRect t="-2272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CuadroTexto 40"/>
          <p:cNvSpPr txBox="1"/>
          <p:nvPr/>
        </p:nvSpPr>
        <p:spPr>
          <a:xfrm>
            <a:off x="4060740" y="2418867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Lateral: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CuadroTexto 41"/>
              <p:cNvSpPr txBox="1"/>
              <p:nvPr/>
            </p:nvSpPr>
            <p:spPr>
              <a:xfrm>
                <a:off x="4876724" y="2141082"/>
                <a:ext cx="1714572" cy="96872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2" name="CuadroTexto 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6724" y="2141082"/>
                <a:ext cx="1714572" cy="968727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/>
              <p:cNvSpPr/>
              <p:nvPr/>
            </p:nvSpPr>
            <p:spPr>
              <a:xfrm>
                <a:off x="6447442" y="2337748"/>
                <a:ext cx="73821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3" name="Rectángulo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47442" y="2337748"/>
                <a:ext cx="738215" cy="461665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Conector recto de flecha 43"/>
          <p:cNvCxnSpPr/>
          <p:nvPr/>
        </p:nvCxnSpPr>
        <p:spPr>
          <a:xfrm rot="10800000" flipV="1">
            <a:off x="1927827" y="3515103"/>
            <a:ext cx="222" cy="80595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ectángulo 44"/>
              <p:cNvSpPr/>
              <p:nvPr/>
            </p:nvSpPr>
            <p:spPr>
              <a:xfrm>
                <a:off x="1501411" y="3957059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5" name="Rectángulo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1411" y="3957059"/>
                <a:ext cx="390876" cy="402931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1927826" y="3531628"/>
                <a:ext cx="412292" cy="31245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𝑆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826" y="3531628"/>
                <a:ext cx="412292" cy="312458"/>
              </a:xfrm>
              <a:prstGeom prst="rect">
                <a:avLst/>
              </a:prstGeom>
              <a:blipFill rotWithShape="0">
                <a:blip r:embed="rId17"/>
                <a:stretch>
                  <a:fillRect l="-13235" r="-4412" b="-1346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Conector recto de flecha 47"/>
          <p:cNvCxnSpPr/>
          <p:nvPr/>
        </p:nvCxnSpPr>
        <p:spPr>
          <a:xfrm>
            <a:off x="1911203" y="3523663"/>
            <a:ext cx="6113" cy="433396"/>
          </a:xfrm>
          <a:prstGeom prst="straightConnector1">
            <a:avLst/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3999456" y="1868800"/>
                <a:ext cx="285129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sub>
                      </m:sSub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=2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𝐸𝑆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=2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9456" y="1868800"/>
                <a:ext cx="2851293" cy="461665"/>
              </a:xfrm>
              <a:prstGeom prst="rect">
                <a:avLst/>
              </a:prstGeom>
              <a:blipFill rotWithShape="0">
                <a:blip r:embed="rId18"/>
                <a:stretch>
                  <a:fillRect b="-1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CuadroTexto 49"/>
          <p:cNvSpPr txBox="1"/>
          <p:nvPr/>
        </p:nvSpPr>
        <p:spPr>
          <a:xfrm>
            <a:off x="2856526" y="3053882"/>
            <a:ext cx="904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Flujo: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CuadroTexto 50"/>
              <p:cNvSpPr txBox="1"/>
              <p:nvPr/>
            </p:nvSpPr>
            <p:spPr>
              <a:xfrm>
                <a:off x="3523495" y="3045700"/>
                <a:ext cx="3663182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Φ</m:t>
                              </m:r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=</m:t>
                              </m:r>
                              <m:r>
                                <m:rPr>
                                  <m:sty m:val="p"/>
                                </m:rPr>
                                <a:rPr lang="el-GR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Φ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𝑇</m:t>
                              </m:r>
                            </m:sub>
                          </m:sSub>
                          <m:r>
                            <a:rPr lang="es-ES" sz="2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m:rPr>
                              <m:sty m:val="p"/>
                            </m:rPr>
                            <a:rPr lang="el-GR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Φ</m:t>
                          </m:r>
                        </m:e>
                        <m:sub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𝐿</m:t>
                          </m:r>
                        </m:sub>
                      </m:sSub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24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s-ES" sz="24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𝐸</m:t>
                      </m:r>
                      <m:r>
                        <a:rPr lang="es-ES" sz="2400" i="1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𝜋</m:t>
                      </m:r>
                      <m:sSup>
                        <m:sSup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p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s-E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+0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1" name="CuadroTexto 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3495" y="3045700"/>
                <a:ext cx="3663182" cy="369332"/>
              </a:xfrm>
              <a:prstGeom prst="rect">
                <a:avLst/>
              </a:prstGeom>
              <a:blipFill rotWithShape="0">
                <a:blip r:embed="rId19"/>
                <a:stretch>
                  <a:fillRect l="-1498" t="-1667" r="-1664" b="-1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ángulo 51"/>
              <p:cNvSpPr/>
              <p:nvPr/>
            </p:nvSpPr>
            <p:spPr>
              <a:xfrm>
                <a:off x="7049385" y="2844414"/>
                <a:ext cx="1069972" cy="7875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52" name="Rectángulo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49385" y="2844414"/>
                <a:ext cx="1069972" cy="787588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/>
              <p:cNvSpPr/>
              <p:nvPr/>
            </p:nvSpPr>
            <p:spPr>
              <a:xfrm>
                <a:off x="-93896" y="1341689"/>
                <a:ext cx="944296" cy="61831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𝜎</m:t>
                      </m:r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𝑑𝑞</m:t>
                          </m:r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𝑆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3" name="Rectángulo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93896" y="1341689"/>
                <a:ext cx="944296" cy="618311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CuadroTexto 52"/>
              <p:cNvSpPr txBox="1"/>
              <p:nvPr/>
            </p:nvSpPr>
            <p:spPr>
              <a:xfrm>
                <a:off x="3002788" y="3539045"/>
                <a:ext cx="1549911" cy="8989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32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𝑬</m:t>
                      </m:r>
                      <m:r>
                        <a:rPr lang="es-ES" sz="3200" b="1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32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800" b="1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𝝈</m:t>
                          </m:r>
                        </m:num>
                        <m:den>
                          <m:r>
                            <a:rPr lang="es-ES" sz="32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  <m:sSub>
                            <m:sSubPr>
                              <m:ctrlP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𝜺</m:t>
                              </m:r>
                            </m:e>
                            <m:sub>
                              <m:r>
                                <a:rPr lang="es-ES" sz="3200" b="1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b="1" dirty="0"/>
              </a:p>
            </p:txBody>
          </p:sp>
        </mc:Choice>
        <mc:Fallback xmlns="">
          <p:sp>
            <p:nvSpPr>
              <p:cNvPr id="53" name="CuadroTexto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02788" y="3539045"/>
                <a:ext cx="1549911" cy="898964"/>
              </a:xfrm>
              <a:prstGeom prst="rect">
                <a:avLst/>
              </a:prstGeom>
              <a:blipFill rotWithShape="0"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5100177" y="3593178"/>
                <a:ext cx="3247773" cy="8757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olidFill>
                      <a:srgbClr val="FF0000"/>
                    </a:solidFill>
                  </a:rPr>
                  <a:t> cte. Independiente de la distancia al plano</a:t>
                </a:r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0177" y="3593178"/>
                <a:ext cx="3247773" cy="875753"/>
              </a:xfrm>
              <a:prstGeom prst="rect">
                <a:avLst/>
              </a:prstGeom>
              <a:blipFill rotWithShape="0">
                <a:blip r:embed="rId23"/>
                <a:stretch>
                  <a:fillRect t="-694" r="-3759" b="-1458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CuadroTexto 53"/>
          <p:cNvSpPr txBox="1"/>
          <p:nvPr/>
        </p:nvSpPr>
        <p:spPr>
          <a:xfrm>
            <a:off x="390910" y="4408687"/>
            <a:ext cx="8574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 i="1" dirty="0"/>
              <a:t>Esta solución es aproximadamente válida para placas finitas si calculamos el campo en un punto P lejos de los bordes y muy cerca de la placa.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>
                <a:extLst>
                  <a:ext uri="{FF2B5EF4-FFF2-40B4-BE49-F238E27FC236}">
                    <a16:creationId xmlns:a16="http://schemas.microsoft.com/office/drawing/2014/main" id="{2E6B1D5E-35F8-427B-B398-AE7EB83AD5CD}"/>
                  </a:ext>
                </a:extLst>
              </p:cNvPr>
              <p:cNvSpPr/>
              <p:nvPr/>
            </p:nvSpPr>
            <p:spPr>
              <a:xfrm>
                <a:off x="665530" y="1387492"/>
                <a:ext cx="896527" cy="5667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r>
                            <a:rPr lang="es-ES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m:rPr>
                              <m:nor/>
                            </m:rPr>
                            <a:rPr lang="es-ES" dirty="0"/>
                            <m:t> </m:t>
                          </m:r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6" name="Rectángulo 5">
                <a:extLst>
                  <a:ext uri="{FF2B5EF4-FFF2-40B4-BE49-F238E27FC236}">
                    <a16:creationId xmlns:a16="http://schemas.microsoft.com/office/drawing/2014/main" id="{2E6B1D5E-35F8-427B-B398-AE7EB83AD5C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530" y="1387492"/>
                <a:ext cx="896527" cy="566758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5C89E10E-8381-41E2-B9FC-B9DDE1DD2FD4}"/>
                  </a:ext>
                </a:extLst>
              </p:cNvPr>
              <p:cNvSpPr/>
              <p:nvPr/>
            </p:nvSpPr>
            <p:spPr>
              <a:xfrm>
                <a:off x="7909308" y="2748192"/>
                <a:ext cx="1240661" cy="89620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  <m:r>
                            <a:rPr lang="es-ES" sz="24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sSup>
                            <m:sSup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5C89E10E-8381-41E2-B9FC-B9DDE1DD2FD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09308" y="2748192"/>
                <a:ext cx="1240661" cy="896207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01046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/>
      <p:bldP spid="20" grpId="0"/>
      <p:bldP spid="21" grpId="0"/>
      <p:bldP spid="24" grpId="0"/>
      <p:bldP spid="25" grpId="0"/>
      <p:bldP spid="31" grpId="0"/>
      <p:bldP spid="38" grpId="0"/>
      <p:bldP spid="39" grpId="0"/>
      <p:bldP spid="40" grpId="0"/>
      <p:bldP spid="41" grpId="0"/>
      <p:bldP spid="42" grpId="0"/>
      <p:bldP spid="43" grpId="0"/>
      <p:bldP spid="45" grpId="0"/>
      <p:bldP spid="47" grpId="0"/>
      <p:bldP spid="49" grpId="0"/>
      <p:bldP spid="50" grpId="0"/>
      <p:bldP spid="51" grpId="0"/>
      <p:bldP spid="52" grpId="0"/>
      <p:bldP spid="33" grpId="0"/>
      <p:bldP spid="53" grpId="0"/>
      <p:bldP spid="34" grpId="0"/>
      <p:bldP spid="54" grpId="0"/>
      <p:bldP spid="6" grpId="0"/>
      <p:bldP spid="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14616" y="669272"/>
                <a:ext cx="8890784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dirty="0"/>
                  <a:t> creado por dos placas infinitas conductoras paralelas con carga</a:t>
                </a:r>
                <a14:m>
                  <m:oMath xmlns:m="http://schemas.openxmlformats.org/officeDocument/2006/math">
                    <m:r>
                      <a:rPr lang="es-E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s-E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𝜎</m:t>
                    </m:r>
                  </m:oMath>
                </a14:m>
                <a:r>
                  <a:rPr lang="es-ES" dirty="0"/>
                  <a:t> opuesta (Condensador)</a:t>
                </a:r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616" y="669272"/>
                <a:ext cx="8890784" cy="402931"/>
              </a:xfrm>
              <a:prstGeom prst="rect">
                <a:avLst/>
              </a:prstGeom>
              <a:blipFill rotWithShape="0">
                <a:blip r:embed="rId4"/>
                <a:stretch>
                  <a:fillRect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upo 2"/>
          <p:cNvGrpSpPr/>
          <p:nvPr/>
        </p:nvGrpSpPr>
        <p:grpSpPr>
          <a:xfrm>
            <a:off x="897833" y="1409026"/>
            <a:ext cx="3200780" cy="2312275"/>
            <a:chOff x="272637" y="1621122"/>
            <a:chExt cx="3200780" cy="2312275"/>
          </a:xfrm>
        </p:grpSpPr>
        <p:grpSp>
          <p:nvGrpSpPr>
            <p:cNvPr id="84" name="Grupo 83"/>
            <p:cNvGrpSpPr/>
            <p:nvPr/>
          </p:nvGrpSpPr>
          <p:grpSpPr>
            <a:xfrm>
              <a:off x="1771267" y="1621122"/>
              <a:ext cx="1702150" cy="2312275"/>
              <a:chOff x="7600242" y="1439919"/>
              <a:chExt cx="1702150" cy="2312275"/>
            </a:xfrm>
          </p:grpSpPr>
          <p:cxnSp>
            <p:nvCxnSpPr>
              <p:cNvPr id="85" name="Conector recto 84"/>
              <p:cNvCxnSpPr/>
              <p:nvPr/>
            </p:nvCxnSpPr>
            <p:spPr>
              <a:xfrm flipH="1" flipV="1">
                <a:off x="8449085" y="1439919"/>
                <a:ext cx="12580" cy="2312275"/>
              </a:xfrm>
              <a:prstGeom prst="line">
                <a:avLst/>
              </a:prstGeom>
              <a:ln w="19050">
                <a:solidFill>
                  <a:srgbClr val="0070C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" name="Grupo 85"/>
              <p:cNvGrpSpPr/>
              <p:nvPr/>
            </p:nvGrpSpPr>
            <p:grpSpPr>
              <a:xfrm>
                <a:off x="7600242" y="1870843"/>
                <a:ext cx="525199" cy="1424154"/>
                <a:chOff x="4786873" y="1855071"/>
                <a:chExt cx="525199" cy="1424154"/>
              </a:xfrm>
            </p:grpSpPr>
            <p:cxnSp>
              <p:nvCxnSpPr>
                <p:cNvPr id="91" name="Conector recto de flecha 90"/>
                <p:cNvCxnSpPr/>
                <p:nvPr/>
              </p:nvCxnSpPr>
              <p:spPr>
                <a:xfrm rot="10800000" flipH="1">
                  <a:off x="4792287" y="2564524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Conector recto de flecha 91"/>
                <p:cNvCxnSpPr/>
                <p:nvPr/>
              </p:nvCxnSpPr>
              <p:spPr>
                <a:xfrm rot="10800000" flipH="1">
                  <a:off x="4803117" y="3279225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Conector recto de flecha 92"/>
                <p:cNvCxnSpPr/>
                <p:nvPr/>
              </p:nvCxnSpPr>
              <p:spPr>
                <a:xfrm rot="10800000" flipH="1">
                  <a:off x="4786873" y="1855071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7" name="Grupo 86"/>
              <p:cNvGrpSpPr/>
              <p:nvPr/>
            </p:nvGrpSpPr>
            <p:grpSpPr>
              <a:xfrm>
                <a:off x="8777193" y="1870843"/>
                <a:ext cx="525199" cy="1424154"/>
                <a:chOff x="3793327" y="1855072"/>
                <a:chExt cx="525199" cy="1424154"/>
              </a:xfrm>
            </p:grpSpPr>
            <p:cxnSp>
              <p:nvCxnSpPr>
                <p:cNvPr id="88" name="Conector recto de flecha 87"/>
                <p:cNvCxnSpPr/>
                <p:nvPr/>
              </p:nvCxnSpPr>
              <p:spPr>
                <a:xfrm flipH="1">
                  <a:off x="3798741" y="2564525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Conector recto de flecha 88"/>
                <p:cNvCxnSpPr/>
                <p:nvPr/>
              </p:nvCxnSpPr>
              <p:spPr>
                <a:xfrm flipH="1">
                  <a:off x="3809571" y="3279226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Conector recto de flecha 89"/>
                <p:cNvCxnSpPr/>
                <p:nvPr/>
              </p:nvCxnSpPr>
              <p:spPr>
                <a:xfrm flipH="1">
                  <a:off x="3793327" y="1855072"/>
                  <a:ext cx="508955" cy="0"/>
                </a:xfrm>
                <a:prstGeom prst="straightConnector1">
                  <a:avLst/>
                </a:prstGeom>
                <a:ln w="19050">
                  <a:solidFill>
                    <a:srgbClr val="0070C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4" name="Grupo 93"/>
            <p:cNvGrpSpPr/>
            <p:nvPr/>
          </p:nvGrpSpPr>
          <p:grpSpPr>
            <a:xfrm>
              <a:off x="272637" y="2046785"/>
              <a:ext cx="525199" cy="1424154"/>
              <a:chOff x="4786873" y="1855071"/>
              <a:chExt cx="525199" cy="1424154"/>
            </a:xfrm>
          </p:grpSpPr>
          <p:cxnSp>
            <p:nvCxnSpPr>
              <p:cNvPr id="95" name="Conector recto de flecha 94"/>
              <p:cNvCxnSpPr/>
              <p:nvPr/>
            </p:nvCxnSpPr>
            <p:spPr>
              <a:xfrm rot="10800000" flipH="1">
                <a:off x="4792287" y="2564524"/>
                <a:ext cx="508955" cy="0"/>
              </a:xfrm>
              <a:prstGeom prst="straightConnector1">
                <a:avLst/>
              </a:prstGeom>
              <a:ln w="1905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Conector recto de flecha 95"/>
              <p:cNvCxnSpPr/>
              <p:nvPr/>
            </p:nvCxnSpPr>
            <p:spPr>
              <a:xfrm rot="10800000" flipH="1">
                <a:off x="4803117" y="3279225"/>
                <a:ext cx="508955" cy="0"/>
              </a:xfrm>
              <a:prstGeom prst="straightConnector1">
                <a:avLst/>
              </a:prstGeom>
              <a:ln w="1905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Conector recto de flecha 96"/>
              <p:cNvCxnSpPr/>
              <p:nvPr/>
            </p:nvCxnSpPr>
            <p:spPr>
              <a:xfrm rot="10800000" flipH="1">
                <a:off x="4786873" y="1855071"/>
                <a:ext cx="508955" cy="0"/>
              </a:xfrm>
              <a:prstGeom prst="straightConnector1">
                <a:avLst/>
              </a:prstGeom>
              <a:ln w="19050">
                <a:solidFill>
                  <a:srgbClr val="0070C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8" name="Grupo 127"/>
          <p:cNvGrpSpPr/>
          <p:nvPr/>
        </p:nvGrpSpPr>
        <p:grpSpPr>
          <a:xfrm>
            <a:off x="870014" y="1661622"/>
            <a:ext cx="3203644" cy="1487629"/>
            <a:chOff x="894969" y="1682550"/>
            <a:chExt cx="3203644" cy="1487629"/>
          </a:xfrm>
        </p:grpSpPr>
        <p:cxnSp>
          <p:nvCxnSpPr>
            <p:cNvPr id="78" name="Conector recto de flecha 77"/>
            <p:cNvCxnSpPr/>
            <p:nvPr/>
          </p:nvCxnSpPr>
          <p:spPr>
            <a:xfrm>
              <a:off x="2442615" y="2397252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ector recto de flecha 78"/>
            <p:cNvCxnSpPr/>
            <p:nvPr/>
          </p:nvCxnSpPr>
          <p:spPr>
            <a:xfrm>
              <a:off x="2453126" y="1682551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Conector recto de flecha 79"/>
            <p:cNvCxnSpPr/>
            <p:nvPr/>
          </p:nvCxnSpPr>
          <p:spPr>
            <a:xfrm>
              <a:off x="2437360" y="3106705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Conector recto de flecha 80"/>
            <p:cNvCxnSpPr/>
            <p:nvPr/>
          </p:nvCxnSpPr>
          <p:spPr>
            <a:xfrm rot="10800000">
              <a:off x="900224" y="2397251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Conector recto de flecha 81"/>
            <p:cNvCxnSpPr/>
            <p:nvPr/>
          </p:nvCxnSpPr>
          <p:spPr>
            <a:xfrm rot="10800000">
              <a:off x="910735" y="1682550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ector recto de flecha 82"/>
            <p:cNvCxnSpPr/>
            <p:nvPr/>
          </p:nvCxnSpPr>
          <p:spPr>
            <a:xfrm rot="10800000">
              <a:off x="894969" y="3106704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Conector recto de flecha 97"/>
            <p:cNvCxnSpPr/>
            <p:nvPr/>
          </p:nvCxnSpPr>
          <p:spPr>
            <a:xfrm>
              <a:off x="3594116" y="2460726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Conector recto de flecha 98"/>
            <p:cNvCxnSpPr/>
            <p:nvPr/>
          </p:nvCxnSpPr>
          <p:spPr>
            <a:xfrm>
              <a:off x="3604627" y="1746025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Conector recto de flecha 99"/>
            <p:cNvCxnSpPr/>
            <p:nvPr/>
          </p:nvCxnSpPr>
          <p:spPr>
            <a:xfrm>
              <a:off x="3588861" y="3170179"/>
              <a:ext cx="493986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uadroTexto 100"/>
              <p:cNvSpPr txBox="1"/>
              <p:nvPr/>
            </p:nvSpPr>
            <p:spPr>
              <a:xfrm>
                <a:off x="5638101" y="1195285"/>
                <a:ext cx="874598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1" name="CuadroTexto 1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8101" y="1195285"/>
                <a:ext cx="874598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CuadroTexto 101"/>
              <p:cNvSpPr txBox="1"/>
              <p:nvPr/>
            </p:nvSpPr>
            <p:spPr>
              <a:xfrm>
                <a:off x="7107717" y="1158316"/>
                <a:ext cx="874598" cy="5232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s-E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b="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02" name="CuadroTexto 10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7717" y="1158316"/>
                <a:ext cx="874598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CuadroTexto 102"/>
              <p:cNvSpPr txBox="1"/>
              <p:nvPr/>
            </p:nvSpPr>
            <p:spPr>
              <a:xfrm>
                <a:off x="5061304" y="3771023"/>
                <a:ext cx="3357073" cy="117910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s-ES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f>
                                <m:fPr>
                                  <m:ctrlPr>
                                    <a:rPr lang="es-E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</m:num>
                                <m:den>
                                  <m:sSub>
                                    <m:sSubPr>
                                      <m:ctrlP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𝜀</m:t>
                                      </m:r>
                                    </m:e>
                                    <m:sub>
                                      <m:r>
                                        <a:rPr lang="es-ES" sz="2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</m:den>
                              </m:f>
                              <m:acc>
                                <m:accPr>
                                  <m:chr m:val="̂"/>
                                  <m:ctrlPr>
                                    <a:rPr lang="es-E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s-E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e>
                              </m:acc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(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𝑒𝑛𝑡𝑟𝑒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𝑝𝑙𝑎𝑐𝑎𝑠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  <m:e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𝑒𝑛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𝑒𝑙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𝑟𝑒𝑠𝑡𝑜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03" name="CuadroTexto 10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1304" y="3771023"/>
                <a:ext cx="3357073" cy="1179105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CuadroTexto 3"/>
          <p:cNvSpPr txBox="1"/>
          <p:nvPr/>
        </p:nvSpPr>
        <p:spPr>
          <a:xfrm>
            <a:off x="815402" y="1321346"/>
            <a:ext cx="3363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1</a:t>
            </a:r>
          </a:p>
        </p:txBody>
      </p:sp>
      <p:sp>
        <p:nvSpPr>
          <p:cNvPr id="106" name="CuadroTexto 105"/>
          <p:cNvSpPr txBox="1"/>
          <p:nvPr/>
        </p:nvSpPr>
        <p:spPr>
          <a:xfrm>
            <a:off x="2169659" y="1305277"/>
            <a:ext cx="3363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2</a:t>
            </a:r>
          </a:p>
        </p:txBody>
      </p:sp>
      <p:sp>
        <p:nvSpPr>
          <p:cNvPr id="107" name="CuadroTexto 106"/>
          <p:cNvSpPr txBox="1"/>
          <p:nvPr/>
        </p:nvSpPr>
        <p:spPr>
          <a:xfrm>
            <a:off x="3835854" y="1268225"/>
            <a:ext cx="3363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3</a:t>
            </a:r>
          </a:p>
        </p:txBody>
      </p:sp>
      <p:grpSp>
        <p:nvGrpSpPr>
          <p:cNvPr id="110" name="Grupo 109"/>
          <p:cNvGrpSpPr/>
          <p:nvPr/>
        </p:nvGrpSpPr>
        <p:grpSpPr>
          <a:xfrm>
            <a:off x="5920965" y="2055609"/>
            <a:ext cx="684987" cy="371967"/>
            <a:chOff x="4447273" y="1949654"/>
            <a:chExt cx="684987" cy="371967"/>
          </a:xfrm>
        </p:grpSpPr>
        <p:sp>
          <p:nvSpPr>
            <p:cNvPr id="108" name="CuadroTexto 107"/>
            <p:cNvSpPr txBox="1"/>
            <p:nvPr/>
          </p:nvSpPr>
          <p:spPr>
            <a:xfrm>
              <a:off x="4447273" y="1949654"/>
              <a:ext cx="3363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1</a:t>
              </a:r>
            </a:p>
          </p:txBody>
        </p:sp>
        <p:sp>
          <p:nvSpPr>
            <p:cNvPr id="109" name="CuadroTexto 108"/>
            <p:cNvSpPr txBox="1"/>
            <p:nvPr/>
          </p:nvSpPr>
          <p:spPr>
            <a:xfrm>
              <a:off x="4599195" y="1952289"/>
              <a:ext cx="53306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 y 3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Rectángulo 110"/>
              <p:cNvSpPr/>
              <p:nvPr/>
            </p:nvSpPr>
            <p:spPr>
              <a:xfrm>
                <a:off x="6785308" y="2002310"/>
                <a:ext cx="1028102" cy="5064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0</m:t>
                      </m:r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11" name="Rectángulo 1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5308" y="2002310"/>
                <a:ext cx="1028102" cy="506421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2" name="Grupo 111"/>
          <p:cNvGrpSpPr/>
          <p:nvPr/>
        </p:nvGrpSpPr>
        <p:grpSpPr>
          <a:xfrm>
            <a:off x="4588754" y="2905668"/>
            <a:ext cx="684987" cy="371967"/>
            <a:chOff x="4447273" y="1949654"/>
            <a:chExt cx="684987" cy="371967"/>
          </a:xfrm>
        </p:grpSpPr>
        <p:sp>
          <p:nvSpPr>
            <p:cNvPr id="113" name="CuadroTexto 112"/>
            <p:cNvSpPr txBox="1"/>
            <p:nvPr/>
          </p:nvSpPr>
          <p:spPr>
            <a:xfrm>
              <a:off x="4447273" y="1949654"/>
              <a:ext cx="3363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ES" dirty="0"/>
            </a:p>
          </p:txBody>
        </p:sp>
        <p:sp>
          <p:nvSpPr>
            <p:cNvPr id="114" name="CuadroTexto 113"/>
            <p:cNvSpPr txBox="1"/>
            <p:nvPr/>
          </p:nvSpPr>
          <p:spPr>
            <a:xfrm>
              <a:off x="4599195" y="1952289"/>
              <a:ext cx="53306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dirty="0"/>
                <a:t>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Rectángulo 114"/>
              <p:cNvSpPr/>
              <p:nvPr/>
            </p:nvSpPr>
            <p:spPr>
              <a:xfrm>
                <a:off x="5246483" y="2643164"/>
                <a:ext cx="3171894" cy="9221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</m:acc>
                      <m:r>
                        <a:rPr lang="es-ES" sz="24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sz="2400" i="1"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s-ES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s-ES" sz="24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es-ES" sz="24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es-ES" sz="2400" b="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es-ES" sz="2400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sSub>
                                <m:sSubPr>
                                  <m:ctrlPr>
                                    <a:rPr lang="es-ES" sz="24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s-ES" sz="2400" b="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lang="es-ES" sz="2400" b="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</m:e>
                      </m:d>
                      <m:r>
                        <a:rPr lang="es-E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115" name="Rectángulo 1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483" y="2643164"/>
                <a:ext cx="3171894" cy="922176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Rectángulo 115"/>
              <p:cNvSpPr/>
              <p:nvPr/>
            </p:nvSpPr>
            <p:spPr>
              <a:xfrm>
                <a:off x="1911819" y="3645533"/>
                <a:ext cx="574901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6" name="Rectángulo 1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1819" y="3645533"/>
                <a:ext cx="574901" cy="611834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Rectángulo 116"/>
              <p:cNvSpPr/>
              <p:nvPr/>
            </p:nvSpPr>
            <p:spPr>
              <a:xfrm>
                <a:off x="3246412" y="3631741"/>
                <a:ext cx="574901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7" name="Rectángulo 1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6412" y="3631741"/>
                <a:ext cx="574901" cy="611834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Rectángulo 117"/>
              <p:cNvSpPr/>
              <p:nvPr/>
            </p:nvSpPr>
            <p:spPr>
              <a:xfrm>
                <a:off x="498192" y="3636684"/>
                <a:ext cx="636906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i="1"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8" name="Rectángulo 1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192" y="3636684"/>
                <a:ext cx="636906" cy="611834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Rectángulo 118"/>
              <p:cNvSpPr/>
              <p:nvPr/>
            </p:nvSpPr>
            <p:spPr>
              <a:xfrm>
                <a:off x="1135307" y="3647194"/>
                <a:ext cx="574901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b="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19" name="Rectángulo 1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5307" y="3647194"/>
                <a:ext cx="574901" cy="611834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Rectángulo 119"/>
              <p:cNvSpPr/>
              <p:nvPr/>
            </p:nvSpPr>
            <p:spPr>
              <a:xfrm>
                <a:off x="2505990" y="3632041"/>
                <a:ext cx="574901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b="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20" name="Rectángulo 1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5990" y="3632041"/>
                <a:ext cx="574901" cy="611834"/>
              </a:xfrm>
              <a:prstGeom prst="rect">
                <a:avLst/>
              </a:prstGeom>
              <a:blipFill rotWithShape="0"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1" name="Rectángulo 120"/>
              <p:cNvSpPr/>
              <p:nvPr/>
            </p:nvSpPr>
            <p:spPr>
              <a:xfrm>
                <a:off x="3808465" y="3640256"/>
                <a:ext cx="636906" cy="6118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s-E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>
                            <a:rPr lang="es-ES" b="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sSub>
                            <m:sSubPr>
                              <m:ctrlPr>
                                <a:rPr lang="es-ES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b="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21" name="Rectángulo 1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8465" y="3640256"/>
                <a:ext cx="636906" cy="611834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3" name="Conector recto de flecha 122"/>
          <p:cNvCxnSpPr/>
          <p:nvPr/>
        </p:nvCxnSpPr>
        <p:spPr>
          <a:xfrm>
            <a:off x="511199" y="4651455"/>
            <a:ext cx="3240711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Conector recto de flecha 124"/>
          <p:cNvCxnSpPr/>
          <p:nvPr/>
        </p:nvCxnSpPr>
        <p:spPr>
          <a:xfrm>
            <a:off x="534725" y="4651455"/>
            <a:ext cx="766315" cy="0"/>
          </a:xfrm>
          <a:prstGeom prst="straightConnector1">
            <a:avLst/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Rectángulo 125"/>
              <p:cNvSpPr/>
              <p:nvPr/>
            </p:nvSpPr>
            <p:spPr>
              <a:xfrm>
                <a:off x="1122015" y="4649899"/>
                <a:ext cx="312458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s-ES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26" name="Rectángulo 1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2015" y="4649899"/>
                <a:ext cx="312458" cy="369332"/>
              </a:xfrm>
              <a:prstGeom prst="rect">
                <a:avLst/>
              </a:prstGeom>
              <a:blipFill rotWithShape="0">
                <a:blip r:embed="rId16"/>
                <a:stretch>
                  <a:fillRect t="-6667" r="-3137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7" name="CuadroTexto 126"/>
          <p:cNvSpPr txBox="1"/>
          <p:nvPr/>
        </p:nvSpPr>
        <p:spPr>
          <a:xfrm>
            <a:off x="3520893" y="4666833"/>
            <a:ext cx="462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x</a:t>
            </a:r>
          </a:p>
        </p:txBody>
      </p:sp>
      <p:sp>
        <p:nvSpPr>
          <p:cNvPr id="136" name="Rectángulo 135"/>
          <p:cNvSpPr/>
          <p:nvPr/>
        </p:nvSpPr>
        <p:spPr>
          <a:xfrm>
            <a:off x="3119364" y="1441395"/>
            <a:ext cx="143766" cy="2278866"/>
          </a:xfrm>
          <a:prstGeom prst="rect">
            <a:avLst/>
          </a:prstGeom>
          <a:noFill/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7" name="CuadroTexto 136"/>
          <p:cNvSpPr txBox="1"/>
          <p:nvPr/>
        </p:nvSpPr>
        <p:spPr>
          <a:xfrm>
            <a:off x="3063170" y="1419926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38" name="CuadroTexto 137"/>
          <p:cNvSpPr txBox="1"/>
          <p:nvPr/>
        </p:nvSpPr>
        <p:spPr>
          <a:xfrm>
            <a:off x="3065978" y="1752113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39" name="CuadroTexto 138"/>
          <p:cNvSpPr txBox="1"/>
          <p:nvPr/>
        </p:nvSpPr>
        <p:spPr>
          <a:xfrm>
            <a:off x="3060832" y="2088490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40" name="CuadroTexto 139"/>
          <p:cNvSpPr txBox="1"/>
          <p:nvPr/>
        </p:nvSpPr>
        <p:spPr>
          <a:xfrm>
            <a:off x="3068764" y="2487134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41" name="CuadroTexto 140"/>
          <p:cNvSpPr txBox="1"/>
          <p:nvPr/>
        </p:nvSpPr>
        <p:spPr>
          <a:xfrm>
            <a:off x="3065495" y="2836772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42" name="CuadroTexto 141"/>
          <p:cNvSpPr txBox="1"/>
          <p:nvPr/>
        </p:nvSpPr>
        <p:spPr>
          <a:xfrm>
            <a:off x="3068764" y="3285248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rgbClr val="0070C0"/>
                </a:solidFill>
              </a:rPr>
              <a:t>-</a:t>
            </a:r>
          </a:p>
        </p:txBody>
      </p:sp>
      <p:sp>
        <p:nvSpPr>
          <p:cNvPr id="143" name="Rectángulo 142"/>
          <p:cNvSpPr/>
          <p:nvPr/>
        </p:nvSpPr>
        <p:spPr>
          <a:xfrm>
            <a:off x="1819331" y="1404709"/>
            <a:ext cx="143766" cy="2278866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4" name="CuadroTexto 143"/>
          <p:cNvSpPr txBox="1"/>
          <p:nvPr/>
        </p:nvSpPr>
        <p:spPr>
          <a:xfrm>
            <a:off x="1742117" y="1383240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  <p:sp>
        <p:nvSpPr>
          <p:cNvPr id="145" name="CuadroTexto 144"/>
          <p:cNvSpPr txBox="1"/>
          <p:nvPr/>
        </p:nvSpPr>
        <p:spPr>
          <a:xfrm>
            <a:off x="1744925" y="1715427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  <p:sp>
        <p:nvSpPr>
          <p:cNvPr id="146" name="CuadroTexto 145"/>
          <p:cNvSpPr txBox="1"/>
          <p:nvPr/>
        </p:nvSpPr>
        <p:spPr>
          <a:xfrm>
            <a:off x="1739779" y="2051804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  <p:sp>
        <p:nvSpPr>
          <p:cNvPr id="147" name="CuadroTexto 146"/>
          <p:cNvSpPr txBox="1"/>
          <p:nvPr/>
        </p:nvSpPr>
        <p:spPr>
          <a:xfrm>
            <a:off x="1747711" y="2450448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  <p:sp>
        <p:nvSpPr>
          <p:cNvPr id="148" name="CuadroTexto 147"/>
          <p:cNvSpPr txBox="1"/>
          <p:nvPr/>
        </p:nvSpPr>
        <p:spPr>
          <a:xfrm>
            <a:off x="1744442" y="2800086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  <p:sp>
        <p:nvSpPr>
          <p:cNvPr id="149" name="CuadroTexto 148"/>
          <p:cNvSpPr txBox="1"/>
          <p:nvPr/>
        </p:nvSpPr>
        <p:spPr>
          <a:xfrm>
            <a:off x="1747711" y="3248581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817941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/>
      <p:bldP spid="4" grpId="0"/>
      <p:bldP spid="106" grpId="0"/>
      <p:bldP spid="107" grpId="0"/>
      <p:bldP spid="111" grpId="0"/>
      <p:bldP spid="115" grpId="0"/>
      <p:bldP spid="116" grpId="0"/>
      <p:bldP spid="117" grpId="0"/>
      <p:bldP spid="118" grpId="0"/>
      <p:bldP spid="119" grpId="0"/>
      <p:bldP spid="120" grpId="0"/>
      <p:bldP spid="1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p:sp>
        <p:nvSpPr>
          <p:cNvPr id="2" name="CuadroTexto 1"/>
          <p:cNvSpPr txBox="1"/>
          <p:nvPr/>
        </p:nvSpPr>
        <p:spPr>
          <a:xfrm>
            <a:off x="265814" y="893135"/>
            <a:ext cx="7985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Aplicaciones Ley de Gauss: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30985" y="2171900"/>
                <a:ext cx="9090837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:r>
                  <a:rPr lang="es-ES" sz="2400" dirty="0"/>
                  <a:t>distribución de carga. Superficies conductoras</a:t>
                </a:r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985" y="2171900"/>
                <a:ext cx="9090837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871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6282526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orma libre 48"/>
          <p:cNvSpPr/>
          <p:nvPr/>
        </p:nvSpPr>
        <p:spPr>
          <a:xfrm>
            <a:off x="113410" y="1779756"/>
            <a:ext cx="2637219" cy="1646055"/>
          </a:xfrm>
          <a:custGeom>
            <a:avLst/>
            <a:gdLst>
              <a:gd name="connsiteX0" fmla="*/ 1562986 w 2637219"/>
              <a:gd name="connsiteY0" fmla="*/ 74428 h 1646055"/>
              <a:gd name="connsiteX1" fmla="*/ 1562986 w 2637219"/>
              <a:gd name="connsiteY1" fmla="*/ 74428 h 1646055"/>
              <a:gd name="connsiteX2" fmla="*/ 1414131 w 2637219"/>
              <a:gd name="connsiteY2" fmla="*/ 63796 h 1646055"/>
              <a:gd name="connsiteX3" fmla="*/ 1382233 w 2637219"/>
              <a:gd name="connsiteY3" fmla="*/ 53163 h 1646055"/>
              <a:gd name="connsiteX4" fmla="*/ 1307805 w 2637219"/>
              <a:gd name="connsiteY4" fmla="*/ 42531 h 1646055"/>
              <a:gd name="connsiteX5" fmla="*/ 1201479 w 2637219"/>
              <a:gd name="connsiteY5" fmla="*/ 21265 h 1646055"/>
              <a:gd name="connsiteX6" fmla="*/ 1169582 w 2637219"/>
              <a:gd name="connsiteY6" fmla="*/ 10633 h 1646055"/>
              <a:gd name="connsiteX7" fmla="*/ 1095154 w 2637219"/>
              <a:gd name="connsiteY7" fmla="*/ 0 h 1646055"/>
              <a:gd name="connsiteX8" fmla="*/ 861238 w 2637219"/>
              <a:gd name="connsiteY8" fmla="*/ 10633 h 1646055"/>
              <a:gd name="connsiteX9" fmla="*/ 776177 w 2637219"/>
              <a:gd name="connsiteY9" fmla="*/ 31898 h 1646055"/>
              <a:gd name="connsiteX10" fmla="*/ 701749 w 2637219"/>
              <a:gd name="connsiteY10" fmla="*/ 42531 h 1646055"/>
              <a:gd name="connsiteX11" fmla="*/ 627321 w 2637219"/>
              <a:gd name="connsiteY11" fmla="*/ 63796 h 1646055"/>
              <a:gd name="connsiteX12" fmla="*/ 595424 w 2637219"/>
              <a:gd name="connsiteY12" fmla="*/ 74428 h 1646055"/>
              <a:gd name="connsiteX13" fmla="*/ 510363 w 2637219"/>
              <a:gd name="connsiteY13" fmla="*/ 106326 h 1646055"/>
              <a:gd name="connsiteX14" fmla="*/ 361507 w 2637219"/>
              <a:gd name="connsiteY14" fmla="*/ 138224 h 1646055"/>
              <a:gd name="connsiteX15" fmla="*/ 297712 w 2637219"/>
              <a:gd name="connsiteY15" fmla="*/ 180754 h 1646055"/>
              <a:gd name="connsiteX16" fmla="*/ 265814 w 2637219"/>
              <a:gd name="connsiteY16" fmla="*/ 202019 h 1646055"/>
              <a:gd name="connsiteX17" fmla="*/ 212652 w 2637219"/>
              <a:gd name="connsiteY17" fmla="*/ 244549 h 1646055"/>
              <a:gd name="connsiteX18" fmla="*/ 159489 w 2637219"/>
              <a:gd name="connsiteY18" fmla="*/ 308344 h 1646055"/>
              <a:gd name="connsiteX19" fmla="*/ 148856 w 2637219"/>
              <a:gd name="connsiteY19" fmla="*/ 340242 h 1646055"/>
              <a:gd name="connsiteX20" fmla="*/ 95693 w 2637219"/>
              <a:gd name="connsiteY20" fmla="*/ 393405 h 1646055"/>
              <a:gd name="connsiteX21" fmla="*/ 74428 w 2637219"/>
              <a:gd name="connsiteY21" fmla="*/ 435935 h 1646055"/>
              <a:gd name="connsiteX22" fmla="*/ 63796 w 2637219"/>
              <a:gd name="connsiteY22" fmla="*/ 467833 h 1646055"/>
              <a:gd name="connsiteX23" fmla="*/ 42531 w 2637219"/>
              <a:gd name="connsiteY23" fmla="*/ 499731 h 1646055"/>
              <a:gd name="connsiteX24" fmla="*/ 21266 w 2637219"/>
              <a:gd name="connsiteY24" fmla="*/ 563526 h 1646055"/>
              <a:gd name="connsiteX25" fmla="*/ 0 w 2637219"/>
              <a:gd name="connsiteY25" fmla="*/ 659219 h 1646055"/>
              <a:gd name="connsiteX26" fmla="*/ 10633 w 2637219"/>
              <a:gd name="connsiteY26" fmla="*/ 829340 h 1646055"/>
              <a:gd name="connsiteX27" fmla="*/ 21266 w 2637219"/>
              <a:gd name="connsiteY27" fmla="*/ 871870 h 1646055"/>
              <a:gd name="connsiteX28" fmla="*/ 74428 w 2637219"/>
              <a:gd name="connsiteY28" fmla="*/ 946298 h 1646055"/>
              <a:gd name="connsiteX29" fmla="*/ 127591 w 2637219"/>
              <a:gd name="connsiteY29" fmla="*/ 1041991 h 1646055"/>
              <a:gd name="connsiteX30" fmla="*/ 170121 w 2637219"/>
              <a:gd name="connsiteY30" fmla="*/ 1105786 h 1646055"/>
              <a:gd name="connsiteX31" fmla="*/ 223284 w 2637219"/>
              <a:gd name="connsiteY31" fmla="*/ 1169582 h 1646055"/>
              <a:gd name="connsiteX32" fmla="*/ 233917 w 2637219"/>
              <a:gd name="connsiteY32" fmla="*/ 1201479 h 1646055"/>
              <a:gd name="connsiteX33" fmla="*/ 297712 w 2637219"/>
              <a:gd name="connsiteY33" fmla="*/ 1265275 h 1646055"/>
              <a:gd name="connsiteX34" fmla="*/ 308345 w 2637219"/>
              <a:gd name="connsiteY34" fmla="*/ 1297172 h 1646055"/>
              <a:gd name="connsiteX35" fmla="*/ 382772 w 2637219"/>
              <a:gd name="connsiteY35" fmla="*/ 1392865 h 1646055"/>
              <a:gd name="connsiteX36" fmla="*/ 393405 w 2637219"/>
              <a:gd name="connsiteY36" fmla="*/ 1424763 h 1646055"/>
              <a:gd name="connsiteX37" fmla="*/ 467833 w 2637219"/>
              <a:gd name="connsiteY37" fmla="*/ 1488558 h 1646055"/>
              <a:gd name="connsiteX38" fmla="*/ 489098 w 2637219"/>
              <a:gd name="connsiteY38" fmla="*/ 1520456 h 1646055"/>
              <a:gd name="connsiteX39" fmla="*/ 520996 w 2637219"/>
              <a:gd name="connsiteY39" fmla="*/ 1531089 h 1646055"/>
              <a:gd name="connsiteX40" fmla="*/ 563526 w 2637219"/>
              <a:gd name="connsiteY40" fmla="*/ 1552354 h 1646055"/>
              <a:gd name="connsiteX41" fmla="*/ 595424 w 2637219"/>
              <a:gd name="connsiteY41" fmla="*/ 1562986 h 1646055"/>
              <a:gd name="connsiteX42" fmla="*/ 637954 w 2637219"/>
              <a:gd name="connsiteY42" fmla="*/ 1584251 h 1646055"/>
              <a:gd name="connsiteX43" fmla="*/ 669852 w 2637219"/>
              <a:gd name="connsiteY43" fmla="*/ 1594884 h 1646055"/>
              <a:gd name="connsiteX44" fmla="*/ 701749 w 2637219"/>
              <a:gd name="connsiteY44" fmla="*/ 1616149 h 1646055"/>
              <a:gd name="connsiteX45" fmla="*/ 850605 w 2637219"/>
              <a:gd name="connsiteY45" fmla="*/ 1626782 h 1646055"/>
              <a:gd name="connsiteX46" fmla="*/ 1180214 w 2637219"/>
              <a:gd name="connsiteY46" fmla="*/ 1626782 h 1646055"/>
              <a:gd name="connsiteX47" fmla="*/ 1297172 w 2637219"/>
              <a:gd name="connsiteY47" fmla="*/ 1594884 h 1646055"/>
              <a:gd name="connsiteX48" fmla="*/ 1360968 w 2637219"/>
              <a:gd name="connsiteY48" fmla="*/ 1562986 h 1646055"/>
              <a:gd name="connsiteX49" fmla="*/ 1446028 w 2637219"/>
              <a:gd name="connsiteY49" fmla="*/ 1531089 h 1646055"/>
              <a:gd name="connsiteX50" fmla="*/ 1477926 w 2637219"/>
              <a:gd name="connsiteY50" fmla="*/ 1520456 h 1646055"/>
              <a:gd name="connsiteX51" fmla="*/ 1967024 w 2637219"/>
              <a:gd name="connsiteY51" fmla="*/ 1499191 h 1646055"/>
              <a:gd name="connsiteX52" fmla="*/ 1998921 w 2637219"/>
              <a:gd name="connsiteY52" fmla="*/ 1477926 h 1646055"/>
              <a:gd name="connsiteX53" fmla="*/ 2073349 w 2637219"/>
              <a:gd name="connsiteY53" fmla="*/ 1456661 h 1646055"/>
              <a:gd name="connsiteX54" fmla="*/ 2115879 w 2637219"/>
              <a:gd name="connsiteY54" fmla="*/ 1435396 h 1646055"/>
              <a:gd name="connsiteX55" fmla="*/ 2147777 w 2637219"/>
              <a:gd name="connsiteY55" fmla="*/ 1414131 h 1646055"/>
              <a:gd name="connsiteX56" fmla="*/ 2264735 w 2637219"/>
              <a:gd name="connsiteY56" fmla="*/ 1382233 h 1646055"/>
              <a:gd name="connsiteX57" fmla="*/ 2349796 w 2637219"/>
              <a:gd name="connsiteY57" fmla="*/ 1339703 h 1646055"/>
              <a:gd name="connsiteX58" fmla="*/ 2413591 w 2637219"/>
              <a:gd name="connsiteY58" fmla="*/ 1297172 h 1646055"/>
              <a:gd name="connsiteX59" fmla="*/ 2477386 w 2637219"/>
              <a:gd name="connsiteY59" fmla="*/ 1244010 h 1646055"/>
              <a:gd name="connsiteX60" fmla="*/ 2498652 w 2637219"/>
              <a:gd name="connsiteY60" fmla="*/ 1212112 h 1646055"/>
              <a:gd name="connsiteX61" fmla="*/ 2530549 w 2637219"/>
              <a:gd name="connsiteY61" fmla="*/ 1180214 h 1646055"/>
              <a:gd name="connsiteX62" fmla="*/ 2562447 w 2637219"/>
              <a:gd name="connsiteY62" fmla="*/ 1127051 h 1646055"/>
              <a:gd name="connsiteX63" fmla="*/ 2583712 w 2637219"/>
              <a:gd name="connsiteY63" fmla="*/ 1052624 h 1646055"/>
              <a:gd name="connsiteX64" fmla="*/ 2615610 w 2637219"/>
              <a:gd name="connsiteY64" fmla="*/ 978196 h 1646055"/>
              <a:gd name="connsiteX65" fmla="*/ 2636875 w 2637219"/>
              <a:gd name="connsiteY65" fmla="*/ 839972 h 1646055"/>
              <a:gd name="connsiteX66" fmla="*/ 2615610 w 2637219"/>
              <a:gd name="connsiteY66" fmla="*/ 467833 h 1646055"/>
              <a:gd name="connsiteX67" fmla="*/ 2594345 w 2637219"/>
              <a:gd name="connsiteY67" fmla="*/ 404038 h 1646055"/>
              <a:gd name="connsiteX68" fmla="*/ 2573079 w 2637219"/>
              <a:gd name="connsiteY68" fmla="*/ 372140 h 1646055"/>
              <a:gd name="connsiteX69" fmla="*/ 2519917 w 2637219"/>
              <a:gd name="connsiteY69" fmla="*/ 265814 h 1646055"/>
              <a:gd name="connsiteX70" fmla="*/ 2498652 w 2637219"/>
              <a:gd name="connsiteY70" fmla="*/ 233917 h 1646055"/>
              <a:gd name="connsiteX71" fmla="*/ 2413591 w 2637219"/>
              <a:gd name="connsiteY71" fmla="*/ 170121 h 1646055"/>
              <a:gd name="connsiteX72" fmla="*/ 2381693 w 2637219"/>
              <a:gd name="connsiteY72" fmla="*/ 159489 h 1646055"/>
              <a:gd name="connsiteX73" fmla="*/ 2349796 w 2637219"/>
              <a:gd name="connsiteY73" fmla="*/ 127591 h 1646055"/>
              <a:gd name="connsiteX74" fmla="*/ 2317898 w 2637219"/>
              <a:gd name="connsiteY74" fmla="*/ 116958 h 1646055"/>
              <a:gd name="connsiteX75" fmla="*/ 2275368 w 2637219"/>
              <a:gd name="connsiteY75" fmla="*/ 95693 h 1646055"/>
              <a:gd name="connsiteX76" fmla="*/ 2190307 w 2637219"/>
              <a:gd name="connsiteY76" fmla="*/ 74428 h 1646055"/>
              <a:gd name="connsiteX77" fmla="*/ 1562986 w 2637219"/>
              <a:gd name="connsiteY77" fmla="*/ 74428 h 164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637219" h="1646055">
                <a:moveTo>
                  <a:pt x="1562986" y="74428"/>
                </a:moveTo>
                <a:lnTo>
                  <a:pt x="1562986" y="74428"/>
                </a:lnTo>
                <a:cubicBezTo>
                  <a:pt x="1513368" y="70884"/>
                  <a:pt x="1463535" y="69608"/>
                  <a:pt x="1414131" y="63796"/>
                </a:cubicBezTo>
                <a:cubicBezTo>
                  <a:pt x="1403000" y="62486"/>
                  <a:pt x="1393223" y="55361"/>
                  <a:pt x="1382233" y="53163"/>
                </a:cubicBezTo>
                <a:cubicBezTo>
                  <a:pt x="1357658" y="48248"/>
                  <a:pt x="1332614" y="46075"/>
                  <a:pt x="1307805" y="42531"/>
                </a:cubicBezTo>
                <a:cubicBezTo>
                  <a:pt x="1235743" y="18510"/>
                  <a:pt x="1323648" y="45699"/>
                  <a:pt x="1201479" y="21265"/>
                </a:cubicBezTo>
                <a:cubicBezTo>
                  <a:pt x="1190489" y="19067"/>
                  <a:pt x="1180572" y="12831"/>
                  <a:pt x="1169582" y="10633"/>
                </a:cubicBezTo>
                <a:cubicBezTo>
                  <a:pt x="1145007" y="5718"/>
                  <a:pt x="1119963" y="3544"/>
                  <a:pt x="1095154" y="0"/>
                </a:cubicBezTo>
                <a:cubicBezTo>
                  <a:pt x="1017182" y="3544"/>
                  <a:pt x="939077" y="4867"/>
                  <a:pt x="861238" y="10633"/>
                </a:cubicBezTo>
                <a:cubicBezTo>
                  <a:pt x="777503" y="16836"/>
                  <a:pt x="837364" y="19660"/>
                  <a:pt x="776177" y="31898"/>
                </a:cubicBezTo>
                <a:cubicBezTo>
                  <a:pt x="751602" y="36813"/>
                  <a:pt x="726558" y="38987"/>
                  <a:pt x="701749" y="42531"/>
                </a:cubicBezTo>
                <a:cubicBezTo>
                  <a:pt x="625272" y="68023"/>
                  <a:pt x="720776" y="37095"/>
                  <a:pt x="627321" y="63796"/>
                </a:cubicBezTo>
                <a:cubicBezTo>
                  <a:pt x="616545" y="66875"/>
                  <a:pt x="606056" y="70884"/>
                  <a:pt x="595424" y="74428"/>
                </a:cubicBezTo>
                <a:cubicBezTo>
                  <a:pt x="539914" y="111434"/>
                  <a:pt x="588184" y="85102"/>
                  <a:pt x="510363" y="106326"/>
                </a:cubicBezTo>
                <a:cubicBezTo>
                  <a:pt x="382168" y="141289"/>
                  <a:pt x="516349" y="118868"/>
                  <a:pt x="361507" y="138224"/>
                </a:cubicBezTo>
                <a:lnTo>
                  <a:pt x="297712" y="180754"/>
                </a:lnTo>
                <a:lnTo>
                  <a:pt x="265814" y="202019"/>
                </a:lnTo>
                <a:cubicBezTo>
                  <a:pt x="223461" y="265549"/>
                  <a:pt x="269714" y="210312"/>
                  <a:pt x="212652" y="244549"/>
                </a:cubicBezTo>
                <a:cubicBezTo>
                  <a:pt x="197287" y="253767"/>
                  <a:pt x="164818" y="301239"/>
                  <a:pt x="159489" y="308344"/>
                </a:cubicBezTo>
                <a:cubicBezTo>
                  <a:pt x="155945" y="318977"/>
                  <a:pt x="155857" y="331490"/>
                  <a:pt x="148856" y="340242"/>
                </a:cubicBezTo>
                <a:cubicBezTo>
                  <a:pt x="70883" y="437709"/>
                  <a:pt x="159492" y="281759"/>
                  <a:pt x="95693" y="393405"/>
                </a:cubicBezTo>
                <a:cubicBezTo>
                  <a:pt x="87829" y="407167"/>
                  <a:pt x="80672" y="421367"/>
                  <a:pt x="74428" y="435935"/>
                </a:cubicBezTo>
                <a:cubicBezTo>
                  <a:pt x="70013" y="446237"/>
                  <a:pt x="68808" y="457808"/>
                  <a:pt x="63796" y="467833"/>
                </a:cubicBezTo>
                <a:cubicBezTo>
                  <a:pt x="58081" y="479263"/>
                  <a:pt x="47721" y="488054"/>
                  <a:pt x="42531" y="499731"/>
                </a:cubicBezTo>
                <a:cubicBezTo>
                  <a:pt x="33427" y="520214"/>
                  <a:pt x="26703" y="541780"/>
                  <a:pt x="21266" y="563526"/>
                </a:cubicBezTo>
                <a:cubicBezTo>
                  <a:pt x="6250" y="623588"/>
                  <a:pt x="13499" y="591727"/>
                  <a:pt x="0" y="659219"/>
                </a:cubicBezTo>
                <a:cubicBezTo>
                  <a:pt x="3544" y="715926"/>
                  <a:pt x="4979" y="772804"/>
                  <a:pt x="10633" y="829340"/>
                </a:cubicBezTo>
                <a:cubicBezTo>
                  <a:pt x="12087" y="843880"/>
                  <a:pt x="15510" y="858439"/>
                  <a:pt x="21266" y="871870"/>
                </a:cubicBezTo>
                <a:cubicBezTo>
                  <a:pt x="26449" y="883963"/>
                  <a:pt x="70796" y="941456"/>
                  <a:pt x="74428" y="946298"/>
                </a:cubicBezTo>
                <a:cubicBezTo>
                  <a:pt x="93143" y="1002442"/>
                  <a:pt x="78844" y="968870"/>
                  <a:pt x="127591" y="1041991"/>
                </a:cubicBezTo>
                <a:lnTo>
                  <a:pt x="170121" y="1105786"/>
                </a:lnTo>
                <a:cubicBezTo>
                  <a:pt x="193638" y="1129303"/>
                  <a:pt x="208480" y="1139974"/>
                  <a:pt x="223284" y="1169582"/>
                </a:cubicBezTo>
                <a:cubicBezTo>
                  <a:pt x="228296" y="1179606"/>
                  <a:pt x="227036" y="1192632"/>
                  <a:pt x="233917" y="1201479"/>
                </a:cubicBezTo>
                <a:cubicBezTo>
                  <a:pt x="252380" y="1225218"/>
                  <a:pt x="297712" y="1265275"/>
                  <a:pt x="297712" y="1265275"/>
                </a:cubicBezTo>
                <a:cubicBezTo>
                  <a:pt x="301256" y="1275907"/>
                  <a:pt x="302902" y="1287375"/>
                  <a:pt x="308345" y="1297172"/>
                </a:cubicBezTo>
                <a:cubicBezTo>
                  <a:pt x="340141" y="1354404"/>
                  <a:pt x="344025" y="1354118"/>
                  <a:pt x="382772" y="1392865"/>
                </a:cubicBezTo>
                <a:cubicBezTo>
                  <a:pt x="386316" y="1403498"/>
                  <a:pt x="387188" y="1415438"/>
                  <a:pt x="393405" y="1424763"/>
                </a:cubicBezTo>
                <a:cubicBezTo>
                  <a:pt x="408215" y="1446978"/>
                  <a:pt x="448178" y="1473817"/>
                  <a:pt x="467833" y="1488558"/>
                </a:cubicBezTo>
                <a:cubicBezTo>
                  <a:pt x="474921" y="1499191"/>
                  <a:pt x="479119" y="1512473"/>
                  <a:pt x="489098" y="1520456"/>
                </a:cubicBezTo>
                <a:cubicBezTo>
                  <a:pt x="497850" y="1527458"/>
                  <a:pt x="510694" y="1526674"/>
                  <a:pt x="520996" y="1531089"/>
                </a:cubicBezTo>
                <a:cubicBezTo>
                  <a:pt x="535564" y="1537333"/>
                  <a:pt x="548958" y="1546110"/>
                  <a:pt x="563526" y="1552354"/>
                </a:cubicBezTo>
                <a:cubicBezTo>
                  <a:pt x="573828" y="1556769"/>
                  <a:pt x="585122" y="1558571"/>
                  <a:pt x="595424" y="1562986"/>
                </a:cubicBezTo>
                <a:cubicBezTo>
                  <a:pt x="609992" y="1569230"/>
                  <a:pt x="623386" y="1578007"/>
                  <a:pt x="637954" y="1584251"/>
                </a:cubicBezTo>
                <a:cubicBezTo>
                  <a:pt x="648256" y="1588666"/>
                  <a:pt x="659827" y="1589872"/>
                  <a:pt x="669852" y="1594884"/>
                </a:cubicBezTo>
                <a:cubicBezTo>
                  <a:pt x="681281" y="1600599"/>
                  <a:pt x="689165" y="1613928"/>
                  <a:pt x="701749" y="1616149"/>
                </a:cubicBezTo>
                <a:cubicBezTo>
                  <a:pt x="750737" y="1624794"/>
                  <a:pt x="800986" y="1623238"/>
                  <a:pt x="850605" y="1626782"/>
                </a:cubicBezTo>
                <a:cubicBezTo>
                  <a:pt x="982283" y="1659700"/>
                  <a:pt x="903116" y="1644101"/>
                  <a:pt x="1180214" y="1626782"/>
                </a:cubicBezTo>
                <a:cubicBezTo>
                  <a:pt x="1202251" y="1625405"/>
                  <a:pt x="1282101" y="1604931"/>
                  <a:pt x="1297172" y="1594884"/>
                </a:cubicBezTo>
                <a:cubicBezTo>
                  <a:pt x="1358472" y="1554018"/>
                  <a:pt x="1299339" y="1589399"/>
                  <a:pt x="1360968" y="1562986"/>
                </a:cubicBezTo>
                <a:cubicBezTo>
                  <a:pt x="1460072" y="1520513"/>
                  <a:pt x="1348013" y="1559093"/>
                  <a:pt x="1446028" y="1531089"/>
                </a:cubicBezTo>
                <a:cubicBezTo>
                  <a:pt x="1456805" y="1528010"/>
                  <a:pt x="1466871" y="1522299"/>
                  <a:pt x="1477926" y="1520456"/>
                </a:cubicBezTo>
                <a:cubicBezTo>
                  <a:pt x="1614048" y="1497769"/>
                  <a:pt x="1909213" y="1500754"/>
                  <a:pt x="1967024" y="1499191"/>
                </a:cubicBezTo>
                <a:cubicBezTo>
                  <a:pt x="1977656" y="1492103"/>
                  <a:pt x="1987492" y="1483641"/>
                  <a:pt x="1998921" y="1477926"/>
                </a:cubicBezTo>
                <a:cubicBezTo>
                  <a:pt x="2014178" y="1470298"/>
                  <a:pt x="2059718" y="1460069"/>
                  <a:pt x="2073349" y="1456661"/>
                </a:cubicBezTo>
                <a:cubicBezTo>
                  <a:pt x="2087526" y="1449573"/>
                  <a:pt x="2102117" y="1443260"/>
                  <a:pt x="2115879" y="1435396"/>
                </a:cubicBezTo>
                <a:cubicBezTo>
                  <a:pt x="2126974" y="1429056"/>
                  <a:pt x="2135768" y="1418498"/>
                  <a:pt x="2147777" y="1414131"/>
                </a:cubicBezTo>
                <a:cubicBezTo>
                  <a:pt x="2156293" y="1411034"/>
                  <a:pt x="2238633" y="1394097"/>
                  <a:pt x="2264735" y="1382233"/>
                </a:cubicBezTo>
                <a:cubicBezTo>
                  <a:pt x="2293594" y="1369115"/>
                  <a:pt x="2323420" y="1357287"/>
                  <a:pt x="2349796" y="1339703"/>
                </a:cubicBezTo>
                <a:cubicBezTo>
                  <a:pt x="2371061" y="1325526"/>
                  <a:pt x="2395519" y="1315244"/>
                  <a:pt x="2413591" y="1297172"/>
                </a:cubicBezTo>
                <a:cubicBezTo>
                  <a:pt x="2454525" y="1256239"/>
                  <a:pt x="2432978" y="1273616"/>
                  <a:pt x="2477386" y="1244010"/>
                </a:cubicBezTo>
                <a:cubicBezTo>
                  <a:pt x="2484475" y="1233377"/>
                  <a:pt x="2490471" y="1221929"/>
                  <a:pt x="2498652" y="1212112"/>
                </a:cubicBezTo>
                <a:cubicBezTo>
                  <a:pt x="2508278" y="1200561"/>
                  <a:pt x="2521527" y="1192243"/>
                  <a:pt x="2530549" y="1180214"/>
                </a:cubicBezTo>
                <a:cubicBezTo>
                  <a:pt x="2542949" y="1163681"/>
                  <a:pt x="2553205" y="1145535"/>
                  <a:pt x="2562447" y="1127051"/>
                </a:cubicBezTo>
                <a:cubicBezTo>
                  <a:pt x="2575295" y="1101355"/>
                  <a:pt x="2573496" y="1079866"/>
                  <a:pt x="2583712" y="1052624"/>
                </a:cubicBezTo>
                <a:cubicBezTo>
                  <a:pt x="2606528" y="991781"/>
                  <a:pt x="2602412" y="1030990"/>
                  <a:pt x="2615610" y="978196"/>
                </a:cubicBezTo>
                <a:cubicBezTo>
                  <a:pt x="2627785" y="929495"/>
                  <a:pt x="2630420" y="891607"/>
                  <a:pt x="2636875" y="839972"/>
                </a:cubicBezTo>
                <a:cubicBezTo>
                  <a:pt x="2635029" y="784601"/>
                  <a:pt x="2645510" y="577467"/>
                  <a:pt x="2615610" y="467833"/>
                </a:cubicBezTo>
                <a:cubicBezTo>
                  <a:pt x="2609712" y="446208"/>
                  <a:pt x="2606779" y="422688"/>
                  <a:pt x="2594345" y="404038"/>
                </a:cubicBezTo>
                <a:lnTo>
                  <a:pt x="2573079" y="372140"/>
                </a:lnTo>
                <a:cubicBezTo>
                  <a:pt x="2556249" y="304816"/>
                  <a:pt x="2570552" y="341767"/>
                  <a:pt x="2519917" y="265814"/>
                </a:cubicBezTo>
                <a:cubicBezTo>
                  <a:pt x="2512829" y="255182"/>
                  <a:pt x="2507688" y="242953"/>
                  <a:pt x="2498652" y="233917"/>
                </a:cubicBezTo>
                <a:cubicBezTo>
                  <a:pt x="2473462" y="208727"/>
                  <a:pt x="2449658" y="182143"/>
                  <a:pt x="2413591" y="170121"/>
                </a:cubicBezTo>
                <a:lnTo>
                  <a:pt x="2381693" y="159489"/>
                </a:lnTo>
                <a:cubicBezTo>
                  <a:pt x="2371061" y="148856"/>
                  <a:pt x="2362307" y="135932"/>
                  <a:pt x="2349796" y="127591"/>
                </a:cubicBezTo>
                <a:cubicBezTo>
                  <a:pt x="2340471" y="121374"/>
                  <a:pt x="2328200" y="121373"/>
                  <a:pt x="2317898" y="116958"/>
                </a:cubicBezTo>
                <a:cubicBezTo>
                  <a:pt x="2303330" y="110714"/>
                  <a:pt x="2290405" y="100705"/>
                  <a:pt x="2275368" y="95693"/>
                </a:cubicBezTo>
                <a:cubicBezTo>
                  <a:pt x="2247642" y="86451"/>
                  <a:pt x="2218661" y="81516"/>
                  <a:pt x="2190307" y="74428"/>
                </a:cubicBezTo>
                <a:cubicBezTo>
                  <a:pt x="1948357" y="13942"/>
                  <a:pt x="1667539" y="74428"/>
                  <a:pt x="1562986" y="7442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:r>
                  <a:rPr lang="es-ES" sz="2400" dirty="0"/>
                  <a:t>distribución de carga. Superficies conductoras</a:t>
                </a:r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872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20250" y="1212130"/>
                <a:ext cx="899199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Conductor en equilibrio con c</a:t>
                </a:r>
                <a:r>
                  <a:rPr lang="es-ES" sz="2000" dirty="0">
                    <a:sym typeface="Wingdings" panose="05000000000000000000" pitchFamily="2" charset="2"/>
                  </a:rPr>
                  <a:t>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000" dirty="0">
                    <a:sym typeface="Wingdings" panose="05000000000000000000" pitchFamily="2" charset="2"/>
                  </a:rPr>
                  <a:t> (carga extra positiva).</a:t>
                </a:r>
                <a:endParaRPr lang="es-ES" sz="20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0250" y="1212130"/>
                <a:ext cx="8991990" cy="400110"/>
              </a:xfrm>
              <a:prstGeom prst="rect">
                <a:avLst/>
              </a:prstGeom>
              <a:blipFill>
                <a:blip r:embed="rId5"/>
                <a:stretch>
                  <a:fillRect l="-678"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4265710" y="1833359"/>
                <a:ext cx="999441" cy="483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5710" y="1833359"/>
                <a:ext cx="999441" cy="48314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>
                <a:off x="4512898" y="2097939"/>
                <a:ext cx="2889444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2898" y="2097939"/>
                <a:ext cx="2889444" cy="1130181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upo 14"/>
          <p:cNvGrpSpPr/>
          <p:nvPr/>
        </p:nvGrpSpPr>
        <p:grpSpPr>
          <a:xfrm>
            <a:off x="995203" y="2410461"/>
            <a:ext cx="727271" cy="614798"/>
            <a:chOff x="995203" y="2410461"/>
            <a:chExt cx="727271" cy="614798"/>
          </a:xfrm>
        </p:grpSpPr>
        <p:grpSp>
          <p:nvGrpSpPr>
            <p:cNvPr id="9" name="Grupo 8"/>
            <p:cNvGrpSpPr/>
            <p:nvPr/>
          </p:nvGrpSpPr>
          <p:grpSpPr>
            <a:xfrm>
              <a:off x="995203" y="2410461"/>
              <a:ext cx="727271" cy="614798"/>
              <a:chOff x="6230679" y="2775098"/>
              <a:chExt cx="520995" cy="476892"/>
            </a:xfrm>
          </p:grpSpPr>
          <p:sp>
            <p:nvSpPr>
              <p:cNvPr id="7" name="Elipse 6"/>
              <p:cNvSpPr/>
              <p:nvPr/>
            </p:nvSpPr>
            <p:spPr>
              <a:xfrm>
                <a:off x="6230679" y="2775098"/>
                <a:ext cx="520995" cy="476892"/>
              </a:xfrm>
              <a:prstGeom prst="ellipse">
                <a:avLst/>
              </a:prstGeom>
              <a:noFill/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" name="Elipse 7"/>
              <p:cNvSpPr/>
              <p:nvPr/>
            </p:nvSpPr>
            <p:spPr>
              <a:xfrm>
                <a:off x="6459279" y="2971013"/>
                <a:ext cx="85060" cy="6379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cxnSp>
          <p:nvCxnSpPr>
            <p:cNvPr id="12" name="Conector recto 11"/>
            <p:cNvCxnSpPr>
              <a:stCxn id="8" idx="0"/>
              <a:endCxn id="7" idx="3"/>
            </p:cNvCxnSpPr>
            <p:nvPr/>
          </p:nvCxnSpPr>
          <p:spPr>
            <a:xfrm flipH="1">
              <a:off x="1101709" y="2663030"/>
              <a:ext cx="271972" cy="272194"/>
            </a:xfrm>
            <a:prstGeom prst="line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CuadroTexto 12"/>
                <p:cNvSpPr txBox="1"/>
                <p:nvPr/>
              </p:nvSpPr>
              <p:spPr>
                <a:xfrm>
                  <a:off x="1196442" y="2777544"/>
                  <a:ext cx="159146" cy="2154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</a:rPr>
                          <m:t>𝑅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3" name="CuadroTexto 1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96442" y="2777544"/>
                  <a:ext cx="159146" cy="215444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 l="-26923" r="-19231" b="-5714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CuadroTexto 16"/>
                <p:cNvSpPr txBox="1"/>
                <p:nvPr/>
              </p:nvSpPr>
              <p:spPr>
                <a:xfrm>
                  <a:off x="1373681" y="2488708"/>
                  <a:ext cx="159146" cy="2154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1400" b="0" i="1" smtClean="0">
                            <a:latin typeface="Cambria Math" panose="02040503050406030204" pitchFamily="18" charset="0"/>
                          </a:rPr>
                          <m:t>𝑃</m:t>
                        </m:r>
                      </m:oMath>
                    </m:oMathPara>
                  </a14:m>
                  <a:endParaRPr lang="es-ES" sz="1400" dirty="0"/>
                </a:p>
              </p:txBody>
            </p:sp>
          </mc:Choice>
          <mc:Fallback xmlns="">
            <p:sp>
              <p:nvSpPr>
                <p:cNvPr id="17" name="CuadroTexto 1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3681" y="2488708"/>
                  <a:ext cx="159146" cy="215444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 l="-23077" r="-23077" b="-2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" name="CuadroTexto 13"/>
          <p:cNvSpPr txBox="1"/>
          <p:nvPr/>
        </p:nvSpPr>
        <p:spPr>
          <a:xfrm>
            <a:off x="2794024" y="2423801"/>
            <a:ext cx="1933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Aplicando Gauss:</a:t>
            </a:r>
          </a:p>
        </p:txBody>
      </p:sp>
      <p:cxnSp>
        <p:nvCxnSpPr>
          <p:cNvPr id="18" name="Conector recto de flecha 17"/>
          <p:cNvCxnSpPr/>
          <p:nvPr/>
        </p:nvCxnSpPr>
        <p:spPr>
          <a:xfrm flipV="1">
            <a:off x="5470507" y="2097939"/>
            <a:ext cx="570861" cy="102672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6041368" y="1700543"/>
                <a:ext cx="190757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41368" y="1700543"/>
                <a:ext cx="190757" cy="276999"/>
              </a:xfrm>
              <a:prstGeom prst="rect">
                <a:avLst/>
              </a:prstGeom>
              <a:blipFill rotWithShape="0">
                <a:blip r:embed="rId10"/>
                <a:stretch>
                  <a:fillRect l="-29032" r="-32258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7402342" y="2349693"/>
                <a:ext cx="83266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2342" y="2349693"/>
                <a:ext cx="832664" cy="52322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2365863" y="3171790"/>
                <a:ext cx="67395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sz="2800" b="1" dirty="0">
                    <a:solidFill>
                      <a:srgbClr val="0070C0"/>
                    </a:solidFill>
                    <a:ea typeface="Cambria Math" panose="02040503050406030204" pitchFamily="18" charset="0"/>
                  </a:rPr>
                  <a:t>La carga en la superficie gaussiana:</a:t>
                </a:r>
                <a14:m>
                  <m:oMath xmlns:m="http://schemas.openxmlformats.org/officeDocument/2006/math">
                    <m:r>
                      <a:rPr lang="es-ES" sz="28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s-ES" sz="28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28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lang="es-ES" sz="28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𝒊𝒏𝒕</m:t>
                        </m:r>
                      </m:sub>
                    </m:sSub>
                    <m:r>
                      <a:rPr lang="es-ES" sz="28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28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endParaRPr lang="es-ES" sz="36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5863" y="3171790"/>
                <a:ext cx="6739537" cy="523220"/>
              </a:xfrm>
              <a:prstGeom prst="rect">
                <a:avLst/>
              </a:prstGeom>
              <a:blipFill rotWithShape="0">
                <a:blip r:embed="rId12"/>
                <a:stretch>
                  <a:fillRect l="-1808" t="-10465" b="-325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CuadroTexto 20"/>
          <p:cNvSpPr txBox="1"/>
          <p:nvPr/>
        </p:nvSpPr>
        <p:spPr>
          <a:xfrm>
            <a:off x="275823" y="3830256"/>
            <a:ext cx="84741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2400" dirty="0"/>
              <a:t>La carga en el interior del conductor </a:t>
            </a:r>
            <a:r>
              <a:rPr lang="es-ES" sz="2400" b="1" i="1" dirty="0">
                <a:solidFill>
                  <a:srgbClr val="0070C0"/>
                </a:solidFill>
              </a:rPr>
              <a:t>es nula</a:t>
            </a:r>
            <a:r>
              <a:rPr lang="es-ES" dirty="0"/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280099" y="4349008"/>
                <a:ext cx="8474149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La carga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400" dirty="0"/>
                  <a:t>está en la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superficie externa del conductor</a:t>
                </a:r>
                <a:r>
                  <a:rPr lang="es-ES" dirty="0"/>
                  <a:t>. </a:t>
                </a:r>
                <a:r>
                  <a:rPr lang="es-ES" sz="2400" b="1" i="1" dirty="0">
                    <a:solidFill>
                      <a:srgbClr val="FF0000"/>
                    </a:solidFill>
                  </a:rPr>
                  <a:t>No hay carga en el interior!!!</a:t>
                </a:r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0099" y="4349008"/>
                <a:ext cx="8474149" cy="830997"/>
              </a:xfrm>
              <a:prstGeom prst="rect">
                <a:avLst/>
              </a:prstGeom>
              <a:blipFill rotWithShape="0">
                <a:blip r:embed="rId13"/>
                <a:stretch>
                  <a:fillRect l="-1007" t="-5839" b="-153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" name="Grupo 28"/>
          <p:cNvGrpSpPr/>
          <p:nvPr/>
        </p:nvGrpSpPr>
        <p:grpSpPr>
          <a:xfrm>
            <a:off x="-82743" y="1516482"/>
            <a:ext cx="3185375" cy="2256686"/>
            <a:chOff x="5311567" y="-117074"/>
            <a:chExt cx="2578841" cy="1767781"/>
          </a:xfrm>
        </p:grpSpPr>
        <p:grpSp>
          <p:nvGrpSpPr>
            <p:cNvPr id="30" name="Grupo 29"/>
            <p:cNvGrpSpPr/>
            <p:nvPr/>
          </p:nvGrpSpPr>
          <p:grpSpPr>
            <a:xfrm>
              <a:off x="5311567" y="-117074"/>
              <a:ext cx="2578841" cy="1767781"/>
              <a:chOff x="1978549" y="2933752"/>
              <a:chExt cx="2578841" cy="1767781"/>
            </a:xfrm>
          </p:grpSpPr>
          <p:sp>
            <p:nvSpPr>
              <p:cNvPr id="33" name="CuadroTexto 32"/>
              <p:cNvSpPr txBox="1"/>
              <p:nvPr/>
            </p:nvSpPr>
            <p:spPr>
              <a:xfrm>
                <a:off x="3104104" y="2958385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4" name="CuadroTexto 33"/>
              <p:cNvSpPr txBox="1"/>
              <p:nvPr/>
            </p:nvSpPr>
            <p:spPr>
              <a:xfrm>
                <a:off x="2266867" y="304345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5" name="CuadroTexto 34"/>
              <p:cNvSpPr txBox="1"/>
              <p:nvPr/>
            </p:nvSpPr>
            <p:spPr>
              <a:xfrm>
                <a:off x="2706187" y="293375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7" name="CuadroTexto 36"/>
              <p:cNvSpPr txBox="1"/>
              <p:nvPr/>
            </p:nvSpPr>
            <p:spPr>
              <a:xfrm>
                <a:off x="3576821" y="298399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8" name="CuadroTexto 37"/>
              <p:cNvSpPr txBox="1"/>
              <p:nvPr/>
            </p:nvSpPr>
            <p:spPr>
              <a:xfrm>
                <a:off x="4013829" y="299587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9" name="CuadroTexto 38"/>
              <p:cNvSpPr txBox="1"/>
              <p:nvPr/>
            </p:nvSpPr>
            <p:spPr>
              <a:xfrm>
                <a:off x="4257308" y="330308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0" name="CuadroTexto 39"/>
              <p:cNvSpPr txBox="1"/>
              <p:nvPr/>
            </p:nvSpPr>
            <p:spPr>
              <a:xfrm>
                <a:off x="4257066" y="371832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1" name="CuadroTexto 40"/>
              <p:cNvSpPr txBox="1"/>
              <p:nvPr/>
            </p:nvSpPr>
            <p:spPr>
              <a:xfrm>
                <a:off x="4100726" y="404603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2" name="CuadroTexto 41"/>
              <p:cNvSpPr txBox="1"/>
              <p:nvPr/>
            </p:nvSpPr>
            <p:spPr>
              <a:xfrm>
                <a:off x="3729732" y="4185317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3" name="CuadroTexto 42"/>
              <p:cNvSpPr txBox="1"/>
              <p:nvPr/>
            </p:nvSpPr>
            <p:spPr>
              <a:xfrm>
                <a:off x="3358738" y="423070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4" name="CuadroTexto 43"/>
              <p:cNvSpPr txBox="1"/>
              <p:nvPr/>
            </p:nvSpPr>
            <p:spPr>
              <a:xfrm>
                <a:off x="2907785" y="4332201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5" name="CuadroTexto 44"/>
              <p:cNvSpPr txBox="1"/>
              <p:nvPr/>
            </p:nvSpPr>
            <p:spPr>
              <a:xfrm>
                <a:off x="2470404" y="4291668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7" name="CuadroTexto 46"/>
              <p:cNvSpPr txBox="1"/>
              <p:nvPr/>
            </p:nvSpPr>
            <p:spPr>
              <a:xfrm>
                <a:off x="1978549" y="328103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8" name="CuadroTexto 47"/>
              <p:cNvSpPr txBox="1"/>
              <p:nvPr/>
            </p:nvSpPr>
            <p:spPr>
              <a:xfrm>
                <a:off x="2002645" y="3699253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</p:grpSp>
        <p:sp>
          <p:nvSpPr>
            <p:cNvPr id="31" name="CuadroTexto 30"/>
            <p:cNvSpPr txBox="1"/>
            <p:nvPr/>
          </p:nvSpPr>
          <p:spPr>
            <a:xfrm>
              <a:off x="5564546" y="103366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FF0000"/>
                  </a:solidFill>
                </a:rPr>
                <a:t>+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/>
              <p:cNvSpPr/>
              <p:nvPr/>
            </p:nvSpPr>
            <p:spPr>
              <a:xfrm>
                <a:off x="6089" y="1662507"/>
                <a:ext cx="42832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𝑞</m:t>
                      </m:r>
                      <m:r>
                        <a:rPr lang="es-ES" i="1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´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3" name="Rectángulo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9" y="1662507"/>
                <a:ext cx="428322" cy="369332"/>
              </a:xfrm>
              <a:prstGeom prst="rect">
                <a:avLst/>
              </a:prstGeom>
              <a:blipFill rotWithShape="0">
                <a:blip r:embed="rId14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33352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/>
      <p:bldP spid="14" grpId="0"/>
      <p:bldP spid="22" grpId="0"/>
      <p:bldP spid="19" grpId="0"/>
      <p:bldP spid="20" grpId="0"/>
      <p:bldP spid="21" grpId="0"/>
      <p:bldP spid="26" grpId="0"/>
      <p:bldP spid="5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:r>
                  <a:rPr lang="es-ES" sz="2400" dirty="0"/>
                  <a:t>distribución de carga. Superficies conductoras</a:t>
                </a:r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872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21566" y="1228557"/>
                <a:ext cx="880902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Conductor en equilibrio con c</a:t>
                </a:r>
                <a:r>
                  <a:rPr lang="es-ES" sz="2000" dirty="0">
                    <a:sym typeface="Wingdings" panose="05000000000000000000" pitchFamily="2" charset="2"/>
                  </a:rPr>
                  <a:t>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000" dirty="0"/>
                  <a:t> (</a:t>
                </a:r>
                <a:r>
                  <a:rPr lang="es-ES" sz="2000" dirty="0">
                    <a:sym typeface="Wingdings" panose="05000000000000000000" pitchFamily="2" charset="2"/>
                  </a:rPr>
                  <a:t>carga extra positiva</a:t>
                </a:r>
                <a:r>
                  <a:rPr lang="es-ES" sz="2000" dirty="0"/>
                  <a:t>) y cavidad sin carga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000" b="0" i="1" smtClean="0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=0</m:t>
                    </m:r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1566" y="1228557"/>
                <a:ext cx="8809024" cy="400110"/>
              </a:xfrm>
              <a:prstGeom prst="rect">
                <a:avLst/>
              </a:prstGeom>
              <a:blipFill>
                <a:blip r:embed="rId5"/>
                <a:stretch>
                  <a:fillRect l="-692"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4392575" y="1660644"/>
                <a:ext cx="999441" cy="483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92575" y="1660644"/>
                <a:ext cx="999441" cy="48314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>
                <a:off x="5101211" y="2158458"/>
                <a:ext cx="2889444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1211" y="2158458"/>
                <a:ext cx="2889444" cy="1130181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CuadroTexto 13"/>
          <p:cNvSpPr txBox="1"/>
          <p:nvPr/>
        </p:nvSpPr>
        <p:spPr>
          <a:xfrm>
            <a:off x="3038947" y="2525287"/>
            <a:ext cx="1933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Aplicando Gauss:</a:t>
            </a:r>
          </a:p>
        </p:txBody>
      </p:sp>
      <p:cxnSp>
        <p:nvCxnSpPr>
          <p:cNvPr id="18" name="Conector recto de flecha 17"/>
          <p:cNvCxnSpPr/>
          <p:nvPr/>
        </p:nvCxnSpPr>
        <p:spPr>
          <a:xfrm flipV="1">
            <a:off x="6058820" y="2158458"/>
            <a:ext cx="570861" cy="102672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6545933" y="1833297"/>
                <a:ext cx="190757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5933" y="1833297"/>
                <a:ext cx="190757" cy="276999"/>
              </a:xfrm>
              <a:prstGeom prst="rect">
                <a:avLst/>
              </a:prstGeom>
              <a:blipFill rotWithShape="0">
                <a:blip r:embed="rId8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7990655" y="2410212"/>
                <a:ext cx="83266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90655" y="2410212"/>
                <a:ext cx="832664" cy="52322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1754422" y="3168178"/>
                <a:ext cx="7102650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s-ES" sz="2800" b="1" dirty="0">
                    <a:solidFill>
                      <a:srgbClr val="0070C0"/>
                    </a:solidFill>
                    <a:ea typeface="Cambria Math" panose="02040503050406030204" pitchFamily="18" charset="0"/>
                  </a:rPr>
                  <a:t>La carga en la superficie gaussiana:</a:t>
                </a:r>
                <a14:m>
                  <m:oMath xmlns:m="http://schemas.openxmlformats.org/officeDocument/2006/math">
                    <m:r>
                      <a:rPr lang="es-ES" sz="2800" b="1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s-E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s-ES" sz="3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lang="es-ES" sz="3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𝒊𝒏𝒕</m:t>
                        </m:r>
                      </m:sub>
                    </m:sSub>
                    <m:r>
                      <a:rPr lang="es-ES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s-ES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endParaRPr lang="es-ES" sz="28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4422" y="3168178"/>
                <a:ext cx="7102650" cy="646331"/>
              </a:xfrm>
              <a:prstGeom prst="rect">
                <a:avLst/>
              </a:prstGeom>
              <a:blipFill rotWithShape="0">
                <a:blip r:embed="rId10"/>
                <a:stretch>
                  <a:fillRect l="-1803" b="-2169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CuadroTexto 20"/>
          <p:cNvSpPr txBox="1"/>
          <p:nvPr/>
        </p:nvSpPr>
        <p:spPr>
          <a:xfrm>
            <a:off x="0" y="3768027"/>
            <a:ext cx="910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2400" dirty="0"/>
              <a:t>La carga en el interior del conductor y superficie de la cavidad </a:t>
            </a:r>
            <a:r>
              <a:rPr lang="es-ES" sz="2400" b="1" i="1" dirty="0">
                <a:solidFill>
                  <a:srgbClr val="0070C0"/>
                </a:solidFill>
              </a:rPr>
              <a:t>es nula</a:t>
            </a:r>
            <a:r>
              <a:rPr lang="es-ES" dirty="0"/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22862" y="4353874"/>
                <a:ext cx="8702473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lvl="0" indent="-285750" algn="ctr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El exceso de carga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400" dirty="0"/>
                  <a:t>está en la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superficie externa del conductor</a:t>
                </a:r>
                <a:r>
                  <a:rPr lang="es-ES" dirty="0"/>
                  <a:t>. </a:t>
                </a:r>
                <a:r>
                  <a:rPr lang="es-ES" sz="2400" b="1" i="1" dirty="0">
                    <a:solidFill>
                      <a:srgbClr val="FF0000"/>
                    </a:solidFill>
                  </a:rPr>
                  <a:t>No hay carga en el interior!!!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s-ES" dirty="0"/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2" y="4353874"/>
                <a:ext cx="8702473" cy="1107996"/>
              </a:xfrm>
              <a:prstGeom prst="rect">
                <a:avLst/>
              </a:prstGeom>
              <a:blipFill rotWithShape="0">
                <a:blip r:embed="rId11"/>
                <a:stretch>
                  <a:fillRect t="-439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Grupo 15"/>
          <p:cNvGrpSpPr/>
          <p:nvPr/>
        </p:nvGrpSpPr>
        <p:grpSpPr>
          <a:xfrm>
            <a:off x="113410" y="1779756"/>
            <a:ext cx="2637219" cy="1646055"/>
            <a:chOff x="113410" y="1779756"/>
            <a:chExt cx="2637219" cy="1646055"/>
          </a:xfrm>
        </p:grpSpPr>
        <p:sp>
          <p:nvSpPr>
            <p:cNvPr id="49" name="Forma libre 48"/>
            <p:cNvSpPr/>
            <p:nvPr/>
          </p:nvSpPr>
          <p:spPr>
            <a:xfrm>
              <a:off x="113410" y="1779756"/>
              <a:ext cx="2637219" cy="1646055"/>
            </a:xfrm>
            <a:custGeom>
              <a:avLst/>
              <a:gdLst>
                <a:gd name="connsiteX0" fmla="*/ 1562986 w 2637219"/>
                <a:gd name="connsiteY0" fmla="*/ 74428 h 1646055"/>
                <a:gd name="connsiteX1" fmla="*/ 1562986 w 2637219"/>
                <a:gd name="connsiteY1" fmla="*/ 74428 h 1646055"/>
                <a:gd name="connsiteX2" fmla="*/ 1414131 w 2637219"/>
                <a:gd name="connsiteY2" fmla="*/ 63796 h 1646055"/>
                <a:gd name="connsiteX3" fmla="*/ 1382233 w 2637219"/>
                <a:gd name="connsiteY3" fmla="*/ 53163 h 1646055"/>
                <a:gd name="connsiteX4" fmla="*/ 1307805 w 2637219"/>
                <a:gd name="connsiteY4" fmla="*/ 42531 h 1646055"/>
                <a:gd name="connsiteX5" fmla="*/ 1201479 w 2637219"/>
                <a:gd name="connsiteY5" fmla="*/ 21265 h 1646055"/>
                <a:gd name="connsiteX6" fmla="*/ 1169582 w 2637219"/>
                <a:gd name="connsiteY6" fmla="*/ 10633 h 1646055"/>
                <a:gd name="connsiteX7" fmla="*/ 1095154 w 2637219"/>
                <a:gd name="connsiteY7" fmla="*/ 0 h 1646055"/>
                <a:gd name="connsiteX8" fmla="*/ 861238 w 2637219"/>
                <a:gd name="connsiteY8" fmla="*/ 10633 h 1646055"/>
                <a:gd name="connsiteX9" fmla="*/ 776177 w 2637219"/>
                <a:gd name="connsiteY9" fmla="*/ 31898 h 1646055"/>
                <a:gd name="connsiteX10" fmla="*/ 701749 w 2637219"/>
                <a:gd name="connsiteY10" fmla="*/ 42531 h 1646055"/>
                <a:gd name="connsiteX11" fmla="*/ 627321 w 2637219"/>
                <a:gd name="connsiteY11" fmla="*/ 63796 h 1646055"/>
                <a:gd name="connsiteX12" fmla="*/ 595424 w 2637219"/>
                <a:gd name="connsiteY12" fmla="*/ 74428 h 1646055"/>
                <a:gd name="connsiteX13" fmla="*/ 510363 w 2637219"/>
                <a:gd name="connsiteY13" fmla="*/ 106326 h 1646055"/>
                <a:gd name="connsiteX14" fmla="*/ 361507 w 2637219"/>
                <a:gd name="connsiteY14" fmla="*/ 138224 h 1646055"/>
                <a:gd name="connsiteX15" fmla="*/ 297712 w 2637219"/>
                <a:gd name="connsiteY15" fmla="*/ 180754 h 1646055"/>
                <a:gd name="connsiteX16" fmla="*/ 265814 w 2637219"/>
                <a:gd name="connsiteY16" fmla="*/ 202019 h 1646055"/>
                <a:gd name="connsiteX17" fmla="*/ 212652 w 2637219"/>
                <a:gd name="connsiteY17" fmla="*/ 244549 h 1646055"/>
                <a:gd name="connsiteX18" fmla="*/ 159489 w 2637219"/>
                <a:gd name="connsiteY18" fmla="*/ 308344 h 1646055"/>
                <a:gd name="connsiteX19" fmla="*/ 148856 w 2637219"/>
                <a:gd name="connsiteY19" fmla="*/ 340242 h 1646055"/>
                <a:gd name="connsiteX20" fmla="*/ 95693 w 2637219"/>
                <a:gd name="connsiteY20" fmla="*/ 393405 h 1646055"/>
                <a:gd name="connsiteX21" fmla="*/ 74428 w 2637219"/>
                <a:gd name="connsiteY21" fmla="*/ 435935 h 1646055"/>
                <a:gd name="connsiteX22" fmla="*/ 63796 w 2637219"/>
                <a:gd name="connsiteY22" fmla="*/ 467833 h 1646055"/>
                <a:gd name="connsiteX23" fmla="*/ 42531 w 2637219"/>
                <a:gd name="connsiteY23" fmla="*/ 499731 h 1646055"/>
                <a:gd name="connsiteX24" fmla="*/ 21266 w 2637219"/>
                <a:gd name="connsiteY24" fmla="*/ 563526 h 1646055"/>
                <a:gd name="connsiteX25" fmla="*/ 0 w 2637219"/>
                <a:gd name="connsiteY25" fmla="*/ 659219 h 1646055"/>
                <a:gd name="connsiteX26" fmla="*/ 10633 w 2637219"/>
                <a:gd name="connsiteY26" fmla="*/ 829340 h 1646055"/>
                <a:gd name="connsiteX27" fmla="*/ 21266 w 2637219"/>
                <a:gd name="connsiteY27" fmla="*/ 871870 h 1646055"/>
                <a:gd name="connsiteX28" fmla="*/ 74428 w 2637219"/>
                <a:gd name="connsiteY28" fmla="*/ 946298 h 1646055"/>
                <a:gd name="connsiteX29" fmla="*/ 127591 w 2637219"/>
                <a:gd name="connsiteY29" fmla="*/ 1041991 h 1646055"/>
                <a:gd name="connsiteX30" fmla="*/ 170121 w 2637219"/>
                <a:gd name="connsiteY30" fmla="*/ 1105786 h 1646055"/>
                <a:gd name="connsiteX31" fmla="*/ 223284 w 2637219"/>
                <a:gd name="connsiteY31" fmla="*/ 1169582 h 1646055"/>
                <a:gd name="connsiteX32" fmla="*/ 233917 w 2637219"/>
                <a:gd name="connsiteY32" fmla="*/ 1201479 h 1646055"/>
                <a:gd name="connsiteX33" fmla="*/ 297712 w 2637219"/>
                <a:gd name="connsiteY33" fmla="*/ 1265275 h 1646055"/>
                <a:gd name="connsiteX34" fmla="*/ 308345 w 2637219"/>
                <a:gd name="connsiteY34" fmla="*/ 1297172 h 1646055"/>
                <a:gd name="connsiteX35" fmla="*/ 382772 w 2637219"/>
                <a:gd name="connsiteY35" fmla="*/ 1392865 h 1646055"/>
                <a:gd name="connsiteX36" fmla="*/ 393405 w 2637219"/>
                <a:gd name="connsiteY36" fmla="*/ 1424763 h 1646055"/>
                <a:gd name="connsiteX37" fmla="*/ 467833 w 2637219"/>
                <a:gd name="connsiteY37" fmla="*/ 1488558 h 1646055"/>
                <a:gd name="connsiteX38" fmla="*/ 489098 w 2637219"/>
                <a:gd name="connsiteY38" fmla="*/ 1520456 h 1646055"/>
                <a:gd name="connsiteX39" fmla="*/ 520996 w 2637219"/>
                <a:gd name="connsiteY39" fmla="*/ 1531089 h 1646055"/>
                <a:gd name="connsiteX40" fmla="*/ 563526 w 2637219"/>
                <a:gd name="connsiteY40" fmla="*/ 1552354 h 1646055"/>
                <a:gd name="connsiteX41" fmla="*/ 595424 w 2637219"/>
                <a:gd name="connsiteY41" fmla="*/ 1562986 h 1646055"/>
                <a:gd name="connsiteX42" fmla="*/ 637954 w 2637219"/>
                <a:gd name="connsiteY42" fmla="*/ 1584251 h 1646055"/>
                <a:gd name="connsiteX43" fmla="*/ 669852 w 2637219"/>
                <a:gd name="connsiteY43" fmla="*/ 1594884 h 1646055"/>
                <a:gd name="connsiteX44" fmla="*/ 701749 w 2637219"/>
                <a:gd name="connsiteY44" fmla="*/ 1616149 h 1646055"/>
                <a:gd name="connsiteX45" fmla="*/ 850605 w 2637219"/>
                <a:gd name="connsiteY45" fmla="*/ 1626782 h 1646055"/>
                <a:gd name="connsiteX46" fmla="*/ 1180214 w 2637219"/>
                <a:gd name="connsiteY46" fmla="*/ 1626782 h 1646055"/>
                <a:gd name="connsiteX47" fmla="*/ 1297172 w 2637219"/>
                <a:gd name="connsiteY47" fmla="*/ 1594884 h 1646055"/>
                <a:gd name="connsiteX48" fmla="*/ 1360968 w 2637219"/>
                <a:gd name="connsiteY48" fmla="*/ 1562986 h 1646055"/>
                <a:gd name="connsiteX49" fmla="*/ 1446028 w 2637219"/>
                <a:gd name="connsiteY49" fmla="*/ 1531089 h 1646055"/>
                <a:gd name="connsiteX50" fmla="*/ 1477926 w 2637219"/>
                <a:gd name="connsiteY50" fmla="*/ 1520456 h 1646055"/>
                <a:gd name="connsiteX51" fmla="*/ 1967024 w 2637219"/>
                <a:gd name="connsiteY51" fmla="*/ 1499191 h 1646055"/>
                <a:gd name="connsiteX52" fmla="*/ 1998921 w 2637219"/>
                <a:gd name="connsiteY52" fmla="*/ 1477926 h 1646055"/>
                <a:gd name="connsiteX53" fmla="*/ 2073349 w 2637219"/>
                <a:gd name="connsiteY53" fmla="*/ 1456661 h 1646055"/>
                <a:gd name="connsiteX54" fmla="*/ 2115879 w 2637219"/>
                <a:gd name="connsiteY54" fmla="*/ 1435396 h 1646055"/>
                <a:gd name="connsiteX55" fmla="*/ 2147777 w 2637219"/>
                <a:gd name="connsiteY55" fmla="*/ 1414131 h 1646055"/>
                <a:gd name="connsiteX56" fmla="*/ 2264735 w 2637219"/>
                <a:gd name="connsiteY56" fmla="*/ 1382233 h 1646055"/>
                <a:gd name="connsiteX57" fmla="*/ 2349796 w 2637219"/>
                <a:gd name="connsiteY57" fmla="*/ 1339703 h 1646055"/>
                <a:gd name="connsiteX58" fmla="*/ 2413591 w 2637219"/>
                <a:gd name="connsiteY58" fmla="*/ 1297172 h 1646055"/>
                <a:gd name="connsiteX59" fmla="*/ 2477386 w 2637219"/>
                <a:gd name="connsiteY59" fmla="*/ 1244010 h 1646055"/>
                <a:gd name="connsiteX60" fmla="*/ 2498652 w 2637219"/>
                <a:gd name="connsiteY60" fmla="*/ 1212112 h 1646055"/>
                <a:gd name="connsiteX61" fmla="*/ 2530549 w 2637219"/>
                <a:gd name="connsiteY61" fmla="*/ 1180214 h 1646055"/>
                <a:gd name="connsiteX62" fmla="*/ 2562447 w 2637219"/>
                <a:gd name="connsiteY62" fmla="*/ 1127051 h 1646055"/>
                <a:gd name="connsiteX63" fmla="*/ 2583712 w 2637219"/>
                <a:gd name="connsiteY63" fmla="*/ 1052624 h 1646055"/>
                <a:gd name="connsiteX64" fmla="*/ 2615610 w 2637219"/>
                <a:gd name="connsiteY64" fmla="*/ 978196 h 1646055"/>
                <a:gd name="connsiteX65" fmla="*/ 2636875 w 2637219"/>
                <a:gd name="connsiteY65" fmla="*/ 839972 h 1646055"/>
                <a:gd name="connsiteX66" fmla="*/ 2615610 w 2637219"/>
                <a:gd name="connsiteY66" fmla="*/ 467833 h 1646055"/>
                <a:gd name="connsiteX67" fmla="*/ 2594345 w 2637219"/>
                <a:gd name="connsiteY67" fmla="*/ 404038 h 1646055"/>
                <a:gd name="connsiteX68" fmla="*/ 2573079 w 2637219"/>
                <a:gd name="connsiteY68" fmla="*/ 372140 h 1646055"/>
                <a:gd name="connsiteX69" fmla="*/ 2519917 w 2637219"/>
                <a:gd name="connsiteY69" fmla="*/ 265814 h 1646055"/>
                <a:gd name="connsiteX70" fmla="*/ 2498652 w 2637219"/>
                <a:gd name="connsiteY70" fmla="*/ 233917 h 1646055"/>
                <a:gd name="connsiteX71" fmla="*/ 2413591 w 2637219"/>
                <a:gd name="connsiteY71" fmla="*/ 170121 h 1646055"/>
                <a:gd name="connsiteX72" fmla="*/ 2381693 w 2637219"/>
                <a:gd name="connsiteY72" fmla="*/ 159489 h 1646055"/>
                <a:gd name="connsiteX73" fmla="*/ 2349796 w 2637219"/>
                <a:gd name="connsiteY73" fmla="*/ 127591 h 1646055"/>
                <a:gd name="connsiteX74" fmla="*/ 2317898 w 2637219"/>
                <a:gd name="connsiteY74" fmla="*/ 116958 h 1646055"/>
                <a:gd name="connsiteX75" fmla="*/ 2275368 w 2637219"/>
                <a:gd name="connsiteY75" fmla="*/ 95693 h 1646055"/>
                <a:gd name="connsiteX76" fmla="*/ 2190307 w 2637219"/>
                <a:gd name="connsiteY76" fmla="*/ 74428 h 1646055"/>
                <a:gd name="connsiteX77" fmla="*/ 1562986 w 2637219"/>
                <a:gd name="connsiteY77" fmla="*/ 74428 h 164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637219" h="1646055">
                  <a:moveTo>
                    <a:pt x="1562986" y="74428"/>
                  </a:moveTo>
                  <a:lnTo>
                    <a:pt x="1562986" y="74428"/>
                  </a:lnTo>
                  <a:cubicBezTo>
                    <a:pt x="1513368" y="70884"/>
                    <a:pt x="1463535" y="69608"/>
                    <a:pt x="1414131" y="63796"/>
                  </a:cubicBezTo>
                  <a:cubicBezTo>
                    <a:pt x="1403000" y="62486"/>
                    <a:pt x="1393223" y="55361"/>
                    <a:pt x="1382233" y="53163"/>
                  </a:cubicBezTo>
                  <a:cubicBezTo>
                    <a:pt x="1357658" y="48248"/>
                    <a:pt x="1332614" y="46075"/>
                    <a:pt x="1307805" y="42531"/>
                  </a:cubicBezTo>
                  <a:cubicBezTo>
                    <a:pt x="1235743" y="18510"/>
                    <a:pt x="1323648" y="45699"/>
                    <a:pt x="1201479" y="21265"/>
                  </a:cubicBezTo>
                  <a:cubicBezTo>
                    <a:pt x="1190489" y="19067"/>
                    <a:pt x="1180572" y="12831"/>
                    <a:pt x="1169582" y="10633"/>
                  </a:cubicBezTo>
                  <a:cubicBezTo>
                    <a:pt x="1145007" y="5718"/>
                    <a:pt x="1119963" y="3544"/>
                    <a:pt x="1095154" y="0"/>
                  </a:cubicBezTo>
                  <a:cubicBezTo>
                    <a:pt x="1017182" y="3544"/>
                    <a:pt x="939077" y="4867"/>
                    <a:pt x="861238" y="10633"/>
                  </a:cubicBezTo>
                  <a:cubicBezTo>
                    <a:pt x="777503" y="16836"/>
                    <a:pt x="837364" y="19660"/>
                    <a:pt x="776177" y="31898"/>
                  </a:cubicBezTo>
                  <a:cubicBezTo>
                    <a:pt x="751602" y="36813"/>
                    <a:pt x="726558" y="38987"/>
                    <a:pt x="701749" y="42531"/>
                  </a:cubicBezTo>
                  <a:cubicBezTo>
                    <a:pt x="625272" y="68023"/>
                    <a:pt x="720776" y="37095"/>
                    <a:pt x="627321" y="63796"/>
                  </a:cubicBezTo>
                  <a:cubicBezTo>
                    <a:pt x="616545" y="66875"/>
                    <a:pt x="606056" y="70884"/>
                    <a:pt x="595424" y="74428"/>
                  </a:cubicBezTo>
                  <a:cubicBezTo>
                    <a:pt x="539914" y="111434"/>
                    <a:pt x="588184" y="85102"/>
                    <a:pt x="510363" y="106326"/>
                  </a:cubicBezTo>
                  <a:cubicBezTo>
                    <a:pt x="382168" y="141289"/>
                    <a:pt x="516349" y="118868"/>
                    <a:pt x="361507" y="138224"/>
                  </a:cubicBezTo>
                  <a:lnTo>
                    <a:pt x="297712" y="180754"/>
                  </a:lnTo>
                  <a:lnTo>
                    <a:pt x="265814" y="202019"/>
                  </a:lnTo>
                  <a:cubicBezTo>
                    <a:pt x="223461" y="265549"/>
                    <a:pt x="269714" y="210312"/>
                    <a:pt x="212652" y="244549"/>
                  </a:cubicBezTo>
                  <a:cubicBezTo>
                    <a:pt x="197287" y="253767"/>
                    <a:pt x="164818" y="301239"/>
                    <a:pt x="159489" y="308344"/>
                  </a:cubicBezTo>
                  <a:cubicBezTo>
                    <a:pt x="155945" y="318977"/>
                    <a:pt x="155857" y="331490"/>
                    <a:pt x="148856" y="340242"/>
                  </a:cubicBezTo>
                  <a:cubicBezTo>
                    <a:pt x="70883" y="437709"/>
                    <a:pt x="159492" y="281759"/>
                    <a:pt x="95693" y="393405"/>
                  </a:cubicBezTo>
                  <a:cubicBezTo>
                    <a:pt x="87829" y="407167"/>
                    <a:pt x="80672" y="421367"/>
                    <a:pt x="74428" y="435935"/>
                  </a:cubicBezTo>
                  <a:cubicBezTo>
                    <a:pt x="70013" y="446237"/>
                    <a:pt x="68808" y="457808"/>
                    <a:pt x="63796" y="467833"/>
                  </a:cubicBezTo>
                  <a:cubicBezTo>
                    <a:pt x="58081" y="479263"/>
                    <a:pt x="47721" y="488054"/>
                    <a:pt x="42531" y="499731"/>
                  </a:cubicBezTo>
                  <a:cubicBezTo>
                    <a:pt x="33427" y="520214"/>
                    <a:pt x="26703" y="541780"/>
                    <a:pt x="21266" y="563526"/>
                  </a:cubicBezTo>
                  <a:cubicBezTo>
                    <a:pt x="6250" y="623588"/>
                    <a:pt x="13499" y="591727"/>
                    <a:pt x="0" y="659219"/>
                  </a:cubicBezTo>
                  <a:cubicBezTo>
                    <a:pt x="3544" y="715926"/>
                    <a:pt x="4979" y="772804"/>
                    <a:pt x="10633" y="829340"/>
                  </a:cubicBezTo>
                  <a:cubicBezTo>
                    <a:pt x="12087" y="843880"/>
                    <a:pt x="15510" y="858439"/>
                    <a:pt x="21266" y="871870"/>
                  </a:cubicBezTo>
                  <a:cubicBezTo>
                    <a:pt x="26449" y="883963"/>
                    <a:pt x="70796" y="941456"/>
                    <a:pt x="74428" y="946298"/>
                  </a:cubicBezTo>
                  <a:cubicBezTo>
                    <a:pt x="93143" y="1002442"/>
                    <a:pt x="78844" y="968870"/>
                    <a:pt x="127591" y="1041991"/>
                  </a:cubicBezTo>
                  <a:lnTo>
                    <a:pt x="170121" y="1105786"/>
                  </a:lnTo>
                  <a:cubicBezTo>
                    <a:pt x="193638" y="1129303"/>
                    <a:pt x="208480" y="1139974"/>
                    <a:pt x="223284" y="1169582"/>
                  </a:cubicBezTo>
                  <a:cubicBezTo>
                    <a:pt x="228296" y="1179606"/>
                    <a:pt x="227036" y="1192632"/>
                    <a:pt x="233917" y="1201479"/>
                  </a:cubicBezTo>
                  <a:cubicBezTo>
                    <a:pt x="252380" y="1225218"/>
                    <a:pt x="297712" y="1265275"/>
                    <a:pt x="297712" y="1265275"/>
                  </a:cubicBezTo>
                  <a:cubicBezTo>
                    <a:pt x="301256" y="1275907"/>
                    <a:pt x="302902" y="1287375"/>
                    <a:pt x="308345" y="1297172"/>
                  </a:cubicBezTo>
                  <a:cubicBezTo>
                    <a:pt x="340141" y="1354404"/>
                    <a:pt x="344025" y="1354118"/>
                    <a:pt x="382772" y="1392865"/>
                  </a:cubicBezTo>
                  <a:cubicBezTo>
                    <a:pt x="386316" y="1403498"/>
                    <a:pt x="387188" y="1415438"/>
                    <a:pt x="393405" y="1424763"/>
                  </a:cubicBezTo>
                  <a:cubicBezTo>
                    <a:pt x="408215" y="1446978"/>
                    <a:pt x="448178" y="1473817"/>
                    <a:pt x="467833" y="1488558"/>
                  </a:cubicBezTo>
                  <a:cubicBezTo>
                    <a:pt x="474921" y="1499191"/>
                    <a:pt x="479119" y="1512473"/>
                    <a:pt x="489098" y="1520456"/>
                  </a:cubicBezTo>
                  <a:cubicBezTo>
                    <a:pt x="497850" y="1527458"/>
                    <a:pt x="510694" y="1526674"/>
                    <a:pt x="520996" y="1531089"/>
                  </a:cubicBezTo>
                  <a:cubicBezTo>
                    <a:pt x="535564" y="1537333"/>
                    <a:pt x="548958" y="1546110"/>
                    <a:pt x="563526" y="1552354"/>
                  </a:cubicBezTo>
                  <a:cubicBezTo>
                    <a:pt x="573828" y="1556769"/>
                    <a:pt x="585122" y="1558571"/>
                    <a:pt x="595424" y="1562986"/>
                  </a:cubicBezTo>
                  <a:cubicBezTo>
                    <a:pt x="609992" y="1569230"/>
                    <a:pt x="623386" y="1578007"/>
                    <a:pt x="637954" y="1584251"/>
                  </a:cubicBezTo>
                  <a:cubicBezTo>
                    <a:pt x="648256" y="1588666"/>
                    <a:pt x="659827" y="1589872"/>
                    <a:pt x="669852" y="1594884"/>
                  </a:cubicBezTo>
                  <a:cubicBezTo>
                    <a:pt x="681281" y="1600599"/>
                    <a:pt x="689165" y="1613928"/>
                    <a:pt x="701749" y="1616149"/>
                  </a:cubicBezTo>
                  <a:cubicBezTo>
                    <a:pt x="750737" y="1624794"/>
                    <a:pt x="800986" y="1623238"/>
                    <a:pt x="850605" y="1626782"/>
                  </a:cubicBezTo>
                  <a:cubicBezTo>
                    <a:pt x="982283" y="1659700"/>
                    <a:pt x="903116" y="1644101"/>
                    <a:pt x="1180214" y="1626782"/>
                  </a:cubicBezTo>
                  <a:cubicBezTo>
                    <a:pt x="1202251" y="1625405"/>
                    <a:pt x="1282101" y="1604931"/>
                    <a:pt x="1297172" y="1594884"/>
                  </a:cubicBezTo>
                  <a:cubicBezTo>
                    <a:pt x="1358472" y="1554018"/>
                    <a:pt x="1299339" y="1589399"/>
                    <a:pt x="1360968" y="1562986"/>
                  </a:cubicBezTo>
                  <a:cubicBezTo>
                    <a:pt x="1460072" y="1520513"/>
                    <a:pt x="1348013" y="1559093"/>
                    <a:pt x="1446028" y="1531089"/>
                  </a:cubicBezTo>
                  <a:cubicBezTo>
                    <a:pt x="1456805" y="1528010"/>
                    <a:pt x="1466871" y="1522299"/>
                    <a:pt x="1477926" y="1520456"/>
                  </a:cubicBezTo>
                  <a:cubicBezTo>
                    <a:pt x="1614048" y="1497769"/>
                    <a:pt x="1909213" y="1500754"/>
                    <a:pt x="1967024" y="1499191"/>
                  </a:cubicBezTo>
                  <a:cubicBezTo>
                    <a:pt x="1977656" y="1492103"/>
                    <a:pt x="1987492" y="1483641"/>
                    <a:pt x="1998921" y="1477926"/>
                  </a:cubicBezTo>
                  <a:cubicBezTo>
                    <a:pt x="2014178" y="1470298"/>
                    <a:pt x="2059718" y="1460069"/>
                    <a:pt x="2073349" y="1456661"/>
                  </a:cubicBezTo>
                  <a:cubicBezTo>
                    <a:pt x="2087526" y="1449573"/>
                    <a:pt x="2102117" y="1443260"/>
                    <a:pt x="2115879" y="1435396"/>
                  </a:cubicBezTo>
                  <a:cubicBezTo>
                    <a:pt x="2126974" y="1429056"/>
                    <a:pt x="2135768" y="1418498"/>
                    <a:pt x="2147777" y="1414131"/>
                  </a:cubicBezTo>
                  <a:cubicBezTo>
                    <a:pt x="2156293" y="1411034"/>
                    <a:pt x="2238633" y="1394097"/>
                    <a:pt x="2264735" y="1382233"/>
                  </a:cubicBezTo>
                  <a:cubicBezTo>
                    <a:pt x="2293594" y="1369115"/>
                    <a:pt x="2323420" y="1357287"/>
                    <a:pt x="2349796" y="1339703"/>
                  </a:cubicBezTo>
                  <a:cubicBezTo>
                    <a:pt x="2371061" y="1325526"/>
                    <a:pt x="2395519" y="1315244"/>
                    <a:pt x="2413591" y="1297172"/>
                  </a:cubicBezTo>
                  <a:cubicBezTo>
                    <a:pt x="2454525" y="1256239"/>
                    <a:pt x="2432978" y="1273616"/>
                    <a:pt x="2477386" y="1244010"/>
                  </a:cubicBezTo>
                  <a:cubicBezTo>
                    <a:pt x="2484475" y="1233377"/>
                    <a:pt x="2490471" y="1221929"/>
                    <a:pt x="2498652" y="1212112"/>
                  </a:cubicBezTo>
                  <a:cubicBezTo>
                    <a:pt x="2508278" y="1200561"/>
                    <a:pt x="2521527" y="1192243"/>
                    <a:pt x="2530549" y="1180214"/>
                  </a:cubicBezTo>
                  <a:cubicBezTo>
                    <a:pt x="2542949" y="1163681"/>
                    <a:pt x="2553205" y="1145535"/>
                    <a:pt x="2562447" y="1127051"/>
                  </a:cubicBezTo>
                  <a:cubicBezTo>
                    <a:pt x="2575295" y="1101355"/>
                    <a:pt x="2573496" y="1079866"/>
                    <a:pt x="2583712" y="1052624"/>
                  </a:cubicBezTo>
                  <a:cubicBezTo>
                    <a:pt x="2606528" y="991781"/>
                    <a:pt x="2602412" y="1030990"/>
                    <a:pt x="2615610" y="978196"/>
                  </a:cubicBezTo>
                  <a:cubicBezTo>
                    <a:pt x="2627785" y="929495"/>
                    <a:pt x="2630420" y="891607"/>
                    <a:pt x="2636875" y="839972"/>
                  </a:cubicBezTo>
                  <a:cubicBezTo>
                    <a:pt x="2635029" y="784601"/>
                    <a:pt x="2645510" y="577467"/>
                    <a:pt x="2615610" y="467833"/>
                  </a:cubicBezTo>
                  <a:cubicBezTo>
                    <a:pt x="2609712" y="446208"/>
                    <a:pt x="2606779" y="422688"/>
                    <a:pt x="2594345" y="404038"/>
                  </a:cubicBezTo>
                  <a:lnTo>
                    <a:pt x="2573079" y="372140"/>
                  </a:lnTo>
                  <a:cubicBezTo>
                    <a:pt x="2556249" y="304816"/>
                    <a:pt x="2570552" y="341767"/>
                    <a:pt x="2519917" y="265814"/>
                  </a:cubicBezTo>
                  <a:cubicBezTo>
                    <a:pt x="2512829" y="255182"/>
                    <a:pt x="2507688" y="242953"/>
                    <a:pt x="2498652" y="233917"/>
                  </a:cubicBezTo>
                  <a:cubicBezTo>
                    <a:pt x="2473462" y="208727"/>
                    <a:pt x="2449658" y="182143"/>
                    <a:pt x="2413591" y="170121"/>
                  </a:cubicBezTo>
                  <a:lnTo>
                    <a:pt x="2381693" y="159489"/>
                  </a:lnTo>
                  <a:cubicBezTo>
                    <a:pt x="2371061" y="148856"/>
                    <a:pt x="2362307" y="135932"/>
                    <a:pt x="2349796" y="127591"/>
                  </a:cubicBezTo>
                  <a:cubicBezTo>
                    <a:pt x="2340471" y="121374"/>
                    <a:pt x="2328200" y="121373"/>
                    <a:pt x="2317898" y="116958"/>
                  </a:cubicBezTo>
                  <a:cubicBezTo>
                    <a:pt x="2303330" y="110714"/>
                    <a:pt x="2290405" y="100705"/>
                    <a:pt x="2275368" y="95693"/>
                  </a:cubicBezTo>
                  <a:cubicBezTo>
                    <a:pt x="2247642" y="86451"/>
                    <a:pt x="2218661" y="81516"/>
                    <a:pt x="2190307" y="74428"/>
                  </a:cubicBezTo>
                  <a:cubicBezTo>
                    <a:pt x="1948357" y="13942"/>
                    <a:pt x="1667539" y="74428"/>
                    <a:pt x="1562986" y="7442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0" name="Elipse 49"/>
            <p:cNvSpPr/>
            <p:nvPr/>
          </p:nvSpPr>
          <p:spPr>
            <a:xfrm>
              <a:off x="934432" y="2276308"/>
              <a:ext cx="902618" cy="71340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1" name="CuadroTexto 50"/>
            <p:cNvSpPr txBox="1"/>
            <p:nvPr/>
          </p:nvSpPr>
          <p:spPr>
            <a:xfrm>
              <a:off x="943915" y="2418868"/>
              <a:ext cx="89313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1600" dirty="0"/>
                <a:t>Cavidad</a:t>
              </a:r>
            </a:p>
          </p:txBody>
        </p:sp>
      </p:grpSp>
      <p:sp>
        <p:nvSpPr>
          <p:cNvPr id="52" name="Forma libre 51"/>
          <p:cNvSpPr/>
          <p:nvPr/>
        </p:nvSpPr>
        <p:spPr>
          <a:xfrm>
            <a:off x="769210" y="2135125"/>
            <a:ext cx="1171612" cy="1020726"/>
          </a:xfrm>
          <a:custGeom>
            <a:avLst/>
            <a:gdLst>
              <a:gd name="connsiteX0" fmla="*/ 693147 w 1171612"/>
              <a:gd name="connsiteY0" fmla="*/ 0 h 1020726"/>
              <a:gd name="connsiteX1" fmla="*/ 693147 w 1171612"/>
              <a:gd name="connsiteY1" fmla="*/ 0 h 1020726"/>
              <a:gd name="connsiteX2" fmla="*/ 597454 w 1171612"/>
              <a:gd name="connsiteY2" fmla="*/ 21265 h 1020726"/>
              <a:gd name="connsiteX3" fmla="*/ 512393 w 1171612"/>
              <a:gd name="connsiteY3" fmla="*/ 42530 h 1020726"/>
              <a:gd name="connsiteX4" fmla="*/ 321007 w 1171612"/>
              <a:gd name="connsiteY4" fmla="*/ 53163 h 1020726"/>
              <a:gd name="connsiteX5" fmla="*/ 182784 w 1171612"/>
              <a:gd name="connsiteY5" fmla="*/ 85061 h 1020726"/>
              <a:gd name="connsiteX6" fmla="*/ 118988 w 1171612"/>
              <a:gd name="connsiteY6" fmla="*/ 116958 h 1020726"/>
              <a:gd name="connsiteX7" fmla="*/ 97723 w 1171612"/>
              <a:gd name="connsiteY7" fmla="*/ 138224 h 1020726"/>
              <a:gd name="connsiteX8" fmla="*/ 33928 w 1171612"/>
              <a:gd name="connsiteY8" fmla="*/ 180754 h 1020726"/>
              <a:gd name="connsiteX9" fmla="*/ 12663 w 1171612"/>
              <a:gd name="connsiteY9" fmla="*/ 212651 h 1020726"/>
              <a:gd name="connsiteX10" fmla="*/ 12663 w 1171612"/>
              <a:gd name="connsiteY10" fmla="*/ 552893 h 1020726"/>
              <a:gd name="connsiteX11" fmla="*/ 33928 w 1171612"/>
              <a:gd name="connsiteY11" fmla="*/ 637954 h 1020726"/>
              <a:gd name="connsiteX12" fmla="*/ 55193 w 1171612"/>
              <a:gd name="connsiteY12" fmla="*/ 669851 h 1020726"/>
              <a:gd name="connsiteX13" fmla="*/ 87091 w 1171612"/>
              <a:gd name="connsiteY13" fmla="*/ 744279 h 1020726"/>
              <a:gd name="connsiteX14" fmla="*/ 150886 w 1171612"/>
              <a:gd name="connsiteY14" fmla="*/ 786810 h 1020726"/>
              <a:gd name="connsiteX15" fmla="*/ 214681 w 1171612"/>
              <a:gd name="connsiteY15" fmla="*/ 818707 h 1020726"/>
              <a:gd name="connsiteX16" fmla="*/ 267844 w 1171612"/>
              <a:gd name="connsiteY16" fmla="*/ 861237 h 1020726"/>
              <a:gd name="connsiteX17" fmla="*/ 310375 w 1171612"/>
              <a:gd name="connsiteY17" fmla="*/ 871870 h 1020726"/>
              <a:gd name="connsiteX18" fmla="*/ 352905 w 1171612"/>
              <a:gd name="connsiteY18" fmla="*/ 893135 h 1020726"/>
              <a:gd name="connsiteX19" fmla="*/ 384802 w 1171612"/>
              <a:gd name="connsiteY19" fmla="*/ 903768 h 1020726"/>
              <a:gd name="connsiteX20" fmla="*/ 406068 w 1171612"/>
              <a:gd name="connsiteY20" fmla="*/ 935665 h 1020726"/>
              <a:gd name="connsiteX21" fmla="*/ 437965 w 1171612"/>
              <a:gd name="connsiteY21" fmla="*/ 946298 h 1020726"/>
              <a:gd name="connsiteX22" fmla="*/ 480495 w 1171612"/>
              <a:gd name="connsiteY22" fmla="*/ 967563 h 1020726"/>
              <a:gd name="connsiteX23" fmla="*/ 512393 w 1171612"/>
              <a:gd name="connsiteY23" fmla="*/ 988828 h 1020726"/>
              <a:gd name="connsiteX24" fmla="*/ 629351 w 1171612"/>
              <a:gd name="connsiteY24" fmla="*/ 1020726 h 1020726"/>
              <a:gd name="connsiteX25" fmla="*/ 788840 w 1171612"/>
              <a:gd name="connsiteY25" fmla="*/ 1010093 h 1020726"/>
              <a:gd name="connsiteX26" fmla="*/ 852635 w 1171612"/>
              <a:gd name="connsiteY26" fmla="*/ 978196 h 1020726"/>
              <a:gd name="connsiteX27" fmla="*/ 873900 w 1171612"/>
              <a:gd name="connsiteY27" fmla="*/ 956930 h 1020726"/>
              <a:gd name="connsiteX28" fmla="*/ 905798 w 1171612"/>
              <a:gd name="connsiteY28" fmla="*/ 946298 h 1020726"/>
              <a:gd name="connsiteX29" fmla="*/ 958961 w 1171612"/>
              <a:gd name="connsiteY29" fmla="*/ 893135 h 1020726"/>
              <a:gd name="connsiteX30" fmla="*/ 980226 w 1171612"/>
              <a:gd name="connsiteY30" fmla="*/ 861237 h 1020726"/>
              <a:gd name="connsiteX31" fmla="*/ 1044021 w 1171612"/>
              <a:gd name="connsiteY31" fmla="*/ 797442 h 1020726"/>
              <a:gd name="connsiteX32" fmla="*/ 1086551 w 1171612"/>
              <a:gd name="connsiteY32" fmla="*/ 733647 h 1020726"/>
              <a:gd name="connsiteX33" fmla="*/ 1139714 w 1171612"/>
              <a:gd name="connsiteY33" fmla="*/ 659219 h 1020726"/>
              <a:gd name="connsiteX34" fmla="*/ 1160979 w 1171612"/>
              <a:gd name="connsiteY34" fmla="*/ 584791 h 1020726"/>
              <a:gd name="connsiteX35" fmla="*/ 1171612 w 1171612"/>
              <a:gd name="connsiteY35" fmla="*/ 542261 h 1020726"/>
              <a:gd name="connsiteX36" fmla="*/ 1160979 w 1171612"/>
              <a:gd name="connsiteY36" fmla="*/ 255182 h 1020726"/>
              <a:gd name="connsiteX37" fmla="*/ 1139714 w 1171612"/>
              <a:gd name="connsiteY37" fmla="*/ 159489 h 1020726"/>
              <a:gd name="connsiteX38" fmla="*/ 1107816 w 1171612"/>
              <a:gd name="connsiteY38" fmla="*/ 127591 h 1020726"/>
              <a:gd name="connsiteX39" fmla="*/ 1054654 w 1171612"/>
              <a:gd name="connsiteY39" fmla="*/ 85061 h 1020726"/>
              <a:gd name="connsiteX40" fmla="*/ 873900 w 1171612"/>
              <a:gd name="connsiteY40" fmla="*/ 53163 h 1020726"/>
              <a:gd name="connsiteX41" fmla="*/ 810105 w 1171612"/>
              <a:gd name="connsiteY41" fmla="*/ 31898 h 1020726"/>
              <a:gd name="connsiteX42" fmla="*/ 735677 w 1171612"/>
              <a:gd name="connsiteY42" fmla="*/ 21265 h 1020726"/>
              <a:gd name="connsiteX43" fmla="*/ 703779 w 1171612"/>
              <a:gd name="connsiteY43" fmla="*/ 10633 h 1020726"/>
              <a:gd name="connsiteX44" fmla="*/ 693147 w 1171612"/>
              <a:gd name="connsiteY44" fmla="*/ 0 h 102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1612" h="1020726">
                <a:moveTo>
                  <a:pt x="693147" y="0"/>
                </a:moveTo>
                <a:lnTo>
                  <a:pt x="693147" y="0"/>
                </a:lnTo>
                <a:lnTo>
                  <a:pt x="597454" y="21265"/>
                </a:lnTo>
                <a:cubicBezTo>
                  <a:pt x="569005" y="27959"/>
                  <a:pt x="541574" y="40909"/>
                  <a:pt x="512393" y="42530"/>
                </a:cubicBezTo>
                <a:lnTo>
                  <a:pt x="321007" y="53163"/>
                </a:lnTo>
                <a:cubicBezTo>
                  <a:pt x="286694" y="58065"/>
                  <a:pt x="214628" y="63832"/>
                  <a:pt x="182784" y="85061"/>
                </a:cubicBezTo>
                <a:cubicBezTo>
                  <a:pt x="141561" y="112543"/>
                  <a:pt x="163009" y="102285"/>
                  <a:pt x="118988" y="116958"/>
                </a:cubicBezTo>
                <a:cubicBezTo>
                  <a:pt x="111900" y="124047"/>
                  <a:pt x="105743" y="132209"/>
                  <a:pt x="97723" y="138224"/>
                </a:cubicBezTo>
                <a:cubicBezTo>
                  <a:pt x="77277" y="153559"/>
                  <a:pt x="33928" y="180754"/>
                  <a:pt x="33928" y="180754"/>
                </a:cubicBezTo>
                <a:cubicBezTo>
                  <a:pt x="26840" y="191386"/>
                  <a:pt x="16704" y="200528"/>
                  <a:pt x="12663" y="212651"/>
                </a:cubicBezTo>
                <a:cubicBezTo>
                  <a:pt x="-15793" y="298017"/>
                  <a:pt x="12588" y="551726"/>
                  <a:pt x="12663" y="552893"/>
                </a:cubicBezTo>
                <a:cubicBezTo>
                  <a:pt x="13562" y="566826"/>
                  <a:pt x="24979" y="620057"/>
                  <a:pt x="33928" y="637954"/>
                </a:cubicBezTo>
                <a:cubicBezTo>
                  <a:pt x="39643" y="649383"/>
                  <a:pt x="49478" y="658422"/>
                  <a:pt x="55193" y="669851"/>
                </a:cubicBezTo>
                <a:cubicBezTo>
                  <a:pt x="78332" y="716129"/>
                  <a:pt x="50216" y="692653"/>
                  <a:pt x="87091" y="744279"/>
                </a:cubicBezTo>
                <a:cubicBezTo>
                  <a:pt x="120683" y="791309"/>
                  <a:pt x="109367" y="766050"/>
                  <a:pt x="150886" y="786810"/>
                </a:cubicBezTo>
                <a:cubicBezTo>
                  <a:pt x="233327" y="828031"/>
                  <a:pt x="134511" y="791985"/>
                  <a:pt x="214681" y="818707"/>
                </a:cubicBezTo>
                <a:cubicBezTo>
                  <a:pt x="231829" y="835854"/>
                  <a:pt x="244374" y="851178"/>
                  <a:pt x="267844" y="861237"/>
                </a:cubicBezTo>
                <a:cubicBezTo>
                  <a:pt x="281276" y="866994"/>
                  <a:pt x="296692" y="866739"/>
                  <a:pt x="310375" y="871870"/>
                </a:cubicBezTo>
                <a:cubicBezTo>
                  <a:pt x="325216" y="877435"/>
                  <a:pt x="338337" y="886891"/>
                  <a:pt x="352905" y="893135"/>
                </a:cubicBezTo>
                <a:cubicBezTo>
                  <a:pt x="363206" y="897550"/>
                  <a:pt x="374170" y="900224"/>
                  <a:pt x="384802" y="903768"/>
                </a:cubicBezTo>
                <a:cubicBezTo>
                  <a:pt x="391891" y="914400"/>
                  <a:pt x="396089" y="927682"/>
                  <a:pt x="406068" y="935665"/>
                </a:cubicBezTo>
                <a:cubicBezTo>
                  <a:pt x="414820" y="942666"/>
                  <a:pt x="427664" y="941883"/>
                  <a:pt x="437965" y="946298"/>
                </a:cubicBezTo>
                <a:cubicBezTo>
                  <a:pt x="452533" y="952542"/>
                  <a:pt x="466733" y="959699"/>
                  <a:pt x="480495" y="967563"/>
                </a:cubicBezTo>
                <a:cubicBezTo>
                  <a:pt x="491590" y="973903"/>
                  <a:pt x="500716" y="983638"/>
                  <a:pt x="512393" y="988828"/>
                </a:cubicBezTo>
                <a:cubicBezTo>
                  <a:pt x="556541" y="1008449"/>
                  <a:pt x="583871" y="1011630"/>
                  <a:pt x="629351" y="1020726"/>
                </a:cubicBezTo>
                <a:cubicBezTo>
                  <a:pt x="682514" y="1017182"/>
                  <a:pt x="735885" y="1015977"/>
                  <a:pt x="788840" y="1010093"/>
                </a:cubicBezTo>
                <a:cubicBezTo>
                  <a:pt x="811662" y="1007557"/>
                  <a:pt x="835582" y="991839"/>
                  <a:pt x="852635" y="978196"/>
                </a:cubicBezTo>
                <a:cubicBezTo>
                  <a:pt x="860463" y="971934"/>
                  <a:pt x="865304" y="962088"/>
                  <a:pt x="873900" y="956930"/>
                </a:cubicBezTo>
                <a:cubicBezTo>
                  <a:pt x="883511" y="951164"/>
                  <a:pt x="895165" y="949842"/>
                  <a:pt x="905798" y="946298"/>
                </a:cubicBezTo>
                <a:cubicBezTo>
                  <a:pt x="923519" y="928577"/>
                  <a:pt x="945060" y="913987"/>
                  <a:pt x="958961" y="893135"/>
                </a:cubicBezTo>
                <a:cubicBezTo>
                  <a:pt x="966049" y="882502"/>
                  <a:pt x="971736" y="870788"/>
                  <a:pt x="980226" y="861237"/>
                </a:cubicBezTo>
                <a:cubicBezTo>
                  <a:pt x="1000206" y="838760"/>
                  <a:pt x="1027339" y="822464"/>
                  <a:pt x="1044021" y="797442"/>
                </a:cubicBezTo>
                <a:cubicBezTo>
                  <a:pt x="1058198" y="776177"/>
                  <a:pt x="1071216" y="754093"/>
                  <a:pt x="1086551" y="733647"/>
                </a:cubicBezTo>
                <a:cubicBezTo>
                  <a:pt x="1126116" y="680894"/>
                  <a:pt x="1108619" y="705862"/>
                  <a:pt x="1139714" y="659219"/>
                </a:cubicBezTo>
                <a:cubicBezTo>
                  <a:pt x="1172954" y="526264"/>
                  <a:pt x="1130472" y="691566"/>
                  <a:pt x="1160979" y="584791"/>
                </a:cubicBezTo>
                <a:cubicBezTo>
                  <a:pt x="1164993" y="570740"/>
                  <a:pt x="1168068" y="556438"/>
                  <a:pt x="1171612" y="542261"/>
                </a:cubicBezTo>
                <a:cubicBezTo>
                  <a:pt x="1168068" y="446568"/>
                  <a:pt x="1166952" y="350754"/>
                  <a:pt x="1160979" y="255182"/>
                </a:cubicBezTo>
                <a:cubicBezTo>
                  <a:pt x="1160832" y="252834"/>
                  <a:pt x="1143935" y="166875"/>
                  <a:pt x="1139714" y="159489"/>
                </a:cubicBezTo>
                <a:cubicBezTo>
                  <a:pt x="1132254" y="146433"/>
                  <a:pt x="1117442" y="139143"/>
                  <a:pt x="1107816" y="127591"/>
                </a:cubicBezTo>
                <a:cubicBezTo>
                  <a:pt x="1070821" y="83197"/>
                  <a:pt x="1107017" y="102515"/>
                  <a:pt x="1054654" y="85061"/>
                </a:cubicBezTo>
                <a:cubicBezTo>
                  <a:pt x="975052" y="31994"/>
                  <a:pt x="1060078" y="81090"/>
                  <a:pt x="873900" y="53163"/>
                </a:cubicBezTo>
                <a:cubicBezTo>
                  <a:pt x="851733" y="49838"/>
                  <a:pt x="831370" y="38986"/>
                  <a:pt x="810105" y="31898"/>
                </a:cubicBezTo>
                <a:cubicBezTo>
                  <a:pt x="786330" y="23973"/>
                  <a:pt x="760486" y="24809"/>
                  <a:pt x="735677" y="21265"/>
                </a:cubicBezTo>
                <a:cubicBezTo>
                  <a:pt x="725044" y="17721"/>
                  <a:pt x="714556" y="13712"/>
                  <a:pt x="703779" y="10633"/>
                </a:cubicBezTo>
                <a:cubicBezTo>
                  <a:pt x="689728" y="6619"/>
                  <a:pt x="661249" y="0"/>
                  <a:pt x="693147" y="0"/>
                </a:cubicBezTo>
                <a:close/>
              </a:path>
            </a:pathLst>
          </a:custGeom>
          <a:noFill/>
          <a:ln w="317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9" name="Grupo 28"/>
          <p:cNvGrpSpPr/>
          <p:nvPr/>
        </p:nvGrpSpPr>
        <p:grpSpPr>
          <a:xfrm>
            <a:off x="-101804" y="1519114"/>
            <a:ext cx="3215796" cy="2253177"/>
            <a:chOff x="5311567" y="-117074"/>
            <a:chExt cx="2578841" cy="1767781"/>
          </a:xfrm>
        </p:grpSpPr>
        <p:grpSp>
          <p:nvGrpSpPr>
            <p:cNvPr id="30" name="Grupo 29"/>
            <p:cNvGrpSpPr/>
            <p:nvPr/>
          </p:nvGrpSpPr>
          <p:grpSpPr>
            <a:xfrm>
              <a:off x="5311567" y="-117074"/>
              <a:ext cx="2578841" cy="1767781"/>
              <a:chOff x="1978549" y="2933752"/>
              <a:chExt cx="2578841" cy="1767781"/>
            </a:xfrm>
          </p:grpSpPr>
          <p:sp>
            <p:nvSpPr>
              <p:cNvPr id="33" name="CuadroTexto 32"/>
              <p:cNvSpPr txBox="1"/>
              <p:nvPr/>
            </p:nvSpPr>
            <p:spPr>
              <a:xfrm>
                <a:off x="3104104" y="2958385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4" name="CuadroTexto 33"/>
              <p:cNvSpPr txBox="1"/>
              <p:nvPr/>
            </p:nvSpPr>
            <p:spPr>
              <a:xfrm>
                <a:off x="2266867" y="304345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5" name="CuadroTexto 34"/>
              <p:cNvSpPr txBox="1"/>
              <p:nvPr/>
            </p:nvSpPr>
            <p:spPr>
              <a:xfrm>
                <a:off x="2706187" y="293375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7" name="CuadroTexto 36"/>
              <p:cNvSpPr txBox="1"/>
              <p:nvPr/>
            </p:nvSpPr>
            <p:spPr>
              <a:xfrm>
                <a:off x="3576821" y="298399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8" name="CuadroTexto 37"/>
              <p:cNvSpPr txBox="1"/>
              <p:nvPr/>
            </p:nvSpPr>
            <p:spPr>
              <a:xfrm>
                <a:off x="4013829" y="299587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39" name="CuadroTexto 38"/>
              <p:cNvSpPr txBox="1"/>
              <p:nvPr/>
            </p:nvSpPr>
            <p:spPr>
              <a:xfrm>
                <a:off x="4257308" y="330308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0" name="CuadroTexto 39"/>
              <p:cNvSpPr txBox="1"/>
              <p:nvPr/>
            </p:nvSpPr>
            <p:spPr>
              <a:xfrm>
                <a:off x="4257066" y="371832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1" name="CuadroTexto 40"/>
              <p:cNvSpPr txBox="1"/>
              <p:nvPr/>
            </p:nvSpPr>
            <p:spPr>
              <a:xfrm>
                <a:off x="4100726" y="404603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2" name="CuadroTexto 41"/>
              <p:cNvSpPr txBox="1"/>
              <p:nvPr/>
            </p:nvSpPr>
            <p:spPr>
              <a:xfrm>
                <a:off x="3729732" y="4185317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3" name="CuadroTexto 42"/>
              <p:cNvSpPr txBox="1"/>
              <p:nvPr/>
            </p:nvSpPr>
            <p:spPr>
              <a:xfrm>
                <a:off x="3358738" y="423070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4" name="CuadroTexto 43"/>
              <p:cNvSpPr txBox="1"/>
              <p:nvPr/>
            </p:nvSpPr>
            <p:spPr>
              <a:xfrm>
                <a:off x="2907785" y="4332201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5" name="CuadroTexto 44"/>
              <p:cNvSpPr txBox="1"/>
              <p:nvPr/>
            </p:nvSpPr>
            <p:spPr>
              <a:xfrm>
                <a:off x="2470404" y="4291668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7" name="CuadroTexto 46"/>
              <p:cNvSpPr txBox="1"/>
              <p:nvPr/>
            </p:nvSpPr>
            <p:spPr>
              <a:xfrm>
                <a:off x="1978549" y="328103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48" name="CuadroTexto 47"/>
              <p:cNvSpPr txBox="1"/>
              <p:nvPr/>
            </p:nvSpPr>
            <p:spPr>
              <a:xfrm>
                <a:off x="2002645" y="3699253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</p:grpSp>
        <p:sp>
          <p:nvSpPr>
            <p:cNvPr id="31" name="CuadroTexto 30"/>
            <p:cNvSpPr txBox="1"/>
            <p:nvPr/>
          </p:nvSpPr>
          <p:spPr>
            <a:xfrm>
              <a:off x="5564546" y="103366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FF0000"/>
                  </a:solidFill>
                </a:rPr>
                <a:t>+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/>
              <p:cNvSpPr/>
              <p:nvPr/>
            </p:nvSpPr>
            <p:spPr>
              <a:xfrm>
                <a:off x="23557" y="1723562"/>
                <a:ext cx="42832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𝑞</m:t>
                      </m:r>
                      <m:r>
                        <a:rPr lang="es-ES" i="1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´</m:t>
                      </m:r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53" name="Rectángulo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57" y="1723562"/>
                <a:ext cx="428322" cy="369332"/>
              </a:xfrm>
              <a:prstGeom prst="rect">
                <a:avLst/>
              </a:prstGeom>
              <a:blipFill rotWithShape="0">
                <a:blip r:embed="rId12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6281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/>
      <p:bldP spid="14" grpId="0"/>
      <p:bldP spid="22" grpId="0"/>
      <p:bldP spid="19" grpId="0"/>
      <p:bldP spid="20" grpId="0"/>
      <p:bldP spid="21" grpId="0"/>
      <p:bldP spid="26" grpId="0"/>
      <p:bldP spid="52" grpId="0" animBg="1"/>
      <p:bldP spid="5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uadroTexto 6"/>
          <p:cNvSpPr txBox="1"/>
          <p:nvPr/>
        </p:nvSpPr>
        <p:spPr>
          <a:xfrm>
            <a:off x="301557" y="710395"/>
            <a:ext cx="41390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000" dirty="0"/>
              <a:t>Materia formada por átomos neutros:</a:t>
            </a:r>
          </a:p>
        </p:txBody>
      </p:sp>
      <p:sp>
        <p:nvSpPr>
          <p:cNvPr id="9" name="CuadroTexto 8"/>
          <p:cNvSpPr txBox="1"/>
          <p:nvPr/>
        </p:nvSpPr>
        <p:spPr>
          <a:xfrm>
            <a:off x="301557" y="1779146"/>
            <a:ext cx="10214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/>
              <a:t>Núcleo</a:t>
            </a:r>
          </a:p>
        </p:txBody>
      </p:sp>
      <p:sp>
        <p:nvSpPr>
          <p:cNvPr id="14" name="Abrir llave 13"/>
          <p:cNvSpPr/>
          <p:nvPr/>
        </p:nvSpPr>
        <p:spPr>
          <a:xfrm>
            <a:off x="1322962" y="1346574"/>
            <a:ext cx="350195" cy="1220674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CuadroTexto 21"/>
          <p:cNvSpPr txBox="1"/>
          <p:nvPr/>
        </p:nvSpPr>
        <p:spPr>
          <a:xfrm>
            <a:off x="1614788" y="1443923"/>
            <a:ext cx="12548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FF0000"/>
                </a:solidFill>
              </a:rPr>
              <a:t>Protones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1614788" y="2135009"/>
            <a:ext cx="14591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rgbClr val="0070C0"/>
                </a:solidFill>
              </a:rPr>
              <a:t>Neutrones</a:t>
            </a:r>
          </a:p>
        </p:txBody>
      </p:sp>
      <p:sp>
        <p:nvSpPr>
          <p:cNvPr id="24" name="CuadroTexto 23"/>
          <p:cNvSpPr txBox="1"/>
          <p:nvPr/>
        </p:nvSpPr>
        <p:spPr>
          <a:xfrm>
            <a:off x="301557" y="2744877"/>
            <a:ext cx="11965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/>
              <a:t>Corteza:</a:t>
            </a:r>
          </a:p>
        </p:txBody>
      </p:sp>
      <p:sp>
        <p:nvSpPr>
          <p:cNvPr id="26" name="CuadroTexto 25"/>
          <p:cNvSpPr txBox="1"/>
          <p:nvPr/>
        </p:nvSpPr>
        <p:spPr>
          <a:xfrm>
            <a:off x="1571015" y="2730137"/>
            <a:ext cx="14591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>
                <a:solidFill>
                  <a:schemeClr val="accent6"/>
                </a:solidFill>
              </a:rPr>
              <a:t>Electrones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233616" y="3411543"/>
                <a:ext cx="8638161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2000" dirty="0"/>
                  <a:t>La carga está </a:t>
                </a:r>
                <a:r>
                  <a:rPr lang="es-ES" sz="2000" b="1" i="1" dirty="0" err="1">
                    <a:solidFill>
                      <a:srgbClr val="0070C0"/>
                    </a:solidFill>
                  </a:rPr>
                  <a:t>cuantizada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 </a:t>
                </a:r>
                <a:r>
                  <a:rPr lang="es-ES" sz="2000" dirty="0">
                    <a:sym typeface="Wingdings" panose="05000000000000000000" pitchFamily="2" charset="2"/>
                  </a:rPr>
                  <a:t> se presenta en cantidades enteras de la cantidad fundamental de carga </a:t>
                </a:r>
                <a:r>
                  <a:rPr lang="es-ES" sz="2000" b="1" i="1" dirty="0">
                    <a:solidFill>
                      <a:schemeClr val="tx1"/>
                    </a:solidFill>
                    <a:sym typeface="Wingdings" panose="05000000000000000000" pitchFamily="2" charset="2"/>
                  </a:rPr>
                  <a:t>e: </a:t>
                </a:r>
                <a14:m>
                  <m:oMath xmlns:m="http://schemas.openxmlformats.org/officeDocument/2006/math">
                    <m:r>
                      <a:rPr lang="es-ES" sz="2000" b="1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𝑸</m:t>
                    </m:r>
                    <m:r>
                      <a:rPr lang="es-ES" sz="2000" b="1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=±</m:t>
                    </m:r>
                    <m:r>
                      <a:rPr lang="es-ES" sz="2000" b="1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𝑵𝒆</m:t>
                    </m:r>
                  </m:oMath>
                </a14:m>
                <a:endParaRPr lang="es-ES" sz="20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3616" y="3411543"/>
                <a:ext cx="8638161" cy="707886"/>
              </a:xfrm>
              <a:prstGeom prst="rect">
                <a:avLst/>
              </a:prstGeom>
              <a:blipFill rotWithShape="0">
                <a:blip r:embed="rId5"/>
                <a:stretch>
                  <a:fillRect t="-6034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CuadroTexto 26"/>
          <p:cNvSpPr txBox="1"/>
          <p:nvPr/>
        </p:nvSpPr>
        <p:spPr>
          <a:xfrm>
            <a:off x="4063464" y="1049736"/>
            <a:ext cx="1194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Masa (kg)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3977587" y="1459312"/>
                <a:ext cx="119432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s-ES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,67</m:t>
                      </m:r>
                      <m:r>
                        <a:rPr lang="es-ES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−27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7587" y="1459312"/>
                <a:ext cx="1194326" cy="369332"/>
              </a:xfrm>
              <a:prstGeom prst="rect">
                <a:avLst/>
              </a:prstGeom>
              <a:blipFill rotWithShape="0">
                <a:blip r:embed="rId6"/>
                <a:stretch>
                  <a:fillRect r="-765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3977587" y="2756719"/>
                <a:ext cx="125598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9,1</m:t>
                      </m:r>
                      <m:r>
                        <a:rPr lang="es-ES" i="1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−31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7587" y="2756719"/>
                <a:ext cx="1255985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CuadroTexto 29"/>
              <p:cNvSpPr txBox="1"/>
              <p:nvPr/>
            </p:nvSpPr>
            <p:spPr>
              <a:xfrm>
                <a:off x="3963229" y="2058503"/>
                <a:ext cx="119432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s-ES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,67</m:t>
                      </m:r>
                      <m:r>
                        <a:rPr lang="es-ES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b="0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b="0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b="0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−27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0" name="CuadroTexto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3229" y="2058503"/>
                <a:ext cx="1194326" cy="369332"/>
              </a:xfrm>
              <a:prstGeom prst="rect">
                <a:avLst/>
              </a:prstGeom>
              <a:blipFill rotWithShape="0">
                <a:blip r:embed="rId8"/>
                <a:stretch>
                  <a:fillRect r="-765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CuadroTexto 30"/>
          <p:cNvSpPr txBox="1"/>
          <p:nvPr/>
        </p:nvSpPr>
        <p:spPr>
          <a:xfrm>
            <a:off x="5555903" y="1057694"/>
            <a:ext cx="1194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Carga (C)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/>
              <p:cNvSpPr/>
              <p:nvPr/>
            </p:nvSpPr>
            <p:spPr>
              <a:xfrm>
                <a:off x="5494244" y="2764823"/>
                <a:ext cx="142430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−1</m:t>
                      </m:r>
                      <m:r>
                        <a:rPr lang="es-ES" i="1" dirty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s-ES" b="0" i="1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  <m:r>
                        <a:rPr lang="es-ES" i="1" dirty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i="1" dirty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0" i="1" dirty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19</m:t>
                          </m:r>
                        </m:sup>
                      </m:sSup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33" name="Rectángulo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4244" y="2764823"/>
                <a:ext cx="1424301" cy="36933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uadroTexto 33"/>
              <p:cNvSpPr txBox="1"/>
              <p:nvPr/>
            </p:nvSpPr>
            <p:spPr>
              <a:xfrm>
                <a:off x="5479886" y="2066607"/>
                <a:ext cx="119432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</m:oMath>
                  </m:oMathPara>
                </a14:m>
                <a:endParaRPr lang="es-ES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4" name="CuadroTexto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9886" y="2066607"/>
                <a:ext cx="1194326" cy="369332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ángulo 34"/>
              <p:cNvSpPr/>
              <p:nvPr/>
            </p:nvSpPr>
            <p:spPr>
              <a:xfrm>
                <a:off x="5479886" y="1455202"/>
                <a:ext cx="125117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s-ES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s-ES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  <m:r>
                        <a:rPr lang="es-ES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sSup>
                        <m:sSupPr>
                          <m:ctrlPr>
                            <a:rPr lang="es-ES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s-ES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s-ES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s-ES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19</m:t>
                          </m:r>
                        </m:sup>
                      </m:sSup>
                    </m:oMath>
                  </m:oMathPara>
                </a14:m>
                <a:endParaRPr lang="es-E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5" name="Rectángulo 3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9886" y="1455202"/>
                <a:ext cx="1251176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CuadroTexto 24"/>
          <p:cNvSpPr txBox="1"/>
          <p:nvPr/>
        </p:nvSpPr>
        <p:spPr>
          <a:xfrm>
            <a:off x="233616" y="4220043"/>
            <a:ext cx="86381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/>
              <a:t>La carga se </a:t>
            </a:r>
            <a:r>
              <a:rPr lang="es-ES" sz="2000" b="1" i="1" dirty="0">
                <a:solidFill>
                  <a:srgbClr val="0070C0"/>
                </a:solidFill>
              </a:rPr>
              <a:t>conserva </a:t>
            </a:r>
            <a:r>
              <a:rPr lang="es-ES" sz="2000" dirty="0">
                <a:sym typeface="Wingdings" panose="05000000000000000000" pitchFamily="2" charset="2"/>
              </a:rPr>
              <a:t> </a:t>
            </a:r>
            <a:r>
              <a:rPr lang="es-ES" sz="2000" dirty="0"/>
              <a:t>no hay destrucción ni creación neta de </a:t>
            </a:r>
            <a:r>
              <a:rPr lang="es-ES" sz="2000" b="1" dirty="0"/>
              <a:t>carga</a:t>
            </a:r>
            <a:r>
              <a:rPr lang="es-ES" sz="2000" dirty="0"/>
              <a:t>. En todo proceso electromagnético la </a:t>
            </a:r>
            <a:r>
              <a:rPr lang="es-ES" sz="2000" b="1" dirty="0"/>
              <a:t>carga</a:t>
            </a:r>
            <a:r>
              <a:rPr lang="es-ES" sz="2000" dirty="0"/>
              <a:t> total de un sistema aislado se conserva</a:t>
            </a:r>
            <a:endParaRPr lang="es-ES" sz="2000" dirty="0">
              <a:solidFill>
                <a:schemeClr val="tx1"/>
              </a:solidFill>
            </a:endParaRPr>
          </a:p>
        </p:txBody>
      </p: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95BC7184-2F11-4598-A94B-1D76AE96531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98910" y="1449567"/>
            <a:ext cx="2381250" cy="1162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190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 animBg="1"/>
      <p:bldP spid="22" grpId="0"/>
      <p:bldP spid="23" grpId="0"/>
      <p:bldP spid="24" grpId="0"/>
      <p:bldP spid="26" grpId="0"/>
      <p:bldP spid="19" grpId="0"/>
      <p:bldP spid="27" grpId="0"/>
      <p:bldP spid="28" grpId="0"/>
      <p:bldP spid="29" grpId="0"/>
      <p:bldP spid="30" grpId="0"/>
      <p:bldP spid="31" grpId="0"/>
      <p:bldP spid="33" grpId="0"/>
      <p:bldP spid="34" grpId="0"/>
      <p:bldP spid="35" grpId="0"/>
      <p:bldP spid="25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:r>
                  <a:rPr lang="es-ES" sz="2400" dirty="0"/>
                  <a:t>distribución de carga. Superficies conductoras</a:t>
                </a:r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872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299811" y="1193147"/>
                <a:ext cx="879712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b="1" i="1" dirty="0">
                    <a:solidFill>
                      <a:srgbClr val="0070C0"/>
                    </a:solidFill>
                  </a:rPr>
                  <a:t>Conductor descargado (= </a:t>
                </a:r>
                <a:r>
                  <a:rPr lang="es-ES" sz="2000" b="1" i="1" dirty="0" err="1">
                    <a:solidFill>
                      <a:srgbClr val="0070C0"/>
                    </a:solidFill>
                  </a:rPr>
                  <a:t>nº</a:t>
                </a:r>
                <a:r>
                  <a:rPr lang="es-ES" sz="2000" b="1" i="1" dirty="0">
                    <a:solidFill>
                      <a:srgbClr val="0070C0"/>
                    </a:solidFill>
                  </a:rPr>
                  <a:t> cargas positivas y negativas) </a:t>
                </a:r>
                <a:r>
                  <a:rPr lang="es-ES" sz="2000" dirty="0"/>
                  <a:t>y cavidad de carga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811" y="1193147"/>
                <a:ext cx="8797127" cy="400110"/>
              </a:xfrm>
              <a:prstGeom prst="rect">
                <a:avLst/>
              </a:prstGeom>
              <a:blipFill>
                <a:blip r:embed="rId5"/>
                <a:stretch>
                  <a:fillRect l="-693"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3808032" y="1815452"/>
                <a:ext cx="999441" cy="483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8032" y="1815452"/>
                <a:ext cx="999441" cy="48314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>
                <a:off x="5050698" y="2181843"/>
                <a:ext cx="2889444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0698" y="2181843"/>
                <a:ext cx="2889444" cy="1130181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CuadroTexto 13"/>
          <p:cNvSpPr txBox="1"/>
          <p:nvPr/>
        </p:nvSpPr>
        <p:spPr>
          <a:xfrm>
            <a:off x="3326543" y="2505571"/>
            <a:ext cx="1933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Aplicando Gauss:</a:t>
            </a:r>
          </a:p>
        </p:txBody>
      </p:sp>
      <p:cxnSp>
        <p:nvCxnSpPr>
          <p:cNvPr id="18" name="Conector recto de flecha 17"/>
          <p:cNvCxnSpPr/>
          <p:nvPr/>
        </p:nvCxnSpPr>
        <p:spPr>
          <a:xfrm flipV="1">
            <a:off x="6008307" y="2181843"/>
            <a:ext cx="570861" cy="102672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6495420" y="1856682"/>
                <a:ext cx="190757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95420" y="1856682"/>
                <a:ext cx="190757" cy="276999"/>
              </a:xfrm>
              <a:prstGeom prst="rect">
                <a:avLst/>
              </a:prstGeom>
              <a:blipFill rotWithShape="0">
                <a:blip r:embed="rId8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7940142" y="2433597"/>
                <a:ext cx="83266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40142" y="2433597"/>
                <a:ext cx="832664" cy="52322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1133356" y="3133800"/>
                <a:ext cx="8113568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La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carga</m:t>
                      </m:r>
                      <m:r>
                        <m:rPr>
                          <m:nor/>
                        </m:rPr>
                        <a:rPr lang="es-ES" sz="2800" b="1" i="0" dirty="0" smtClean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i="1" dirty="0" smtClean="0">
                          <a:solidFill>
                            <a:schemeClr val="tx1"/>
                          </a:solidFill>
                          <a:ea typeface="Cambria Math" panose="02040503050406030204" pitchFamily="18" charset="0"/>
                        </a:rPr>
                        <m:t>NETA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en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la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superficie</m:t>
                      </m:r>
                      <m:r>
                        <m:rPr>
                          <m:nor/>
                        </m:rPr>
                        <a:rPr lang="es-ES" sz="2800" b="1" i="0" dirty="0" smtClean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gaussiana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: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𝒒</m:t>
                          </m:r>
                        </m:e>
                        <m:sub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𝒊𝒏𝒕</m:t>
                          </m:r>
                        </m:sub>
                      </m:sSub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3356" y="3133800"/>
                <a:ext cx="8113568" cy="646331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38668" y="3672287"/>
                <a:ext cx="910540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Se induce una carga </a:t>
                </a:r>
                <a14:m>
                  <m:oMath xmlns:m="http://schemas.openxmlformats.org/officeDocument/2006/math">
                    <m:r>
                      <a:rPr lang="es-ES" sz="2400" b="0" i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−</m:t>
                    </m:r>
                    <m:r>
                      <a:rPr lang="es-E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r>
                  <a:rPr lang="es-ES" sz="2400" dirty="0">
                    <a:solidFill>
                      <a:srgbClr val="00B050"/>
                    </a:solidFill>
                  </a:rPr>
                  <a:t> </a:t>
                </a:r>
                <a:r>
                  <a:rPr lang="es-ES" sz="2400" dirty="0"/>
                  <a:t>en la superficie de la cavidad.</a:t>
                </a:r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68" y="3672287"/>
                <a:ext cx="9105400" cy="738664"/>
              </a:xfrm>
              <a:prstGeom prst="rect">
                <a:avLst/>
              </a:prstGeom>
              <a:blipFill rotWithShape="0">
                <a:blip r:embed="rId11"/>
                <a:stretch>
                  <a:fillRect l="-870" t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0" y="4226267"/>
                <a:ext cx="870247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 algn="ctr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La carga total en el </a:t>
                </a:r>
                <a:r>
                  <a:rPr lang="es-ES" sz="2400" b="1" i="1" dirty="0"/>
                  <a:t>interior del conductor debe ser nula </a:t>
                </a:r>
                <a:r>
                  <a:rPr lang="es-ES" sz="2400" dirty="0">
                    <a:sym typeface="Wingdings" panose="05000000000000000000" pitchFamily="2" charset="2"/>
                  </a:rPr>
                  <a:t></a:t>
                </a:r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r>
                      <a:rPr lang="es-ES" sz="24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r>
                  <a:rPr lang="es-ES" sz="2400" dirty="0"/>
                  <a:t> en la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superficie externa del conductor</a:t>
                </a:r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226267"/>
                <a:ext cx="8702473" cy="830997"/>
              </a:xfrm>
              <a:prstGeom prst="rect">
                <a:avLst/>
              </a:prstGeom>
              <a:blipFill rotWithShape="0">
                <a:blip r:embed="rId12"/>
                <a:stretch>
                  <a:fillRect l="-350" t="-6569" r="-1190" b="-153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" name="Forma libre 43"/>
          <p:cNvSpPr/>
          <p:nvPr/>
        </p:nvSpPr>
        <p:spPr>
          <a:xfrm>
            <a:off x="113410" y="1779756"/>
            <a:ext cx="2637219" cy="1646055"/>
          </a:xfrm>
          <a:custGeom>
            <a:avLst/>
            <a:gdLst>
              <a:gd name="connsiteX0" fmla="*/ 1562986 w 2637219"/>
              <a:gd name="connsiteY0" fmla="*/ 74428 h 1646055"/>
              <a:gd name="connsiteX1" fmla="*/ 1562986 w 2637219"/>
              <a:gd name="connsiteY1" fmla="*/ 74428 h 1646055"/>
              <a:gd name="connsiteX2" fmla="*/ 1414131 w 2637219"/>
              <a:gd name="connsiteY2" fmla="*/ 63796 h 1646055"/>
              <a:gd name="connsiteX3" fmla="*/ 1382233 w 2637219"/>
              <a:gd name="connsiteY3" fmla="*/ 53163 h 1646055"/>
              <a:gd name="connsiteX4" fmla="*/ 1307805 w 2637219"/>
              <a:gd name="connsiteY4" fmla="*/ 42531 h 1646055"/>
              <a:gd name="connsiteX5" fmla="*/ 1201479 w 2637219"/>
              <a:gd name="connsiteY5" fmla="*/ 21265 h 1646055"/>
              <a:gd name="connsiteX6" fmla="*/ 1169582 w 2637219"/>
              <a:gd name="connsiteY6" fmla="*/ 10633 h 1646055"/>
              <a:gd name="connsiteX7" fmla="*/ 1095154 w 2637219"/>
              <a:gd name="connsiteY7" fmla="*/ 0 h 1646055"/>
              <a:gd name="connsiteX8" fmla="*/ 861238 w 2637219"/>
              <a:gd name="connsiteY8" fmla="*/ 10633 h 1646055"/>
              <a:gd name="connsiteX9" fmla="*/ 776177 w 2637219"/>
              <a:gd name="connsiteY9" fmla="*/ 31898 h 1646055"/>
              <a:gd name="connsiteX10" fmla="*/ 701749 w 2637219"/>
              <a:gd name="connsiteY10" fmla="*/ 42531 h 1646055"/>
              <a:gd name="connsiteX11" fmla="*/ 627321 w 2637219"/>
              <a:gd name="connsiteY11" fmla="*/ 63796 h 1646055"/>
              <a:gd name="connsiteX12" fmla="*/ 595424 w 2637219"/>
              <a:gd name="connsiteY12" fmla="*/ 74428 h 1646055"/>
              <a:gd name="connsiteX13" fmla="*/ 510363 w 2637219"/>
              <a:gd name="connsiteY13" fmla="*/ 106326 h 1646055"/>
              <a:gd name="connsiteX14" fmla="*/ 361507 w 2637219"/>
              <a:gd name="connsiteY14" fmla="*/ 138224 h 1646055"/>
              <a:gd name="connsiteX15" fmla="*/ 297712 w 2637219"/>
              <a:gd name="connsiteY15" fmla="*/ 180754 h 1646055"/>
              <a:gd name="connsiteX16" fmla="*/ 265814 w 2637219"/>
              <a:gd name="connsiteY16" fmla="*/ 202019 h 1646055"/>
              <a:gd name="connsiteX17" fmla="*/ 212652 w 2637219"/>
              <a:gd name="connsiteY17" fmla="*/ 244549 h 1646055"/>
              <a:gd name="connsiteX18" fmla="*/ 159489 w 2637219"/>
              <a:gd name="connsiteY18" fmla="*/ 308344 h 1646055"/>
              <a:gd name="connsiteX19" fmla="*/ 148856 w 2637219"/>
              <a:gd name="connsiteY19" fmla="*/ 340242 h 1646055"/>
              <a:gd name="connsiteX20" fmla="*/ 95693 w 2637219"/>
              <a:gd name="connsiteY20" fmla="*/ 393405 h 1646055"/>
              <a:gd name="connsiteX21" fmla="*/ 74428 w 2637219"/>
              <a:gd name="connsiteY21" fmla="*/ 435935 h 1646055"/>
              <a:gd name="connsiteX22" fmla="*/ 63796 w 2637219"/>
              <a:gd name="connsiteY22" fmla="*/ 467833 h 1646055"/>
              <a:gd name="connsiteX23" fmla="*/ 42531 w 2637219"/>
              <a:gd name="connsiteY23" fmla="*/ 499731 h 1646055"/>
              <a:gd name="connsiteX24" fmla="*/ 21266 w 2637219"/>
              <a:gd name="connsiteY24" fmla="*/ 563526 h 1646055"/>
              <a:gd name="connsiteX25" fmla="*/ 0 w 2637219"/>
              <a:gd name="connsiteY25" fmla="*/ 659219 h 1646055"/>
              <a:gd name="connsiteX26" fmla="*/ 10633 w 2637219"/>
              <a:gd name="connsiteY26" fmla="*/ 829340 h 1646055"/>
              <a:gd name="connsiteX27" fmla="*/ 21266 w 2637219"/>
              <a:gd name="connsiteY27" fmla="*/ 871870 h 1646055"/>
              <a:gd name="connsiteX28" fmla="*/ 74428 w 2637219"/>
              <a:gd name="connsiteY28" fmla="*/ 946298 h 1646055"/>
              <a:gd name="connsiteX29" fmla="*/ 127591 w 2637219"/>
              <a:gd name="connsiteY29" fmla="*/ 1041991 h 1646055"/>
              <a:gd name="connsiteX30" fmla="*/ 170121 w 2637219"/>
              <a:gd name="connsiteY30" fmla="*/ 1105786 h 1646055"/>
              <a:gd name="connsiteX31" fmla="*/ 223284 w 2637219"/>
              <a:gd name="connsiteY31" fmla="*/ 1169582 h 1646055"/>
              <a:gd name="connsiteX32" fmla="*/ 233917 w 2637219"/>
              <a:gd name="connsiteY32" fmla="*/ 1201479 h 1646055"/>
              <a:gd name="connsiteX33" fmla="*/ 297712 w 2637219"/>
              <a:gd name="connsiteY33" fmla="*/ 1265275 h 1646055"/>
              <a:gd name="connsiteX34" fmla="*/ 308345 w 2637219"/>
              <a:gd name="connsiteY34" fmla="*/ 1297172 h 1646055"/>
              <a:gd name="connsiteX35" fmla="*/ 382772 w 2637219"/>
              <a:gd name="connsiteY35" fmla="*/ 1392865 h 1646055"/>
              <a:gd name="connsiteX36" fmla="*/ 393405 w 2637219"/>
              <a:gd name="connsiteY36" fmla="*/ 1424763 h 1646055"/>
              <a:gd name="connsiteX37" fmla="*/ 467833 w 2637219"/>
              <a:gd name="connsiteY37" fmla="*/ 1488558 h 1646055"/>
              <a:gd name="connsiteX38" fmla="*/ 489098 w 2637219"/>
              <a:gd name="connsiteY38" fmla="*/ 1520456 h 1646055"/>
              <a:gd name="connsiteX39" fmla="*/ 520996 w 2637219"/>
              <a:gd name="connsiteY39" fmla="*/ 1531089 h 1646055"/>
              <a:gd name="connsiteX40" fmla="*/ 563526 w 2637219"/>
              <a:gd name="connsiteY40" fmla="*/ 1552354 h 1646055"/>
              <a:gd name="connsiteX41" fmla="*/ 595424 w 2637219"/>
              <a:gd name="connsiteY41" fmla="*/ 1562986 h 1646055"/>
              <a:gd name="connsiteX42" fmla="*/ 637954 w 2637219"/>
              <a:gd name="connsiteY42" fmla="*/ 1584251 h 1646055"/>
              <a:gd name="connsiteX43" fmla="*/ 669852 w 2637219"/>
              <a:gd name="connsiteY43" fmla="*/ 1594884 h 1646055"/>
              <a:gd name="connsiteX44" fmla="*/ 701749 w 2637219"/>
              <a:gd name="connsiteY44" fmla="*/ 1616149 h 1646055"/>
              <a:gd name="connsiteX45" fmla="*/ 850605 w 2637219"/>
              <a:gd name="connsiteY45" fmla="*/ 1626782 h 1646055"/>
              <a:gd name="connsiteX46" fmla="*/ 1180214 w 2637219"/>
              <a:gd name="connsiteY46" fmla="*/ 1626782 h 1646055"/>
              <a:gd name="connsiteX47" fmla="*/ 1297172 w 2637219"/>
              <a:gd name="connsiteY47" fmla="*/ 1594884 h 1646055"/>
              <a:gd name="connsiteX48" fmla="*/ 1360968 w 2637219"/>
              <a:gd name="connsiteY48" fmla="*/ 1562986 h 1646055"/>
              <a:gd name="connsiteX49" fmla="*/ 1446028 w 2637219"/>
              <a:gd name="connsiteY49" fmla="*/ 1531089 h 1646055"/>
              <a:gd name="connsiteX50" fmla="*/ 1477926 w 2637219"/>
              <a:gd name="connsiteY50" fmla="*/ 1520456 h 1646055"/>
              <a:gd name="connsiteX51" fmla="*/ 1967024 w 2637219"/>
              <a:gd name="connsiteY51" fmla="*/ 1499191 h 1646055"/>
              <a:gd name="connsiteX52" fmla="*/ 1998921 w 2637219"/>
              <a:gd name="connsiteY52" fmla="*/ 1477926 h 1646055"/>
              <a:gd name="connsiteX53" fmla="*/ 2073349 w 2637219"/>
              <a:gd name="connsiteY53" fmla="*/ 1456661 h 1646055"/>
              <a:gd name="connsiteX54" fmla="*/ 2115879 w 2637219"/>
              <a:gd name="connsiteY54" fmla="*/ 1435396 h 1646055"/>
              <a:gd name="connsiteX55" fmla="*/ 2147777 w 2637219"/>
              <a:gd name="connsiteY55" fmla="*/ 1414131 h 1646055"/>
              <a:gd name="connsiteX56" fmla="*/ 2264735 w 2637219"/>
              <a:gd name="connsiteY56" fmla="*/ 1382233 h 1646055"/>
              <a:gd name="connsiteX57" fmla="*/ 2349796 w 2637219"/>
              <a:gd name="connsiteY57" fmla="*/ 1339703 h 1646055"/>
              <a:gd name="connsiteX58" fmla="*/ 2413591 w 2637219"/>
              <a:gd name="connsiteY58" fmla="*/ 1297172 h 1646055"/>
              <a:gd name="connsiteX59" fmla="*/ 2477386 w 2637219"/>
              <a:gd name="connsiteY59" fmla="*/ 1244010 h 1646055"/>
              <a:gd name="connsiteX60" fmla="*/ 2498652 w 2637219"/>
              <a:gd name="connsiteY60" fmla="*/ 1212112 h 1646055"/>
              <a:gd name="connsiteX61" fmla="*/ 2530549 w 2637219"/>
              <a:gd name="connsiteY61" fmla="*/ 1180214 h 1646055"/>
              <a:gd name="connsiteX62" fmla="*/ 2562447 w 2637219"/>
              <a:gd name="connsiteY62" fmla="*/ 1127051 h 1646055"/>
              <a:gd name="connsiteX63" fmla="*/ 2583712 w 2637219"/>
              <a:gd name="connsiteY63" fmla="*/ 1052624 h 1646055"/>
              <a:gd name="connsiteX64" fmla="*/ 2615610 w 2637219"/>
              <a:gd name="connsiteY64" fmla="*/ 978196 h 1646055"/>
              <a:gd name="connsiteX65" fmla="*/ 2636875 w 2637219"/>
              <a:gd name="connsiteY65" fmla="*/ 839972 h 1646055"/>
              <a:gd name="connsiteX66" fmla="*/ 2615610 w 2637219"/>
              <a:gd name="connsiteY66" fmla="*/ 467833 h 1646055"/>
              <a:gd name="connsiteX67" fmla="*/ 2594345 w 2637219"/>
              <a:gd name="connsiteY67" fmla="*/ 404038 h 1646055"/>
              <a:gd name="connsiteX68" fmla="*/ 2573079 w 2637219"/>
              <a:gd name="connsiteY68" fmla="*/ 372140 h 1646055"/>
              <a:gd name="connsiteX69" fmla="*/ 2519917 w 2637219"/>
              <a:gd name="connsiteY69" fmla="*/ 265814 h 1646055"/>
              <a:gd name="connsiteX70" fmla="*/ 2498652 w 2637219"/>
              <a:gd name="connsiteY70" fmla="*/ 233917 h 1646055"/>
              <a:gd name="connsiteX71" fmla="*/ 2413591 w 2637219"/>
              <a:gd name="connsiteY71" fmla="*/ 170121 h 1646055"/>
              <a:gd name="connsiteX72" fmla="*/ 2381693 w 2637219"/>
              <a:gd name="connsiteY72" fmla="*/ 159489 h 1646055"/>
              <a:gd name="connsiteX73" fmla="*/ 2349796 w 2637219"/>
              <a:gd name="connsiteY73" fmla="*/ 127591 h 1646055"/>
              <a:gd name="connsiteX74" fmla="*/ 2317898 w 2637219"/>
              <a:gd name="connsiteY74" fmla="*/ 116958 h 1646055"/>
              <a:gd name="connsiteX75" fmla="*/ 2275368 w 2637219"/>
              <a:gd name="connsiteY75" fmla="*/ 95693 h 1646055"/>
              <a:gd name="connsiteX76" fmla="*/ 2190307 w 2637219"/>
              <a:gd name="connsiteY76" fmla="*/ 74428 h 1646055"/>
              <a:gd name="connsiteX77" fmla="*/ 1562986 w 2637219"/>
              <a:gd name="connsiteY77" fmla="*/ 74428 h 164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637219" h="1646055">
                <a:moveTo>
                  <a:pt x="1562986" y="74428"/>
                </a:moveTo>
                <a:lnTo>
                  <a:pt x="1562986" y="74428"/>
                </a:lnTo>
                <a:cubicBezTo>
                  <a:pt x="1513368" y="70884"/>
                  <a:pt x="1463535" y="69608"/>
                  <a:pt x="1414131" y="63796"/>
                </a:cubicBezTo>
                <a:cubicBezTo>
                  <a:pt x="1403000" y="62486"/>
                  <a:pt x="1393223" y="55361"/>
                  <a:pt x="1382233" y="53163"/>
                </a:cubicBezTo>
                <a:cubicBezTo>
                  <a:pt x="1357658" y="48248"/>
                  <a:pt x="1332614" y="46075"/>
                  <a:pt x="1307805" y="42531"/>
                </a:cubicBezTo>
                <a:cubicBezTo>
                  <a:pt x="1235743" y="18510"/>
                  <a:pt x="1323648" y="45699"/>
                  <a:pt x="1201479" y="21265"/>
                </a:cubicBezTo>
                <a:cubicBezTo>
                  <a:pt x="1190489" y="19067"/>
                  <a:pt x="1180572" y="12831"/>
                  <a:pt x="1169582" y="10633"/>
                </a:cubicBezTo>
                <a:cubicBezTo>
                  <a:pt x="1145007" y="5718"/>
                  <a:pt x="1119963" y="3544"/>
                  <a:pt x="1095154" y="0"/>
                </a:cubicBezTo>
                <a:cubicBezTo>
                  <a:pt x="1017182" y="3544"/>
                  <a:pt x="939077" y="4867"/>
                  <a:pt x="861238" y="10633"/>
                </a:cubicBezTo>
                <a:cubicBezTo>
                  <a:pt x="777503" y="16836"/>
                  <a:pt x="837364" y="19660"/>
                  <a:pt x="776177" y="31898"/>
                </a:cubicBezTo>
                <a:cubicBezTo>
                  <a:pt x="751602" y="36813"/>
                  <a:pt x="726558" y="38987"/>
                  <a:pt x="701749" y="42531"/>
                </a:cubicBezTo>
                <a:cubicBezTo>
                  <a:pt x="625272" y="68023"/>
                  <a:pt x="720776" y="37095"/>
                  <a:pt x="627321" y="63796"/>
                </a:cubicBezTo>
                <a:cubicBezTo>
                  <a:pt x="616545" y="66875"/>
                  <a:pt x="606056" y="70884"/>
                  <a:pt x="595424" y="74428"/>
                </a:cubicBezTo>
                <a:cubicBezTo>
                  <a:pt x="539914" y="111434"/>
                  <a:pt x="588184" y="85102"/>
                  <a:pt x="510363" y="106326"/>
                </a:cubicBezTo>
                <a:cubicBezTo>
                  <a:pt x="382168" y="141289"/>
                  <a:pt x="516349" y="118868"/>
                  <a:pt x="361507" y="138224"/>
                </a:cubicBezTo>
                <a:lnTo>
                  <a:pt x="297712" y="180754"/>
                </a:lnTo>
                <a:lnTo>
                  <a:pt x="265814" y="202019"/>
                </a:lnTo>
                <a:cubicBezTo>
                  <a:pt x="223461" y="265549"/>
                  <a:pt x="269714" y="210312"/>
                  <a:pt x="212652" y="244549"/>
                </a:cubicBezTo>
                <a:cubicBezTo>
                  <a:pt x="197287" y="253767"/>
                  <a:pt x="164818" y="301239"/>
                  <a:pt x="159489" y="308344"/>
                </a:cubicBezTo>
                <a:cubicBezTo>
                  <a:pt x="155945" y="318977"/>
                  <a:pt x="155857" y="331490"/>
                  <a:pt x="148856" y="340242"/>
                </a:cubicBezTo>
                <a:cubicBezTo>
                  <a:pt x="70883" y="437709"/>
                  <a:pt x="159492" y="281759"/>
                  <a:pt x="95693" y="393405"/>
                </a:cubicBezTo>
                <a:cubicBezTo>
                  <a:pt x="87829" y="407167"/>
                  <a:pt x="80672" y="421367"/>
                  <a:pt x="74428" y="435935"/>
                </a:cubicBezTo>
                <a:cubicBezTo>
                  <a:pt x="70013" y="446237"/>
                  <a:pt x="68808" y="457808"/>
                  <a:pt x="63796" y="467833"/>
                </a:cubicBezTo>
                <a:cubicBezTo>
                  <a:pt x="58081" y="479263"/>
                  <a:pt x="47721" y="488054"/>
                  <a:pt x="42531" y="499731"/>
                </a:cubicBezTo>
                <a:cubicBezTo>
                  <a:pt x="33427" y="520214"/>
                  <a:pt x="26703" y="541780"/>
                  <a:pt x="21266" y="563526"/>
                </a:cubicBezTo>
                <a:cubicBezTo>
                  <a:pt x="6250" y="623588"/>
                  <a:pt x="13499" y="591727"/>
                  <a:pt x="0" y="659219"/>
                </a:cubicBezTo>
                <a:cubicBezTo>
                  <a:pt x="3544" y="715926"/>
                  <a:pt x="4979" y="772804"/>
                  <a:pt x="10633" y="829340"/>
                </a:cubicBezTo>
                <a:cubicBezTo>
                  <a:pt x="12087" y="843880"/>
                  <a:pt x="15510" y="858439"/>
                  <a:pt x="21266" y="871870"/>
                </a:cubicBezTo>
                <a:cubicBezTo>
                  <a:pt x="26449" y="883963"/>
                  <a:pt x="70796" y="941456"/>
                  <a:pt x="74428" y="946298"/>
                </a:cubicBezTo>
                <a:cubicBezTo>
                  <a:pt x="93143" y="1002442"/>
                  <a:pt x="78844" y="968870"/>
                  <a:pt x="127591" y="1041991"/>
                </a:cubicBezTo>
                <a:lnTo>
                  <a:pt x="170121" y="1105786"/>
                </a:lnTo>
                <a:cubicBezTo>
                  <a:pt x="193638" y="1129303"/>
                  <a:pt x="208480" y="1139974"/>
                  <a:pt x="223284" y="1169582"/>
                </a:cubicBezTo>
                <a:cubicBezTo>
                  <a:pt x="228296" y="1179606"/>
                  <a:pt x="227036" y="1192632"/>
                  <a:pt x="233917" y="1201479"/>
                </a:cubicBezTo>
                <a:cubicBezTo>
                  <a:pt x="252380" y="1225218"/>
                  <a:pt x="297712" y="1265275"/>
                  <a:pt x="297712" y="1265275"/>
                </a:cubicBezTo>
                <a:cubicBezTo>
                  <a:pt x="301256" y="1275907"/>
                  <a:pt x="302902" y="1287375"/>
                  <a:pt x="308345" y="1297172"/>
                </a:cubicBezTo>
                <a:cubicBezTo>
                  <a:pt x="340141" y="1354404"/>
                  <a:pt x="344025" y="1354118"/>
                  <a:pt x="382772" y="1392865"/>
                </a:cubicBezTo>
                <a:cubicBezTo>
                  <a:pt x="386316" y="1403498"/>
                  <a:pt x="387188" y="1415438"/>
                  <a:pt x="393405" y="1424763"/>
                </a:cubicBezTo>
                <a:cubicBezTo>
                  <a:pt x="408215" y="1446978"/>
                  <a:pt x="448178" y="1473817"/>
                  <a:pt x="467833" y="1488558"/>
                </a:cubicBezTo>
                <a:cubicBezTo>
                  <a:pt x="474921" y="1499191"/>
                  <a:pt x="479119" y="1512473"/>
                  <a:pt x="489098" y="1520456"/>
                </a:cubicBezTo>
                <a:cubicBezTo>
                  <a:pt x="497850" y="1527458"/>
                  <a:pt x="510694" y="1526674"/>
                  <a:pt x="520996" y="1531089"/>
                </a:cubicBezTo>
                <a:cubicBezTo>
                  <a:pt x="535564" y="1537333"/>
                  <a:pt x="548958" y="1546110"/>
                  <a:pt x="563526" y="1552354"/>
                </a:cubicBezTo>
                <a:cubicBezTo>
                  <a:pt x="573828" y="1556769"/>
                  <a:pt x="585122" y="1558571"/>
                  <a:pt x="595424" y="1562986"/>
                </a:cubicBezTo>
                <a:cubicBezTo>
                  <a:pt x="609992" y="1569230"/>
                  <a:pt x="623386" y="1578007"/>
                  <a:pt x="637954" y="1584251"/>
                </a:cubicBezTo>
                <a:cubicBezTo>
                  <a:pt x="648256" y="1588666"/>
                  <a:pt x="659827" y="1589872"/>
                  <a:pt x="669852" y="1594884"/>
                </a:cubicBezTo>
                <a:cubicBezTo>
                  <a:pt x="681281" y="1600599"/>
                  <a:pt x="689165" y="1613928"/>
                  <a:pt x="701749" y="1616149"/>
                </a:cubicBezTo>
                <a:cubicBezTo>
                  <a:pt x="750737" y="1624794"/>
                  <a:pt x="800986" y="1623238"/>
                  <a:pt x="850605" y="1626782"/>
                </a:cubicBezTo>
                <a:cubicBezTo>
                  <a:pt x="982283" y="1659700"/>
                  <a:pt x="903116" y="1644101"/>
                  <a:pt x="1180214" y="1626782"/>
                </a:cubicBezTo>
                <a:cubicBezTo>
                  <a:pt x="1202251" y="1625405"/>
                  <a:pt x="1282101" y="1604931"/>
                  <a:pt x="1297172" y="1594884"/>
                </a:cubicBezTo>
                <a:cubicBezTo>
                  <a:pt x="1358472" y="1554018"/>
                  <a:pt x="1299339" y="1589399"/>
                  <a:pt x="1360968" y="1562986"/>
                </a:cubicBezTo>
                <a:cubicBezTo>
                  <a:pt x="1460072" y="1520513"/>
                  <a:pt x="1348013" y="1559093"/>
                  <a:pt x="1446028" y="1531089"/>
                </a:cubicBezTo>
                <a:cubicBezTo>
                  <a:pt x="1456805" y="1528010"/>
                  <a:pt x="1466871" y="1522299"/>
                  <a:pt x="1477926" y="1520456"/>
                </a:cubicBezTo>
                <a:cubicBezTo>
                  <a:pt x="1614048" y="1497769"/>
                  <a:pt x="1909213" y="1500754"/>
                  <a:pt x="1967024" y="1499191"/>
                </a:cubicBezTo>
                <a:cubicBezTo>
                  <a:pt x="1977656" y="1492103"/>
                  <a:pt x="1987492" y="1483641"/>
                  <a:pt x="1998921" y="1477926"/>
                </a:cubicBezTo>
                <a:cubicBezTo>
                  <a:pt x="2014178" y="1470298"/>
                  <a:pt x="2059718" y="1460069"/>
                  <a:pt x="2073349" y="1456661"/>
                </a:cubicBezTo>
                <a:cubicBezTo>
                  <a:pt x="2087526" y="1449573"/>
                  <a:pt x="2102117" y="1443260"/>
                  <a:pt x="2115879" y="1435396"/>
                </a:cubicBezTo>
                <a:cubicBezTo>
                  <a:pt x="2126974" y="1429056"/>
                  <a:pt x="2135768" y="1418498"/>
                  <a:pt x="2147777" y="1414131"/>
                </a:cubicBezTo>
                <a:cubicBezTo>
                  <a:pt x="2156293" y="1411034"/>
                  <a:pt x="2238633" y="1394097"/>
                  <a:pt x="2264735" y="1382233"/>
                </a:cubicBezTo>
                <a:cubicBezTo>
                  <a:pt x="2293594" y="1369115"/>
                  <a:pt x="2323420" y="1357287"/>
                  <a:pt x="2349796" y="1339703"/>
                </a:cubicBezTo>
                <a:cubicBezTo>
                  <a:pt x="2371061" y="1325526"/>
                  <a:pt x="2395519" y="1315244"/>
                  <a:pt x="2413591" y="1297172"/>
                </a:cubicBezTo>
                <a:cubicBezTo>
                  <a:pt x="2454525" y="1256239"/>
                  <a:pt x="2432978" y="1273616"/>
                  <a:pt x="2477386" y="1244010"/>
                </a:cubicBezTo>
                <a:cubicBezTo>
                  <a:pt x="2484475" y="1233377"/>
                  <a:pt x="2490471" y="1221929"/>
                  <a:pt x="2498652" y="1212112"/>
                </a:cubicBezTo>
                <a:cubicBezTo>
                  <a:pt x="2508278" y="1200561"/>
                  <a:pt x="2521527" y="1192243"/>
                  <a:pt x="2530549" y="1180214"/>
                </a:cubicBezTo>
                <a:cubicBezTo>
                  <a:pt x="2542949" y="1163681"/>
                  <a:pt x="2553205" y="1145535"/>
                  <a:pt x="2562447" y="1127051"/>
                </a:cubicBezTo>
                <a:cubicBezTo>
                  <a:pt x="2575295" y="1101355"/>
                  <a:pt x="2573496" y="1079866"/>
                  <a:pt x="2583712" y="1052624"/>
                </a:cubicBezTo>
                <a:cubicBezTo>
                  <a:pt x="2606528" y="991781"/>
                  <a:pt x="2602412" y="1030990"/>
                  <a:pt x="2615610" y="978196"/>
                </a:cubicBezTo>
                <a:cubicBezTo>
                  <a:pt x="2627785" y="929495"/>
                  <a:pt x="2630420" y="891607"/>
                  <a:pt x="2636875" y="839972"/>
                </a:cubicBezTo>
                <a:cubicBezTo>
                  <a:pt x="2635029" y="784601"/>
                  <a:pt x="2645510" y="577467"/>
                  <a:pt x="2615610" y="467833"/>
                </a:cubicBezTo>
                <a:cubicBezTo>
                  <a:pt x="2609712" y="446208"/>
                  <a:pt x="2606779" y="422688"/>
                  <a:pt x="2594345" y="404038"/>
                </a:cubicBezTo>
                <a:lnTo>
                  <a:pt x="2573079" y="372140"/>
                </a:lnTo>
                <a:cubicBezTo>
                  <a:pt x="2556249" y="304816"/>
                  <a:pt x="2570552" y="341767"/>
                  <a:pt x="2519917" y="265814"/>
                </a:cubicBezTo>
                <a:cubicBezTo>
                  <a:pt x="2512829" y="255182"/>
                  <a:pt x="2507688" y="242953"/>
                  <a:pt x="2498652" y="233917"/>
                </a:cubicBezTo>
                <a:cubicBezTo>
                  <a:pt x="2473462" y="208727"/>
                  <a:pt x="2449658" y="182143"/>
                  <a:pt x="2413591" y="170121"/>
                </a:cubicBezTo>
                <a:lnTo>
                  <a:pt x="2381693" y="159489"/>
                </a:lnTo>
                <a:cubicBezTo>
                  <a:pt x="2371061" y="148856"/>
                  <a:pt x="2362307" y="135932"/>
                  <a:pt x="2349796" y="127591"/>
                </a:cubicBezTo>
                <a:cubicBezTo>
                  <a:pt x="2340471" y="121374"/>
                  <a:pt x="2328200" y="121373"/>
                  <a:pt x="2317898" y="116958"/>
                </a:cubicBezTo>
                <a:cubicBezTo>
                  <a:pt x="2303330" y="110714"/>
                  <a:pt x="2290405" y="100705"/>
                  <a:pt x="2275368" y="95693"/>
                </a:cubicBezTo>
                <a:cubicBezTo>
                  <a:pt x="2247642" y="86451"/>
                  <a:pt x="2218661" y="81516"/>
                  <a:pt x="2190307" y="74428"/>
                </a:cubicBezTo>
                <a:cubicBezTo>
                  <a:pt x="1948357" y="13942"/>
                  <a:pt x="1667539" y="74428"/>
                  <a:pt x="1562986" y="7442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" name="Elipse 44"/>
          <p:cNvSpPr/>
          <p:nvPr/>
        </p:nvSpPr>
        <p:spPr>
          <a:xfrm>
            <a:off x="934432" y="2276308"/>
            <a:ext cx="902618" cy="71340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8" name="Forma libre 47"/>
          <p:cNvSpPr/>
          <p:nvPr/>
        </p:nvSpPr>
        <p:spPr>
          <a:xfrm>
            <a:off x="769210" y="2135125"/>
            <a:ext cx="1171612" cy="1020726"/>
          </a:xfrm>
          <a:custGeom>
            <a:avLst/>
            <a:gdLst>
              <a:gd name="connsiteX0" fmla="*/ 693147 w 1171612"/>
              <a:gd name="connsiteY0" fmla="*/ 0 h 1020726"/>
              <a:gd name="connsiteX1" fmla="*/ 693147 w 1171612"/>
              <a:gd name="connsiteY1" fmla="*/ 0 h 1020726"/>
              <a:gd name="connsiteX2" fmla="*/ 597454 w 1171612"/>
              <a:gd name="connsiteY2" fmla="*/ 21265 h 1020726"/>
              <a:gd name="connsiteX3" fmla="*/ 512393 w 1171612"/>
              <a:gd name="connsiteY3" fmla="*/ 42530 h 1020726"/>
              <a:gd name="connsiteX4" fmla="*/ 321007 w 1171612"/>
              <a:gd name="connsiteY4" fmla="*/ 53163 h 1020726"/>
              <a:gd name="connsiteX5" fmla="*/ 182784 w 1171612"/>
              <a:gd name="connsiteY5" fmla="*/ 85061 h 1020726"/>
              <a:gd name="connsiteX6" fmla="*/ 118988 w 1171612"/>
              <a:gd name="connsiteY6" fmla="*/ 116958 h 1020726"/>
              <a:gd name="connsiteX7" fmla="*/ 97723 w 1171612"/>
              <a:gd name="connsiteY7" fmla="*/ 138224 h 1020726"/>
              <a:gd name="connsiteX8" fmla="*/ 33928 w 1171612"/>
              <a:gd name="connsiteY8" fmla="*/ 180754 h 1020726"/>
              <a:gd name="connsiteX9" fmla="*/ 12663 w 1171612"/>
              <a:gd name="connsiteY9" fmla="*/ 212651 h 1020726"/>
              <a:gd name="connsiteX10" fmla="*/ 12663 w 1171612"/>
              <a:gd name="connsiteY10" fmla="*/ 552893 h 1020726"/>
              <a:gd name="connsiteX11" fmla="*/ 33928 w 1171612"/>
              <a:gd name="connsiteY11" fmla="*/ 637954 h 1020726"/>
              <a:gd name="connsiteX12" fmla="*/ 55193 w 1171612"/>
              <a:gd name="connsiteY12" fmla="*/ 669851 h 1020726"/>
              <a:gd name="connsiteX13" fmla="*/ 87091 w 1171612"/>
              <a:gd name="connsiteY13" fmla="*/ 744279 h 1020726"/>
              <a:gd name="connsiteX14" fmla="*/ 150886 w 1171612"/>
              <a:gd name="connsiteY14" fmla="*/ 786810 h 1020726"/>
              <a:gd name="connsiteX15" fmla="*/ 214681 w 1171612"/>
              <a:gd name="connsiteY15" fmla="*/ 818707 h 1020726"/>
              <a:gd name="connsiteX16" fmla="*/ 267844 w 1171612"/>
              <a:gd name="connsiteY16" fmla="*/ 861237 h 1020726"/>
              <a:gd name="connsiteX17" fmla="*/ 310375 w 1171612"/>
              <a:gd name="connsiteY17" fmla="*/ 871870 h 1020726"/>
              <a:gd name="connsiteX18" fmla="*/ 352905 w 1171612"/>
              <a:gd name="connsiteY18" fmla="*/ 893135 h 1020726"/>
              <a:gd name="connsiteX19" fmla="*/ 384802 w 1171612"/>
              <a:gd name="connsiteY19" fmla="*/ 903768 h 1020726"/>
              <a:gd name="connsiteX20" fmla="*/ 406068 w 1171612"/>
              <a:gd name="connsiteY20" fmla="*/ 935665 h 1020726"/>
              <a:gd name="connsiteX21" fmla="*/ 437965 w 1171612"/>
              <a:gd name="connsiteY21" fmla="*/ 946298 h 1020726"/>
              <a:gd name="connsiteX22" fmla="*/ 480495 w 1171612"/>
              <a:gd name="connsiteY22" fmla="*/ 967563 h 1020726"/>
              <a:gd name="connsiteX23" fmla="*/ 512393 w 1171612"/>
              <a:gd name="connsiteY23" fmla="*/ 988828 h 1020726"/>
              <a:gd name="connsiteX24" fmla="*/ 629351 w 1171612"/>
              <a:gd name="connsiteY24" fmla="*/ 1020726 h 1020726"/>
              <a:gd name="connsiteX25" fmla="*/ 788840 w 1171612"/>
              <a:gd name="connsiteY25" fmla="*/ 1010093 h 1020726"/>
              <a:gd name="connsiteX26" fmla="*/ 852635 w 1171612"/>
              <a:gd name="connsiteY26" fmla="*/ 978196 h 1020726"/>
              <a:gd name="connsiteX27" fmla="*/ 873900 w 1171612"/>
              <a:gd name="connsiteY27" fmla="*/ 956930 h 1020726"/>
              <a:gd name="connsiteX28" fmla="*/ 905798 w 1171612"/>
              <a:gd name="connsiteY28" fmla="*/ 946298 h 1020726"/>
              <a:gd name="connsiteX29" fmla="*/ 958961 w 1171612"/>
              <a:gd name="connsiteY29" fmla="*/ 893135 h 1020726"/>
              <a:gd name="connsiteX30" fmla="*/ 980226 w 1171612"/>
              <a:gd name="connsiteY30" fmla="*/ 861237 h 1020726"/>
              <a:gd name="connsiteX31" fmla="*/ 1044021 w 1171612"/>
              <a:gd name="connsiteY31" fmla="*/ 797442 h 1020726"/>
              <a:gd name="connsiteX32" fmla="*/ 1086551 w 1171612"/>
              <a:gd name="connsiteY32" fmla="*/ 733647 h 1020726"/>
              <a:gd name="connsiteX33" fmla="*/ 1139714 w 1171612"/>
              <a:gd name="connsiteY33" fmla="*/ 659219 h 1020726"/>
              <a:gd name="connsiteX34" fmla="*/ 1160979 w 1171612"/>
              <a:gd name="connsiteY34" fmla="*/ 584791 h 1020726"/>
              <a:gd name="connsiteX35" fmla="*/ 1171612 w 1171612"/>
              <a:gd name="connsiteY35" fmla="*/ 542261 h 1020726"/>
              <a:gd name="connsiteX36" fmla="*/ 1160979 w 1171612"/>
              <a:gd name="connsiteY36" fmla="*/ 255182 h 1020726"/>
              <a:gd name="connsiteX37" fmla="*/ 1139714 w 1171612"/>
              <a:gd name="connsiteY37" fmla="*/ 159489 h 1020726"/>
              <a:gd name="connsiteX38" fmla="*/ 1107816 w 1171612"/>
              <a:gd name="connsiteY38" fmla="*/ 127591 h 1020726"/>
              <a:gd name="connsiteX39" fmla="*/ 1054654 w 1171612"/>
              <a:gd name="connsiteY39" fmla="*/ 85061 h 1020726"/>
              <a:gd name="connsiteX40" fmla="*/ 873900 w 1171612"/>
              <a:gd name="connsiteY40" fmla="*/ 53163 h 1020726"/>
              <a:gd name="connsiteX41" fmla="*/ 810105 w 1171612"/>
              <a:gd name="connsiteY41" fmla="*/ 31898 h 1020726"/>
              <a:gd name="connsiteX42" fmla="*/ 735677 w 1171612"/>
              <a:gd name="connsiteY42" fmla="*/ 21265 h 1020726"/>
              <a:gd name="connsiteX43" fmla="*/ 703779 w 1171612"/>
              <a:gd name="connsiteY43" fmla="*/ 10633 h 1020726"/>
              <a:gd name="connsiteX44" fmla="*/ 693147 w 1171612"/>
              <a:gd name="connsiteY44" fmla="*/ 0 h 102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1612" h="1020726">
                <a:moveTo>
                  <a:pt x="693147" y="0"/>
                </a:moveTo>
                <a:lnTo>
                  <a:pt x="693147" y="0"/>
                </a:lnTo>
                <a:lnTo>
                  <a:pt x="597454" y="21265"/>
                </a:lnTo>
                <a:cubicBezTo>
                  <a:pt x="569005" y="27959"/>
                  <a:pt x="541574" y="40909"/>
                  <a:pt x="512393" y="42530"/>
                </a:cubicBezTo>
                <a:lnTo>
                  <a:pt x="321007" y="53163"/>
                </a:lnTo>
                <a:cubicBezTo>
                  <a:pt x="286694" y="58065"/>
                  <a:pt x="214628" y="63832"/>
                  <a:pt x="182784" y="85061"/>
                </a:cubicBezTo>
                <a:cubicBezTo>
                  <a:pt x="141561" y="112543"/>
                  <a:pt x="163009" y="102285"/>
                  <a:pt x="118988" y="116958"/>
                </a:cubicBezTo>
                <a:cubicBezTo>
                  <a:pt x="111900" y="124047"/>
                  <a:pt x="105743" y="132209"/>
                  <a:pt x="97723" y="138224"/>
                </a:cubicBezTo>
                <a:cubicBezTo>
                  <a:pt x="77277" y="153559"/>
                  <a:pt x="33928" y="180754"/>
                  <a:pt x="33928" y="180754"/>
                </a:cubicBezTo>
                <a:cubicBezTo>
                  <a:pt x="26840" y="191386"/>
                  <a:pt x="16704" y="200528"/>
                  <a:pt x="12663" y="212651"/>
                </a:cubicBezTo>
                <a:cubicBezTo>
                  <a:pt x="-15793" y="298017"/>
                  <a:pt x="12588" y="551726"/>
                  <a:pt x="12663" y="552893"/>
                </a:cubicBezTo>
                <a:cubicBezTo>
                  <a:pt x="13562" y="566826"/>
                  <a:pt x="24979" y="620057"/>
                  <a:pt x="33928" y="637954"/>
                </a:cubicBezTo>
                <a:cubicBezTo>
                  <a:pt x="39643" y="649383"/>
                  <a:pt x="49478" y="658422"/>
                  <a:pt x="55193" y="669851"/>
                </a:cubicBezTo>
                <a:cubicBezTo>
                  <a:pt x="78332" y="716129"/>
                  <a:pt x="50216" y="692653"/>
                  <a:pt x="87091" y="744279"/>
                </a:cubicBezTo>
                <a:cubicBezTo>
                  <a:pt x="120683" y="791309"/>
                  <a:pt x="109367" y="766050"/>
                  <a:pt x="150886" y="786810"/>
                </a:cubicBezTo>
                <a:cubicBezTo>
                  <a:pt x="233327" y="828031"/>
                  <a:pt x="134511" y="791985"/>
                  <a:pt x="214681" y="818707"/>
                </a:cubicBezTo>
                <a:cubicBezTo>
                  <a:pt x="231829" y="835854"/>
                  <a:pt x="244374" y="851178"/>
                  <a:pt x="267844" y="861237"/>
                </a:cubicBezTo>
                <a:cubicBezTo>
                  <a:pt x="281276" y="866994"/>
                  <a:pt x="296692" y="866739"/>
                  <a:pt x="310375" y="871870"/>
                </a:cubicBezTo>
                <a:cubicBezTo>
                  <a:pt x="325216" y="877435"/>
                  <a:pt x="338337" y="886891"/>
                  <a:pt x="352905" y="893135"/>
                </a:cubicBezTo>
                <a:cubicBezTo>
                  <a:pt x="363206" y="897550"/>
                  <a:pt x="374170" y="900224"/>
                  <a:pt x="384802" y="903768"/>
                </a:cubicBezTo>
                <a:cubicBezTo>
                  <a:pt x="391891" y="914400"/>
                  <a:pt x="396089" y="927682"/>
                  <a:pt x="406068" y="935665"/>
                </a:cubicBezTo>
                <a:cubicBezTo>
                  <a:pt x="414820" y="942666"/>
                  <a:pt x="427664" y="941883"/>
                  <a:pt x="437965" y="946298"/>
                </a:cubicBezTo>
                <a:cubicBezTo>
                  <a:pt x="452533" y="952542"/>
                  <a:pt x="466733" y="959699"/>
                  <a:pt x="480495" y="967563"/>
                </a:cubicBezTo>
                <a:cubicBezTo>
                  <a:pt x="491590" y="973903"/>
                  <a:pt x="500716" y="983638"/>
                  <a:pt x="512393" y="988828"/>
                </a:cubicBezTo>
                <a:cubicBezTo>
                  <a:pt x="556541" y="1008449"/>
                  <a:pt x="583871" y="1011630"/>
                  <a:pt x="629351" y="1020726"/>
                </a:cubicBezTo>
                <a:cubicBezTo>
                  <a:pt x="682514" y="1017182"/>
                  <a:pt x="735885" y="1015977"/>
                  <a:pt x="788840" y="1010093"/>
                </a:cubicBezTo>
                <a:cubicBezTo>
                  <a:pt x="811662" y="1007557"/>
                  <a:pt x="835582" y="991839"/>
                  <a:pt x="852635" y="978196"/>
                </a:cubicBezTo>
                <a:cubicBezTo>
                  <a:pt x="860463" y="971934"/>
                  <a:pt x="865304" y="962088"/>
                  <a:pt x="873900" y="956930"/>
                </a:cubicBezTo>
                <a:cubicBezTo>
                  <a:pt x="883511" y="951164"/>
                  <a:pt x="895165" y="949842"/>
                  <a:pt x="905798" y="946298"/>
                </a:cubicBezTo>
                <a:cubicBezTo>
                  <a:pt x="923519" y="928577"/>
                  <a:pt x="945060" y="913987"/>
                  <a:pt x="958961" y="893135"/>
                </a:cubicBezTo>
                <a:cubicBezTo>
                  <a:pt x="966049" y="882502"/>
                  <a:pt x="971736" y="870788"/>
                  <a:pt x="980226" y="861237"/>
                </a:cubicBezTo>
                <a:cubicBezTo>
                  <a:pt x="1000206" y="838760"/>
                  <a:pt x="1027339" y="822464"/>
                  <a:pt x="1044021" y="797442"/>
                </a:cubicBezTo>
                <a:cubicBezTo>
                  <a:pt x="1058198" y="776177"/>
                  <a:pt x="1071216" y="754093"/>
                  <a:pt x="1086551" y="733647"/>
                </a:cubicBezTo>
                <a:cubicBezTo>
                  <a:pt x="1126116" y="680894"/>
                  <a:pt x="1108619" y="705862"/>
                  <a:pt x="1139714" y="659219"/>
                </a:cubicBezTo>
                <a:cubicBezTo>
                  <a:pt x="1172954" y="526264"/>
                  <a:pt x="1130472" y="691566"/>
                  <a:pt x="1160979" y="584791"/>
                </a:cubicBezTo>
                <a:cubicBezTo>
                  <a:pt x="1164993" y="570740"/>
                  <a:pt x="1168068" y="556438"/>
                  <a:pt x="1171612" y="542261"/>
                </a:cubicBezTo>
                <a:cubicBezTo>
                  <a:pt x="1168068" y="446568"/>
                  <a:pt x="1166952" y="350754"/>
                  <a:pt x="1160979" y="255182"/>
                </a:cubicBezTo>
                <a:cubicBezTo>
                  <a:pt x="1160832" y="252834"/>
                  <a:pt x="1143935" y="166875"/>
                  <a:pt x="1139714" y="159489"/>
                </a:cubicBezTo>
                <a:cubicBezTo>
                  <a:pt x="1132254" y="146433"/>
                  <a:pt x="1117442" y="139143"/>
                  <a:pt x="1107816" y="127591"/>
                </a:cubicBezTo>
                <a:cubicBezTo>
                  <a:pt x="1070821" y="83197"/>
                  <a:pt x="1107017" y="102515"/>
                  <a:pt x="1054654" y="85061"/>
                </a:cubicBezTo>
                <a:cubicBezTo>
                  <a:pt x="975052" y="31994"/>
                  <a:pt x="1060078" y="81090"/>
                  <a:pt x="873900" y="53163"/>
                </a:cubicBezTo>
                <a:cubicBezTo>
                  <a:pt x="851733" y="49838"/>
                  <a:pt x="831370" y="38986"/>
                  <a:pt x="810105" y="31898"/>
                </a:cubicBezTo>
                <a:cubicBezTo>
                  <a:pt x="786330" y="23973"/>
                  <a:pt x="760486" y="24809"/>
                  <a:pt x="735677" y="21265"/>
                </a:cubicBezTo>
                <a:cubicBezTo>
                  <a:pt x="725044" y="17721"/>
                  <a:pt x="714556" y="13712"/>
                  <a:pt x="703779" y="10633"/>
                </a:cubicBezTo>
                <a:cubicBezTo>
                  <a:pt x="689728" y="6619"/>
                  <a:pt x="661249" y="0"/>
                  <a:pt x="693147" y="0"/>
                </a:cubicBezTo>
                <a:close/>
              </a:path>
            </a:pathLst>
          </a:custGeom>
          <a:noFill/>
          <a:ln w="317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ángulo 65"/>
              <p:cNvSpPr/>
              <p:nvPr/>
            </p:nvSpPr>
            <p:spPr>
              <a:xfrm>
                <a:off x="423960" y="1438933"/>
                <a:ext cx="36958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𝑞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66" name="Rectángulo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960" y="1438933"/>
                <a:ext cx="369588" cy="369332"/>
              </a:xfrm>
              <a:prstGeom prst="rect">
                <a:avLst/>
              </a:prstGeom>
              <a:blipFill rotWithShape="0">
                <a:blip r:embed="rId13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7" name="Grupo 66"/>
          <p:cNvGrpSpPr/>
          <p:nvPr/>
        </p:nvGrpSpPr>
        <p:grpSpPr>
          <a:xfrm>
            <a:off x="951799" y="2280684"/>
            <a:ext cx="893135" cy="769441"/>
            <a:chOff x="951799" y="2280684"/>
            <a:chExt cx="893135" cy="76944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CuadroTexto 46"/>
                <p:cNvSpPr txBox="1"/>
                <p:nvPr/>
              </p:nvSpPr>
              <p:spPr>
                <a:xfrm>
                  <a:off x="951799" y="2280684"/>
                  <a:ext cx="893135" cy="76944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4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∙</m:t>
                        </m:r>
                      </m:oMath>
                    </m:oMathPara>
                  </a14:m>
                  <a:endParaRPr lang="es-ES" sz="2800" dirty="0"/>
                </a:p>
              </p:txBody>
            </p:sp>
          </mc:Choice>
          <mc:Fallback xmlns="">
            <p:sp>
              <p:nvSpPr>
                <p:cNvPr id="47" name="CuadroTexto 4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1799" y="2280684"/>
                  <a:ext cx="893135" cy="769441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Rectángulo 41"/>
                <p:cNvSpPr/>
                <p:nvPr/>
              </p:nvSpPr>
              <p:spPr>
                <a:xfrm>
                  <a:off x="1392287" y="2470051"/>
                  <a:ext cx="36958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sz="1100" dirty="0"/>
                </a:p>
              </p:txBody>
            </p:sp>
          </mc:Choice>
          <mc:Fallback xmlns="">
            <p:sp>
              <p:nvSpPr>
                <p:cNvPr id="42" name="Rectángulo 4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92287" y="2470051"/>
                  <a:ext cx="369588" cy="369332"/>
                </a:xfrm>
                <a:prstGeom prst="rect">
                  <a:avLst/>
                </a:prstGeom>
                <a:blipFill>
                  <a:blip r:embed="rId15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5" name="Grupo 94"/>
          <p:cNvGrpSpPr/>
          <p:nvPr/>
        </p:nvGrpSpPr>
        <p:grpSpPr>
          <a:xfrm>
            <a:off x="754359" y="2045364"/>
            <a:ext cx="1249287" cy="1173335"/>
            <a:chOff x="754359" y="2045364"/>
            <a:chExt cx="1249287" cy="1173335"/>
          </a:xfrm>
        </p:grpSpPr>
        <p:sp>
          <p:nvSpPr>
            <p:cNvPr id="85" name="CuadroTexto 84"/>
            <p:cNvSpPr txBox="1"/>
            <p:nvPr/>
          </p:nvSpPr>
          <p:spPr>
            <a:xfrm>
              <a:off x="1713122" y="216319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6" name="CuadroTexto 85"/>
            <p:cNvSpPr txBox="1"/>
            <p:nvPr/>
          </p:nvSpPr>
          <p:spPr>
            <a:xfrm>
              <a:off x="1748448" y="252719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7" name="CuadroTexto 86"/>
            <p:cNvSpPr txBox="1"/>
            <p:nvPr/>
          </p:nvSpPr>
          <p:spPr>
            <a:xfrm>
              <a:off x="1431437" y="2849367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8" name="CuadroTexto 87"/>
            <p:cNvSpPr txBox="1"/>
            <p:nvPr/>
          </p:nvSpPr>
          <p:spPr>
            <a:xfrm>
              <a:off x="1042802" y="2788642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9" name="CuadroTexto 88"/>
            <p:cNvSpPr txBox="1"/>
            <p:nvPr/>
          </p:nvSpPr>
          <p:spPr>
            <a:xfrm>
              <a:off x="838403" y="268346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0" name="CuadroTexto 89"/>
            <p:cNvSpPr txBox="1"/>
            <p:nvPr/>
          </p:nvSpPr>
          <p:spPr>
            <a:xfrm>
              <a:off x="754359" y="2383433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1" name="CuadroTexto 90"/>
            <p:cNvSpPr txBox="1"/>
            <p:nvPr/>
          </p:nvSpPr>
          <p:spPr>
            <a:xfrm>
              <a:off x="862083" y="211979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2" name="CuadroTexto 91"/>
            <p:cNvSpPr txBox="1"/>
            <p:nvPr/>
          </p:nvSpPr>
          <p:spPr>
            <a:xfrm>
              <a:off x="1094603" y="204536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4" name="CuadroTexto 93"/>
            <p:cNvSpPr txBox="1"/>
            <p:nvPr/>
          </p:nvSpPr>
          <p:spPr>
            <a:xfrm>
              <a:off x="1459840" y="2069431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-94163" y="1571044"/>
            <a:ext cx="3221708" cy="2090915"/>
            <a:chOff x="104835" y="1735871"/>
            <a:chExt cx="2701901" cy="1691416"/>
          </a:xfrm>
        </p:grpSpPr>
        <p:sp>
          <p:nvSpPr>
            <p:cNvPr id="96" name="CuadroTexto 95"/>
            <p:cNvSpPr txBox="1"/>
            <p:nvPr/>
          </p:nvSpPr>
          <p:spPr>
            <a:xfrm>
              <a:off x="2014245" y="173587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7" name="CuadroTexto 96"/>
            <p:cNvSpPr txBox="1"/>
            <p:nvPr/>
          </p:nvSpPr>
          <p:spPr>
            <a:xfrm>
              <a:off x="2506654" y="228234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8" name="CuadroTexto 97"/>
            <p:cNvSpPr txBox="1"/>
            <p:nvPr/>
          </p:nvSpPr>
          <p:spPr>
            <a:xfrm>
              <a:off x="2134930" y="290745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9" name="CuadroTexto 98"/>
            <p:cNvSpPr txBox="1"/>
            <p:nvPr/>
          </p:nvSpPr>
          <p:spPr>
            <a:xfrm>
              <a:off x="1316680" y="305795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0" name="CuadroTexto 99"/>
            <p:cNvSpPr txBox="1"/>
            <p:nvPr/>
          </p:nvSpPr>
          <p:spPr>
            <a:xfrm>
              <a:off x="285203" y="273951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1" name="CuadroTexto 100"/>
            <p:cNvSpPr txBox="1"/>
            <p:nvPr/>
          </p:nvSpPr>
          <p:spPr>
            <a:xfrm>
              <a:off x="104835" y="226068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2" name="CuadroTexto 101"/>
            <p:cNvSpPr txBox="1"/>
            <p:nvPr/>
          </p:nvSpPr>
          <p:spPr>
            <a:xfrm>
              <a:off x="657023" y="175046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3" name="CuadroTexto 102"/>
            <p:cNvSpPr txBox="1"/>
            <p:nvPr/>
          </p:nvSpPr>
          <p:spPr>
            <a:xfrm>
              <a:off x="1485906" y="173992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</p:grpSp>
      <p:cxnSp>
        <p:nvCxnSpPr>
          <p:cNvPr id="3" name="Conector recto de flecha 2"/>
          <p:cNvCxnSpPr/>
          <p:nvPr/>
        </p:nvCxnSpPr>
        <p:spPr>
          <a:xfrm flipH="1" flipV="1">
            <a:off x="3615559" y="1618593"/>
            <a:ext cx="273269" cy="2607674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356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/>
      <p:bldP spid="14" grpId="0"/>
      <p:bldP spid="22" grpId="0"/>
      <p:bldP spid="19" grpId="0"/>
      <p:bldP spid="20" grpId="0"/>
      <p:bldP spid="21" grpId="0"/>
      <p:bldP spid="26" grpId="0"/>
      <p:bldP spid="48" grpId="0" animBg="1"/>
      <p:bldP spid="6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/>
              <p:cNvSpPr txBox="1"/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Conocido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lang="es-ES" sz="2400" b="0" i="1" smtClean="0">
                            <a:latin typeface="Cambria Math" panose="02040503050406030204" pitchFamily="18" charset="0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lang="es-ES" sz="2400" dirty="0">
                    <a:sym typeface="Wingdings" panose="05000000000000000000" pitchFamily="2" charset="2"/>
                  </a:rPr>
                  <a:t> Cálculo </a:t>
                </a:r>
                <a:r>
                  <a:rPr lang="es-ES" sz="2400" dirty="0"/>
                  <a:t>distribución de carga. Superficies conductoras</a:t>
                </a:r>
                <a:r>
                  <a:rPr lang="es-ES" sz="2400" dirty="0">
                    <a:sym typeface="Wingdings" panose="05000000000000000000" pitchFamily="2" charset="2"/>
                  </a:rPr>
                  <a:t> </a:t>
                </a:r>
                <a:endParaRPr lang="es-ES" sz="2400" dirty="0"/>
              </a:p>
            </p:txBody>
          </p:sp>
        </mc:Choice>
        <mc:Fallback xmlns="">
          <p:sp>
            <p:nvSpPr>
              <p:cNvPr id="6" name="Cuadro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19" y="773683"/>
                <a:ext cx="9090837" cy="506421"/>
              </a:xfrm>
              <a:prstGeom prst="rect">
                <a:avLst/>
              </a:prstGeom>
              <a:blipFill rotWithShape="0">
                <a:blip r:embed="rId4"/>
                <a:stretch>
                  <a:fillRect l="-872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1726336" y="1312220"/>
                <a:ext cx="698559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000" dirty="0"/>
                  <a:t>Conductor con c</a:t>
                </a:r>
                <a:r>
                  <a:rPr lang="es-ES" sz="2000" dirty="0">
                    <a:sym typeface="Wingdings" panose="05000000000000000000" pitchFamily="2" charset="2"/>
                  </a:rPr>
                  <a:t>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000" dirty="0"/>
                  <a:t> (</a:t>
                </a:r>
                <a:r>
                  <a:rPr lang="es-ES" sz="2000" dirty="0">
                    <a:sym typeface="Wingdings" panose="05000000000000000000" pitchFamily="2" charset="2"/>
                  </a:rPr>
                  <a:t>carga extra positiva</a:t>
                </a:r>
                <a:r>
                  <a:rPr lang="es-ES" sz="2000" dirty="0"/>
                  <a:t>) y cavidad de carga </a:t>
                </a:r>
                <a14:m>
                  <m:oMath xmlns:m="http://schemas.openxmlformats.org/officeDocument/2006/math">
                    <m:r>
                      <a:rPr lang="es-ES" sz="20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endParaRPr lang="es-ES" sz="2000" dirty="0"/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6336" y="1312220"/>
                <a:ext cx="6985591" cy="400110"/>
              </a:xfrm>
              <a:prstGeom prst="rect">
                <a:avLst/>
              </a:prstGeom>
              <a:blipFill>
                <a:blip r:embed="rId5"/>
                <a:stretch>
                  <a:fillRect l="-873"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3808032" y="1815452"/>
                <a:ext cx="999441" cy="4831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s-ES" sz="2800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s-ES" sz="28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𝑬</m:t>
                          </m:r>
                        </m:e>
                      </m:acc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s-ES" sz="28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8032" y="1815452"/>
                <a:ext cx="999441" cy="48314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uadroTexto 9"/>
              <p:cNvSpPr txBox="1"/>
              <p:nvPr/>
            </p:nvSpPr>
            <p:spPr>
              <a:xfrm>
                <a:off x="5050698" y="2181843"/>
                <a:ext cx="2889444" cy="11301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l-GR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Φ</m:t>
                      </m:r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∮"/>
                          <m:limLoc m:val="undOvr"/>
                          <m:subHide m:val="on"/>
                          <m:supHide m:val="on"/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𝐸</m:t>
                              </m:r>
                            </m:e>
                          </m:acc>
                          <m: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</m:t>
                              </m:r>
                            </m:e>
                          </m:acc>
                        </m:e>
                      </m:nary>
                      <m:r>
                        <a:rPr lang="es-E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s-E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𝑖𝑛𝑡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dirty="0"/>
              </a:p>
            </p:txBody>
          </p:sp>
        </mc:Choice>
        <mc:Fallback xmlns="">
          <p:sp>
            <p:nvSpPr>
              <p:cNvPr id="10" name="CuadroTexto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0698" y="2181843"/>
                <a:ext cx="2889444" cy="1130181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CuadroTexto 13"/>
          <p:cNvSpPr txBox="1"/>
          <p:nvPr/>
        </p:nvSpPr>
        <p:spPr>
          <a:xfrm>
            <a:off x="3326543" y="2505571"/>
            <a:ext cx="1933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Aplicando Gauss:</a:t>
            </a:r>
          </a:p>
        </p:txBody>
      </p:sp>
      <p:cxnSp>
        <p:nvCxnSpPr>
          <p:cNvPr id="18" name="Conector recto de flecha 17"/>
          <p:cNvCxnSpPr/>
          <p:nvPr/>
        </p:nvCxnSpPr>
        <p:spPr>
          <a:xfrm flipV="1">
            <a:off x="6008307" y="2181843"/>
            <a:ext cx="570861" cy="102672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6495420" y="1856682"/>
                <a:ext cx="190757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95420" y="1856682"/>
                <a:ext cx="190757" cy="276999"/>
              </a:xfrm>
              <a:prstGeom prst="rect">
                <a:avLst/>
              </a:prstGeom>
              <a:blipFill rotWithShape="0">
                <a:blip r:embed="rId8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7940142" y="2433597"/>
                <a:ext cx="83266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s-ES" sz="2800" dirty="0"/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40142" y="2433597"/>
                <a:ext cx="832664" cy="52322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1009557" y="3178730"/>
                <a:ext cx="8113568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La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carga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i="1" dirty="0">
                          <a:ea typeface="Cambria Math" panose="02040503050406030204" pitchFamily="18" charset="0"/>
                        </a:rPr>
                        <m:t>NETA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en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la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superficie</m:t>
                      </m:r>
                      <m:r>
                        <m:rPr>
                          <m:nor/>
                        </m:rPr>
                        <a:rPr lang="es-ES" sz="2800" b="1" i="0" dirty="0" smtClean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gaussiana</m:t>
                      </m:r>
                      <m:r>
                        <m:rPr>
                          <m:nor/>
                        </m:rPr>
                        <a:rPr lang="es-ES" sz="2800" b="1" dirty="0">
                          <a:solidFill>
                            <a:srgbClr val="0070C0"/>
                          </a:solidFill>
                          <a:ea typeface="Cambria Math" panose="02040503050406030204" pitchFamily="18" charset="0"/>
                        </a:rPr>
                        <m:t>:</m:t>
                      </m:r>
                      <m:r>
                        <a:rPr lang="es-ES" sz="28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𝒒</m:t>
                          </m:r>
                        </m:e>
                        <m:sub>
                          <m:r>
                            <a:rPr lang="es-ES" sz="3600" b="1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𝒊𝒏𝒕</m:t>
                          </m:r>
                        </m:sub>
                      </m:sSub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s-ES" sz="3600" b="1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s-ES" sz="2800" b="1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9557" y="3178730"/>
                <a:ext cx="8113568" cy="646331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88908" y="3742623"/>
                <a:ext cx="910540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Se induce una carga </a:t>
                </a:r>
                <a14:m>
                  <m:oMath xmlns:m="http://schemas.openxmlformats.org/officeDocument/2006/math">
                    <m:r>
                      <a:rPr lang="es-ES" sz="2400" b="0" i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−</m:t>
                    </m:r>
                    <m:r>
                      <a:rPr lang="es-E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r>
                  <a:rPr lang="es-ES" sz="2400" dirty="0">
                    <a:solidFill>
                      <a:srgbClr val="00B050"/>
                    </a:solidFill>
                  </a:rPr>
                  <a:t> </a:t>
                </a:r>
                <a:r>
                  <a:rPr lang="es-ES" sz="2400" dirty="0"/>
                  <a:t>en la superficie de la cavidad.</a:t>
                </a:r>
              </a:p>
              <a:p>
                <a:endParaRPr lang="es-ES" dirty="0"/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08" y="3742623"/>
                <a:ext cx="9105400" cy="738664"/>
              </a:xfrm>
              <a:prstGeom prst="rect">
                <a:avLst/>
              </a:prstGeom>
              <a:blipFill rotWithShape="0">
                <a:blip r:embed="rId11"/>
                <a:stretch>
                  <a:fillRect l="-938" t="-66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0" y="4226267"/>
                <a:ext cx="870247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 algn="ctr">
                  <a:buFont typeface="Arial" panose="020B0604020202020204" pitchFamily="34" charset="0"/>
                  <a:buChar char="•"/>
                </a:pPr>
                <a:r>
                  <a:rPr lang="es-ES" sz="2400" dirty="0"/>
                  <a:t>El exceso de carga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</m:t>
                    </m:r>
                  </m:oMath>
                </a14:m>
                <a:r>
                  <a:rPr lang="es-ES" sz="2400" dirty="0"/>
                  <a:t> se debe mantener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constant</a:t>
                </a:r>
                <a:r>
                  <a:rPr lang="es-ES" sz="2400" dirty="0"/>
                  <a:t>e </a:t>
                </a:r>
                <a:r>
                  <a:rPr lang="es-ES" sz="2400" dirty="0">
                    <a:sym typeface="Wingdings" panose="05000000000000000000" pitchFamily="2" charset="2"/>
                  </a:rPr>
                  <a:t></a:t>
                </a:r>
                <a:r>
                  <a:rPr lang="es-ES" sz="2400" dirty="0"/>
                  <a:t>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  <m:r>
                      <a:rPr lang="es-ES" sz="2400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´+</m:t>
                    </m:r>
                    <m:r>
                      <a:rPr lang="es-ES" sz="24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𝑞</m:t>
                    </m:r>
                  </m:oMath>
                </a14:m>
                <a:r>
                  <a:rPr lang="es-ES" sz="2400" dirty="0"/>
                  <a:t> en la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superficie externa del conductor</a:t>
                </a:r>
                <a:r>
                  <a:rPr lang="es-ES" dirty="0"/>
                  <a:t>.</a:t>
                </a:r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226267"/>
                <a:ext cx="8702473" cy="830997"/>
              </a:xfrm>
              <a:prstGeom prst="rect">
                <a:avLst/>
              </a:prstGeom>
              <a:blipFill rotWithShape="0">
                <a:blip r:embed="rId12"/>
                <a:stretch>
                  <a:fillRect t="-6569" r="-840" b="-153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" name="Forma libre 43"/>
          <p:cNvSpPr/>
          <p:nvPr/>
        </p:nvSpPr>
        <p:spPr>
          <a:xfrm>
            <a:off x="113410" y="1779756"/>
            <a:ext cx="2637219" cy="1646055"/>
          </a:xfrm>
          <a:custGeom>
            <a:avLst/>
            <a:gdLst>
              <a:gd name="connsiteX0" fmla="*/ 1562986 w 2637219"/>
              <a:gd name="connsiteY0" fmla="*/ 74428 h 1646055"/>
              <a:gd name="connsiteX1" fmla="*/ 1562986 w 2637219"/>
              <a:gd name="connsiteY1" fmla="*/ 74428 h 1646055"/>
              <a:gd name="connsiteX2" fmla="*/ 1414131 w 2637219"/>
              <a:gd name="connsiteY2" fmla="*/ 63796 h 1646055"/>
              <a:gd name="connsiteX3" fmla="*/ 1382233 w 2637219"/>
              <a:gd name="connsiteY3" fmla="*/ 53163 h 1646055"/>
              <a:gd name="connsiteX4" fmla="*/ 1307805 w 2637219"/>
              <a:gd name="connsiteY4" fmla="*/ 42531 h 1646055"/>
              <a:gd name="connsiteX5" fmla="*/ 1201479 w 2637219"/>
              <a:gd name="connsiteY5" fmla="*/ 21265 h 1646055"/>
              <a:gd name="connsiteX6" fmla="*/ 1169582 w 2637219"/>
              <a:gd name="connsiteY6" fmla="*/ 10633 h 1646055"/>
              <a:gd name="connsiteX7" fmla="*/ 1095154 w 2637219"/>
              <a:gd name="connsiteY7" fmla="*/ 0 h 1646055"/>
              <a:gd name="connsiteX8" fmla="*/ 861238 w 2637219"/>
              <a:gd name="connsiteY8" fmla="*/ 10633 h 1646055"/>
              <a:gd name="connsiteX9" fmla="*/ 776177 w 2637219"/>
              <a:gd name="connsiteY9" fmla="*/ 31898 h 1646055"/>
              <a:gd name="connsiteX10" fmla="*/ 701749 w 2637219"/>
              <a:gd name="connsiteY10" fmla="*/ 42531 h 1646055"/>
              <a:gd name="connsiteX11" fmla="*/ 627321 w 2637219"/>
              <a:gd name="connsiteY11" fmla="*/ 63796 h 1646055"/>
              <a:gd name="connsiteX12" fmla="*/ 595424 w 2637219"/>
              <a:gd name="connsiteY12" fmla="*/ 74428 h 1646055"/>
              <a:gd name="connsiteX13" fmla="*/ 510363 w 2637219"/>
              <a:gd name="connsiteY13" fmla="*/ 106326 h 1646055"/>
              <a:gd name="connsiteX14" fmla="*/ 361507 w 2637219"/>
              <a:gd name="connsiteY14" fmla="*/ 138224 h 1646055"/>
              <a:gd name="connsiteX15" fmla="*/ 297712 w 2637219"/>
              <a:gd name="connsiteY15" fmla="*/ 180754 h 1646055"/>
              <a:gd name="connsiteX16" fmla="*/ 265814 w 2637219"/>
              <a:gd name="connsiteY16" fmla="*/ 202019 h 1646055"/>
              <a:gd name="connsiteX17" fmla="*/ 212652 w 2637219"/>
              <a:gd name="connsiteY17" fmla="*/ 244549 h 1646055"/>
              <a:gd name="connsiteX18" fmla="*/ 159489 w 2637219"/>
              <a:gd name="connsiteY18" fmla="*/ 308344 h 1646055"/>
              <a:gd name="connsiteX19" fmla="*/ 148856 w 2637219"/>
              <a:gd name="connsiteY19" fmla="*/ 340242 h 1646055"/>
              <a:gd name="connsiteX20" fmla="*/ 95693 w 2637219"/>
              <a:gd name="connsiteY20" fmla="*/ 393405 h 1646055"/>
              <a:gd name="connsiteX21" fmla="*/ 74428 w 2637219"/>
              <a:gd name="connsiteY21" fmla="*/ 435935 h 1646055"/>
              <a:gd name="connsiteX22" fmla="*/ 63796 w 2637219"/>
              <a:gd name="connsiteY22" fmla="*/ 467833 h 1646055"/>
              <a:gd name="connsiteX23" fmla="*/ 42531 w 2637219"/>
              <a:gd name="connsiteY23" fmla="*/ 499731 h 1646055"/>
              <a:gd name="connsiteX24" fmla="*/ 21266 w 2637219"/>
              <a:gd name="connsiteY24" fmla="*/ 563526 h 1646055"/>
              <a:gd name="connsiteX25" fmla="*/ 0 w 2637219"/>
              <a:gd name="connsiteY25" fmla="*/ 659219 h 1646055"/>
              <a:gd name="connsiteX26" fmla="*/ 10633 w 2637219"/>
              <a:gd name="connsiteY26" fmla="*/ 829340 h 1646055"/>
              <a:gd name="connsiteX27" fmla="*/ 21266 w 2637219"/>
              <a:gd name="connsiteY27" fmla="*/ 871870 h 1646055"/>
              <a:gd name="connsiteX28" fmla="*/ 74428 w 2637219"/>
              <a:gd name="connsiteY28" fmla="*/ 946298 h 1646055"/>
              <a:gd name="connsiteX29" fmla="*/ 127591 w 2637219"/>
              <a:gd name="connsiteY29" fmla="*/ 1041991 h 1646055"/>
              <a:gd name="connsiteX30" fmla="*/ 170121 w 2637219"/>
              <a:gd name="connsiteY30" fmla="*/ 1105786 h 1646055"/>
              <a:gd name="connsiteX31" fmla="*/ 223284 w 2637219"/>
              <a:gd name="connsiteY31" fmla="*/ 1169582 h 1646055"/>
              <a:gd name="connsiteX32" fmla="*/ 233917 w 2637219"/>
              <a:gd name="connsiteY32" fmla="*/ 1201479 h 1646055"/>
              <a:gd name="connsiteX33" fmla="*/ 297712 w 2637219"/>
              <a:gd name="connsiteY33" fmla="*/ 1265275 h 1646055"/>
              <a:gd name="connsiteX34" fmla="*/ 308345 w 2637219"/>
              <a:gd name="connsiteY34" fmla="*/ 1297172 h 1646055"/>
              <a:gd name="connsiteX35" fmla="*/ 382772 w 2637219"/>
              <a:gd name="connsiteY35" fmla="*/ 1392865 h 1646055"/>
              <a:gd name="connsiteX36" fmla="*/ 393405 w 2637219"/>
              <a:gd name="connsiteY36" fmla="*/ 1424763 h 1646055"/>
              <a:gd name="connsiteX37" fmla="*/ 467833 w 2637219"/>
              <a:gd name="connsiteY37" fmla="*/ 1488558 h 1646055"/>
              <a:gd name="connsiteX38" fmla="*/ 489098 w 2637219"/>
              <a:gd name="connsiteY38" fmla="*/ 1520456 h 1646055"/>
              <a:gd name="connsiteX39" fmla="*/ 520996 w 2637219"/>
              <a:gd name="connsiteY39" fmla="*/ 1531089 h 1646055"/>
              <a:gd name="connsiteX40" fmla="*/ 563526 w 2637219"/>
              <a:gd name="connsiteY40" fmla="*/ 1552354 h 1646055"/>
              <a:gd name="connsiteX41" fmla="*/ 595424 w 2637219"/>
              <a:gd name="connsiteY41" fmla="*/ 1562986 h 1646055"/>
              <a:gd name="connsiteX42" fmla="*/ 637954 w 2637219"/>
              <a:gd name="connsiteY42" fmla="*/ 1584251 h 1646055"/>
              <a:gd name="connsiteX43" fmla="*/ 669852 w 2637219"/>
              <a:gd name="connsiteY43" fmla="*/ 1594884 h 1646055"/>
              <a:gd name="connsiteX44" fmla="*/ 701749 w 2637219"/>
              <a:gd name="connsiteY44" fmla="*/ 1616149 h 1646055"/>
              <a:gd name="connsiteX45" fmla="*/ 850605 w 2637219"/>
              <a:gd name="connsiteY45" fmla="*/ 1626782 h 1646055"/>
              <a:gd name="connsiteX46" fmla="*/ 1180214 w 2637219"/>
              <a:gd name="connsiteY46" fmla="*/ 1626782 h 1646055"/>
              <a:gd name="connsiteX47" fmla="*/ 1297172 w 2637219"/>
              <a:gd name="connsiteY47" fmla="*/ 1594884 h 1646055"/>
              <a:gd name="connsiteX48" fmla="*/ 1360968 w 2637219"/>
              <a:gd name="connsiteY48" fmla="*/ 1562986 h 1646055"/>
              <a:gd name="connsiteX49" fmla="*/ 1446028 w 2637219"/>
              <a:gd name="connsiteY49" fmla="*/ 1531089 h 1646055"/>
              <a:gd name="connsiteX50" fmla="*/ 1477926 w 2637219"/>
              <a:gd name="connsiteY50" fmla="*/ 1520456 h 1646055"/>
              <a:gd name="connsiteX51" fmla="*/ 1967024 w 2637219"/>
              <a:gd name="connsiteY51" fmla="*/ 1499191 h 1646055"/>
              <a:gd name="connsiteX52" fmla="*/ 1998921 w 2637219"/>
              <a:gd name="connsiteY52" fmla="*/ 1477926 h 1646055"/>
              <a:gd name="connsiteX53" fmla="*/ 2073349 w 2637219"/>
              <a:gd name="connsiteY53" fmla="*/ 1456661 h 1646055"/>
              <a:gd name="connsiteX54" fmla="*/ 2115879 w 2637219"/>
              <a:gd name="connsiteY54" fmla="*/ 1435396 h 1646055"/>
              <a:gd name="connsiteX55" fmla="*/ 2147777 w 2637219"/>
              <a:gd name="connsiteY55" fmla="*/ 1414131 h 1646055"/>
              <a:gd name="connsiteX56" fmla="*/ 2264735 w 2637219"/>
              <a:gd name="connsiteY56" fmla="*/ 1382233 h 1646055"/>
              <a:gd name="connsiteX57" fmla="*/ 2349796 w 2637219"/>
              <a:gd name="connsiteY57" fmla="*/ 1339703 h 1646055"/>
              <a:gd name="connsiteX58" fmla="*/ 2413591 w 2637219"/>
              <a:gd name="connsiteY58" fmla="*/ 1297172 h 1646055"/>
              <a:gd name="connsiteX59" fmla="*/ 2477386 w 2637219"/>
              <a:gd name="connsiteY59" fmla="*/ 1244010 h 1646055"/>
              <a:gd name="connsiteX60" fmla="*/ 2498652 w 2637219"/>
              <a:gd name="connsiteY60" fmla="*/ 1212112 h 1646055"/>
              <a:gd name="connsiteX61" fmla="*/ 2530549 w 2637219"/>
              <a:gd name="connsiteY61" fmla="*/ 1180214 h 1646055"/>
              <a:gd name="connsiteX62" fmla="*/ 2562447 w 2637219"/>
              <a:gd name="connsiteY62" fmla="*/ 1127051 h 1646055"/>
              <a:gd name="connsiteX63" fmla="*/ 2583712 w 2637219"/>
              <a:gd name="connsiteY63" fmla="*/ 1052624 h 1646055"/>
              <a:gd name="connsiteX64" fmla="*/ 2615610 w 2637219"/>
              <a:gd name="connsiteY64" fmla="*/ 978196 h 1646055"/>
              <a:gd name="connsiteX65" fmla="*/ 2636875 w 2637219"/>
              <a:gd name="connsiteY65" fmla="*/ 839972 h 1646055"/>
              <a:gd name="connsiteX66" fmla="*/ 2615610 w 2637219"/>
              <a:gd name="connsiteY66" fmla="*/ 467833 h 1646055"/>
              <a:gd name="connsiteX67" fmla="*/ 2594345 w 2637219"/>
              <a:gd name="connsiteY67" fmla="*/ 404038 h 1646055"/>
              <a:gd name="connsiteX68" fmla="*/ 2573079 w 2637219"/>
              <a:gd name="connsiteY68" fmla="*/ 372140 h 1646055"/>
              <a:gd name="connsiteX69" fmla="*/ 2519917 w 2637219"/>
              <a:gd name="connsiteY69" fmla="*/ 265814 h 1646055"/>
              <a:gd name="connsiteX70" fmla="*/ 2498652 w 2637219"/>
              <a:gd name="connsiteY70" fmla="*/ 233917 h 1646055"/>
              <a:gd name="connsiteX71" fmla="*/ 2413591 w 2637219"/>
              <a:gd name="connsiteY71" fmla="*/ 170121 h 1646055"/>
              <a:gd name="connsiteX72" fmla="*/ 2381693 w 2637219"/>
              <a:gd name="connsiteY72" fmla="*/ 159489 h 1646055"/>
              <a:gd name="connsiteX73" fmla="*/ 2349796 w 2637219"/>
              <a:gd name="connsiteY73" fmla="*/ 127591 h 1646055"/>
              <a:gd name="connsiteX74" fmla="*/ 2317898 w 2637219"/>
              <a:gd name="connsiteY74" fmla="*/ 116958 h 1646055"/>
              <a:gd name="connsiteX75" fmla="*/ 2275368 w 2637219"/>
              <a:gd name="connsiteY75" fmla="*/ 95693 h 1646055"/>
              <a:gd name="connsiteX76" fmla="*/ 2190307 w 2637219"/>
              <a:gd name="connsiteY76" fmla="*/ 74428 h 1646055"/>
              <a:gd name="connsiteX77" fmla="*/ 1562986 w 2637219"/>
              <a:gd name="connsiteY77" fmla="*/ 74428 h 164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637219" h="1646055">
                <a:moveTo>
                  <a:pt x="1562986" y="74428"/>
                </a:moveTo>
                <a:lnTo>
                  <a:pt x="1562986" y="74428"/>
                </a:lnTo>
                <a:cubicBezTo>
                  <a:pt x="1513368" y="70884"/>
                  <a:pt x="1463535" y="69608"/>
                  <a:pt x="1414131" y="63796"/>
                </a:cubicBezTo>
                <a:cubicBezTo>
                  <a:pt x="1403000" y="62486"/>
                  <a:pt x="1393223" y="55361"/>
                  <a:pt x="1382233" y="53163"/>
                </a:cubicBezTo>
                <a:cubicBezTo>
                  <a:pt x="1357658" y="48248"/>
                  <a:pt x="1332614" y="46075"/>
                  <a:pt x="1307805" y="42531"/>
                </a:cubicBezTo>
                <a:cubicBezTo>
                  <a:pt x="1235743" y="18510"/>
                  <a:pt x="1323648" y="45699"/>
                  <a:pt x="1201479" y="21265"/>
                </a:cubicBezTo>
                <a:cubicBezTo>
                  <a:pt x="1190489" y="19067"/>
                  <a:pt x="1180572" y="12831"/>
                  <a:pt x="1169582" y="10633"/>
                </a:cubicBezTo>
                <a:cubicBezTo>
                  <a:pt x="1145007" y="5718"/>
                  <a:pt x="1119963" y="3544"/>
                  <a:pt x="1095154" y="0"/>
                </a:cubicBezTo>
                <a:cubicBezTo>
                  <a:pt x="1017182" y="3544"/>
                  <a:pt x="939077" y="4867"/>
                  <a:pt x="861238" y="10633"/>
                </a:cubicBezTo>
                <a:cubicBezTo>
                  <a:pt x="777503" y="16836"/>
                  <a:pt x="837364" y="19660"/>
                  <a:pt x="776177" y="31898"/>
                </a:cubicBezTo>
                <a:cubicBezTo>
                  <a:pt x="751602" y="36813"/>
                  <a:pt x="726558" y="38987"/>
                  <a:pt x="701749" y="42531"/>
                </a:cubicBezTo>
                <a:cubicBezTo>
                  <a:pt x="625272" y="68023"/>
                  <a:pt x="720776" y="37095"/>
                  <a:pt x="627321" y="63796"/>
                </a:cubicBezTo>
                <a:cubicBezTo>
                  <a:pt x="616545" y="66875"/>
                  <a:pt x="606056" y="70884"/>
                  <a:pt x="595424" y="74428"/>
                </a:cubicBezTo>
                <a:cubicBezTo>
                  <a:pt x="539914" y="111434"/>
                  <a:pt x="588184" y="85102"/>
                  <a:pt x="510363" y="106326"/>
                </a:cubicBezTo>
                <a:cubicBezTo>
                  <a:pt x="382168" y="141289"/>
                  <a:pt x="516349" y="118868"/>
                  <a:pt x="361507" y="138224"/>
                </a:cubicBezTo>
                <a:lnTo>
                  <a:pt x="297712" y="180754"/>
                </a:lnTo>
                <a:lnTo>
                  <a:pt x="265814" y="202019"/>
                </a:lnTo>
                <a:cubicBezTo>
                  <a:pt x="223461" y="265549"/>
                  <a:pt x="269714" y="210312"/>
                  <a:pt x="212652" y="244549"/>
                </a:cubicBezTo>
                <a:cubicBezTo>
                  <a:pt x="197287" y="253767"/>
                  <a:pt x="164818" y="301239"/>
                  <a:pt x="159489" y="308344"/>
                </a:cubicBezTo>
                <a:cubicBezTo>
                  <a:pt x="155945" y="318977"/>
                  <a:pt x="155857" y="331490"/>
                  <a:pt x="148856" y="340242"/>
                </a:cubicBezTo>
                <a:cubicBezTo>
                  <a:pt x="70883" y="437709"/>
                  <a:pt x="159492" y="281759"/>
                  <a:pt x="95693" y="393405"/>
                </a:cubicBezTo>
                <a:cubicBezTo>
                  <a:pt x="87829" y="407167"/>
                  <a:pt x="80672" y="421367"/>
                  <a:pt x="74428" y="435935"/>
                </a:cubicBezTo>
                <a:cubicBezTo>
                  <a:pt x="70013" y="446237"/>
                  <a:pt x="68808" y="457808"/>
                  <a:pt x="63796" y="467833"/>
                </a:cubicBezTo>
                <a:cubicBezTo>
                  <a:pt x="58081" y="479263"/>
                  <a:pt x="47721" y="488054"/>
                  <a:pt x="42531" y="499731"/>
                </a:cubicBezTo>
                <a:cubicBezTo>
                  <a:pt x="33427" y="520214"/>
                  <a:pt x="26703" y="541780"/>
                  <a:pt x="21266" y="563526"/>
                </a:cubicBezTo>
                <a:cubicBezTo>
                  <a:pt x="6250" y="623588"/>
                  <a:pt x="13499" y="591727"/>
                  <a:pt x="0" y="659219"/>
                </a:cubicBezTo>
                <a:cubicBezTo>
                  <a:pt x="3544" y="715926"/>
                  <a:pt x="4979" y="772804"/>
                  <a:pt x="10633" y="829340"/>
                </a:cubicBezTo>
                <a:cubicBezTo>
                  <a:pt x="12087" y="843880"/>
                  <a:pt x="15510" y="858439"/>
                  <a:pt x="21266" y="871870"/>
                </a:cubicBezTo>
                <a:cubicBezTo>
                  <a:pt x="26449" y="883963"/>
                  <a:pt x="70796" y="941456"/>
                  <a:pt x="74428" y="946298"/>
                </a:cubicBezTo>
                <a:cubicBezTo>
                  <a:pt x="93143" y="1002442"/>
                  <a:pt x="78844" y="968870"/>
                  <a:pt x="127591" y="1041991"/>
                </a:cubicBezTo>
                <a:lnTo>
                  <a:pt x="170121" y="1105786"/>
                </a:lnTo>
                <a:cubicBezTo>
                  <a:pt x="193638" y="1129303"/>
                  <a:pt x="208480" y="1139974"/>
                  <a:pt x="223284" y="1169582"/>
                </a:cubicBezTo>
                <a:cubicBezTo>
                  <a:pt x="228296" y="1179606"/>
                  <a:pt x="227036" y="1192632"/>
                  <a:pt x="233917" y="1201479"/>
                </a:cubicBezTo>
                <a:cubicBezTo>
                  <a:pt x="252380" y="1225218"/>
                  <a:pt x="297712" y="1265275"/>
                  <a:pt x="297712" y="1265275"/>
                </a:cubicBezTo>
                <a:cubicBezTo>
                  <a:pt x="301256" y="1275907"/>
                  <a:pt x="302902" y="1287375"/>
                  <a:pt x="308345" y="1297172"/>
                </a:cubicBezTo>
                <a:cubicBezTo>
                  <a:pt x="340141" y="1354404"/>
                  <a:pt x="344025" y="1354118"/>
                  <a:pt x="382772" y="1392865"/>
                </a:cubicBezTo>
                <a:cubicBezTo>
                  <a:pt x="386316" y="1403498"/>
                  <a:pt x="387188" y="1415438"/>
                  <a:pt x="393405" y="1424763"/>
                </a:cubicBezTo>
                <a:cubicBezTo>
                  <a:pt x="408215" y="1446978"/>
                  <a:pt x="448178" y="1473817"/>
                  <a:pt x="467833" y="1488558"/>
                </a:cubicBezTo>
                <a:cubicBezTo>
                  <a:pt x="474921" y="1499191"/>
                  <a:pt x="479119" y="1512473"/>
                  <a:pt x="489098" y="1520456"/>
                </a:cubicBezTo>
                <a:cubicBezTo>
                  <a:pt x="497850" y="1527458"/>
                  <a:pt x="510694" y="1526674"/>
                  <a:pt x="520996" y="1531089"/>
                </a:cubicBezTo>
                <a:cubicBezTo>
                  <a:pt x="535564" y="1537333"/>
                  <a:pt x="548958" y="1546110"/>
                  <a:pt x="563526" y="1552354"/>
                </a:cubicBezTo>
                <a:cubicBezTo>
                  <a:pt x="573828" y="1556769"/>
                  <a:pt x="585122" y="1558571"/>
                  <a:pt x="595424" y="1562986"/>
                </a:cubicBezTo>
                <a:cubicBezTo>
                  <a:pt x="609992" y="1569230"/>
                  <a:pt x="623386" y="1578007"/>
                  <a:pt x="637954" y="1584251"/>
                </a:cubicBezTo>
                <a:cubicBezTo>
                  <a:pt x="648256" y="1588666"/>
                  <a:pt x="659827" y="1589872"/>
                  <a:pt x="669852" y="1594884"/>
                </a:cubicBezTo>
                <a:cubicBezTo>
                  <a:pt x="681281" y="1600599"/>
                  <a:pt x="689165" y="1613928"/>
                  <a:pt x="701749" y="1616149"/>
                </a:cubicBezTo>
                <a:cubicBezTo>
                  <a:pt x="750737" y="1624794"/>
                  <a:pt x="800986" y="1623238"/>
                  <a:pt x="850605" y="1626782"/>
                </a:cubicBezTo>
                <a:cubicBezTo>
                  <a:pt x="982283" y="1659700"/>
                  <a:pt x="903116" y="1644101"/>
                  <a:pt x="1180214" y="1626782"/>
                </a:cubicBezTo>
                <a:cubicBezTo>
                  <a:pt x="1202251" y="1625405"/>
                  <a:pt x="1282101" y="1604931"/>
                  <a:pt x="1297172" y="1594884"/>
                </a:cubicBezTo>
                <a:cubicBezTo>
                  <a:pt x="1358472" y="1554018"/>
                  <a:pt x="1299339" y="1589399"/>
                  <a:pt x="1360968" y="1562986"/>
                </a:cubicBezTo>
                <a:cubicBezTo>
                  <a:pt x="1460072" y="1520513"/>
                  <a:pt x="1348013" y="1559093"/>
                  <a:pt x="1446028" y="1531089"/>
                </a:cubicBezTo>
                <a:cubicBezTo>
                  <a:pt x="1456805" y="1528010"/>
                  <a:pt x="1466871" y="1522299"/>
                  <a:pt x="1477926" y="1520456"/>
                </a:cubicBezTo>
                <a:cubicBezTo>
                  <a:pt x="1614048" y="1497769"/>
                  <a:pt x="1909213" y="1500754"/>
                  <a:pt x="1967024" y="1499191"/>
                </a:cubicBezTo>
                <a:cubicBezTo>
                  <a:pt x="1977656" y="1492103"/>
                  <a:pt x="1987492" y="1483641"/>
                  <a:pt x="1998921" y="1477926"/>
                </a:cubicBezTo>
                <a:cubicBezTo>
                  <a:pt x="2014178" y="1470298"/>
                  <a:pt x="2059718" y="1460069"/>
                  <a:pt x="2073349" y="1456661"/>
                </a:cubicBezTo>
                <a:cubicBezTo>
                  <a:pt x="2087526" y="1449573"/>
                  <a:pt x="2102117" y="1443260"/>
                  <a:pt x="2115879" y="1435396"/>
                </a:cubicBezTo>
                <a:cubicBezTo>
                  <a:pt x="2126974" y="1429056"/>
                  <a:pt x="2135768" y="1418498"/>
                  <a:pt x="2147777" y="1414131"/>
                </a:cubicBezTo>
                <a:cubicBezTo>
                  <a:pt x="2156293" y="1411034"/>
                  <a:pt x="2238633" y="1394097"/>
                  <a:pt x="2264735" y="1382233"/>
                </a:cubicBezTo>
                <a:cubicBezTo>
                  <a:pt x="2293594" y="1369115"/>
                  <a:pt x="2323420" y="1357287"/>
                  <a:pt x="2349796" y="1339703"/>
                </a:cubicBezTo>
                <a:cubicBezTo>
                  <a:pt x="2371061" y="1325526"/>
                  <a:pt x="2395519" y="1315244"/>
                  <a:pt x="2413591" y="1297172"/>
                </a:cubicBezTo>
                <a:cubicBezTo>
                  <a:pt x="2454525" y="1256239"/>
                  <a:pt x="2432978" y="1273616"/>
                  <a:pt x="2477386" y="1244010"/>
                </a:cubicBezTo>
                <a:cubicBezTo>
                  <a:pt x="2484475" y="1233377"/>
                  <a:pt x="2490471" y="1221929"/>
                  <a:pt x="2498652" y="1212112"/>
                </a:cubicBezTo>
                <a:cubicBezTo>
                  <a:pt x="2508278" y="1200561"/>
                  <a:pt x="2521527" y="1192243"/>
                  <a:pt x="2530549" y="1180214"/>
                </a:cubicBezTo>
                <a:cubicBezTo>
                  <a:pt x="2542949" y="1163681"/>
                  <a:pt x="2553205" y="1145535"/>
                  <a:pt x="2562447" y="1127051"/>
                </a:cubicBezTo>
                <a:cubicBezTo>
                  <a:pt x="2575295" y="1101355"/>
                  <a:pt x="2573496" y="1079866"/>
                  <a:pt x="2583712" y="1052624"/>
                </a:cubicBezTo>
                <a:cubicBezTo>
                  <a:pt x="2606528" y="991781"/>
                  <a:pt x="2602412" y="1030990"/>
                  <a:pt x="2615610" y="978196"/>
                </a:cubicBezTo>
                <a:cubicBezTo>
                  <a:pt x="2627785" y="929495"/>
                  <a:pt x="2630420" y="891607"/>
                  <a:pt x="2636875" y="839972"/>
                </a:cubicBezTo>
                <a:cubicBezTo>
                  <a:pt x="2635029" y="784601"/>
                  <a:pt x="2645510" y="577467"/>
                  <a:pt x="2615610" y="467833"/>
                </a:cubicBezTo>
                <a:cubicBezTo>
                  <a:pt x="2609712" y="446208"/>
                  <a:pt x="2606779" y="422688"/>
                  <a:pt x="2594345" y="404038"/>
                </a:cubicBezTo>
                <a:lnTo>
                  <a:pt x="2573079" y="372140"/>
                </a:lnTo>
                <a:cubicBezTo>
                  <a:pt x="2556249" y="304816"/>
                  <a:pt x="2570552" y="341767"/>
                  <a:pt x="2519917" y="265814"/>
                </a:cubicBezTo>
                <a:cubicBezTo>
                  <a:pt x="2512829" y="255182"/>
                  <a:pt x="2507688" y="242953"/>
                  <a:pt x="2498652" y="233917"/>
                </a:cubicBezTo>
                <a:cubicBezTo>
                  <a:pt x="2473462" y="208727"/>
                  <a:pt x="2449658" y="182143"/>
                  <a:pt x="2413591" y="170121"/>
                </a:cubicBezTo>
                <a:lnTo>
                  <a:pt x="2381693" y="159489"/>
                </a:lnTo>
                <a:cubicBezTo>
                  <a:pt x="2371061" y="148856"/>
                  <a:pt x="2362307" y="135932"/>
                  <a:pt x="2349796" y="127591"/>
                </a:cubicBezTo>
                <a:cubicBezTo>
                  <a:pt x="2340471" y="121374"/>
                  <a:pt x="2328200" y="121373"/>
                  <a:pt x="2317898" y="116958"/>
                </a:cubicBezTo>
                <a:cubicBezTo>
                  <a:pt x="2303330" y="110714"/>
                  <a:pt x="2290405" y="100705"/>
                  <a:pt x="2275368" y="95693"/>
                </a:cubicBezTo>
                <a:cubicBezTo>
                  <a:pt x="2247642" y="86451"/>
                  <a:pt x="2218661" y="81516"/>
                  <a:pt x="2190307" y="74428"/>
                </a:cubicBezTo>
                <a:cubicBezTo>
                  <a:pt x="1948357" y="13942"/>
                  <a:pt x="1667539" y="74428"/>
                  <a:pt x="1562986" y="7442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" name="Elipse 44"/>
          <p:cNvSpPr/>
          <p:nvPr/>
        </p:nvSpPr>
        <p:spPr>
          <a:xfrm>
            <a:off x="934432" y="2276308"/>
            <a:ext cx="902618" cy="71340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8" name="Forma libre 47"/>
          <p:cNvSpPr/>
          <p:nvPr/>
        </p:nvSpPr>
        <p:spPr>
          <a:xfrm>
            <a:off x="769210" y="2135125"/>
            <a:ext cx="1171612" cy="1020726"/>
          </a:xfrm>
          <a:custGeom>
            <a:avLst/>
            <a:gdLst>
              <a:gd name="connsiteX0" fmla="*/ 693147 w 1171612"/>
              <a:gd name="connsiteY0" fmla="*/ 0 h 1020726"/>
              <a:gd name="connsiteX1" fmla="*/ 693147 w 1171612"/>
              <a:gd name="connsiteY1" fmla="*/ 0 h 1020726"/>
              <a:gd name="connsiteX2" fmla="*/ 597454 w 1171612"/>
              <a:gd name="connsiteY2" fmla="*/ 21265 h 1020726"/>
              <a:gd name="connsiteX3" fmla="*/ 512393 w 1171612"/>
              <a:gd name="connsiteY3" fmla="*/ 42530 h 1020726"/>
              <a:gd name="connsiteX4" fmla="*/ 321007 w 1171612"/>
              <a:gd name="connsiteY4" fmla="*/ 53163 h 1020726"/>
              <a:gd name="connsiteX5" fmla="*/ 182784 w 1171612"/>
              <a:gd name="connsiteY5" fmla="*/ 85061 h 1020726"/>
              <a:gd name="connsiteX6" fmla="*/ 118988 w 1171612"/>
              <a:gd name="connsiteY6" fmla="*/ 116958 h 1020726"/>
              <a:gd name="connsiteX7" fmla="*/ 97723 w 1171612"/>
              <a:gd name="connsiteY7" fmla="*/ 138224 h 1020726"/>
              <a:gd name="connsiteX8" fmla="*/ 33928 w 1171612"/>
              <a:gd name="connsiteY8" fmla="*/ 180754 h 1020726"/>
              <a:gd name="connsiteX9" fmla="*/ 12663 w 1171612"/>
              <a:gd name="connsiteY9" fmla="*/ 212651 h 1020726"/>
              <a:gd name="connsiteX10" fmla="*/ 12663 w 1171612"/>
              <a:gd name="connsiteY10" fmla="*/ 552893 h 1020726"/>
              <a:gd name="connsiteX11" fmla="*/ 33928 w 1171612"/>
              <a:gd name="connsiteY11" fmla="*/ 637954 h 1020726"/>
              <a:gd name="connsiteX12" fmla="*/ 55193 w 1171612"/>
              <a:gd name="connsiteY12" fmla="*/ 669851 h 1020726"/>
              <a:gd name="connsiteX13" fmla="*/ 87091 w 1171612"/>
              <a:gd name="connsiteY13" fmla="*/ 744279 h 1020726"/>
              <a:gd name="connsiteX14" fmla="*/ 150886 w 1171612"/>
              <a:gd name="connsiteY14" fmla="*/ 786810 h 1020726"/>
              <a:gd name="connsiteX15" fmla="*/ 214681 w 1171612"/>
              <a:gd name="connsiteY15" fmla="*/ 818707 h 1020726"/>
              <a:gd name="connsiteX16" fmla="*/ 267844 w 1171612"/>
              <a:gd name="connsiteY16" fmla="*/ 861237 h 1020726"/>
              <a:gd name="connsiteX17" fmla="*/ 310375 w 1171612"/>
              <a:gd name="connsiteY17" fmla="*/ 871870 h 1020726"/>
              <a:gd name="connsiteX18" fmla="*/ 352905 w 1171612"/>
              <a:gd name="connsiteY18" fmla="*/ 893135 h 1020726"/>
              <a:gd name="connsiteX19" fmla="*/ 384802 w 1171612"/>
              <a:gd name="connsiteY19" fmla="*/ 903768 h 1020726"/>
              <a:gd name="connsiteX20" fmla="*/ 406068 w 1171612"/>
              <a:gd name="connsiteY20" fmla="*/ 935665 h 1020726"/>
              <a:gd name="connsiteX21" fmla="*/ 437965 w 1171612"/>
              <a:gd name="connsiteY21" fmla="*/ 946298 h 1020726"/>
              <a:gd name="connsiteX22" fmla="*/ 480495 w 1171612"/>
              <a:gd name="connsiteY22" fmla="*/ 967563 h 1020726"/>
              <a:gd name="connsiteX23" fmla="*/ 512393 w 1171612"/>
              <a:gd name="connsiteY23" fmla="*/ 988828 h 1020726"/>
              <a:gd name="connsiteX24" fmla="*/ 629351 w 1171612"/>
              <a:gd name="connsiteY24" fmla="*/ 1020726 h 1020726"/>
              <a:gd name="connsiteX25" fmla="*/ 788840 w 1171612"/>
              <a:gd name="connsiteY25" fmla="*/ 1010093 h 1020726"/>
              <a:gd name="connsiteX26" fmla="*/ 852635 w 1171612"/>
              <a:gd name="connsiteY26" fmla="*/ 978196 h 1020726"/>
              <a:gd name="connsiteX27" fmla="*/ 873900 w 1171612"/>
              <a:gd name="connsiteY27" fmla="*/ 956930 h 1020726"/>
              <a:gd name="connsiteX28" fmla="*/ 905798 w 1171612"/>
              <a:gd name="connsiteY28" fmla="*/ 946298 h 1020726"/>
              <a:gd name="connsiteX29" fmla="*/ 958961 w 1171612"/>
              <a:gd name="connsiteY29" fmla="*/ 893135 h 1020726"/>
              <a:gd name="connsiteX30" fmla="*/ 980226 w 1171612"/>
              <a:gd name="connsiteY30" fmla="*/ 861237 h 1020726"/>
              <a:gd name="connsiteX31" fmla="*/ 1044021 w 1171612"/>
              <a:gd name="connsiteY31" fmla="*/ 797442 h 1020726"/>
              <a:gd name="connsiteX32" fmla="*/ 1086551 w 1171612"/>
              <a:gd name="connsiteY32" fmla="*/ 733647 h 1020726"/>
              <a:gd name="connsiteX33" fmla="*/ 1139714 w 1171612"/>
              <a:gd name="connsiteY33" fmla="*/ 659219 h 1020726"/>
              <a:gd name="connsiteX34" fmla="*/ 1160979 w 1171612"/>
              <a:gd name="connsiteY34" fmla="*/ 584791 h 1020726"/>
              <a:gd name="connsiteX35" fmla="*/ 1171612 w 1171612"/>
              <a:gd name="connsiteY35" fmla="*/ 542261 h 1020726"/>
              <a:gd name="connsiteX36" fmla="*/ 1160979 w 1171612"/>
              <a:gd name="connsiteY36" fmla="*/ 255182 h 1020726"/>
              <a:gd name="connsiteX37" fmla="*/ 1139714 w 1171612"/>
              <a:gd name="connsiteY37" fmla="*/ 159489 h 1020726"/>
              <a:gd name="connsiteX38" fmla="*/ 1107816 w 1171612"/>
              <a:gd name="connsiteY38" fmla="*/ 127591 h 1020726"/>
              <a:gd name="connsiteX39" fmla="*/ 1054654 w 1171612"/>
              <a:gd name="connsiteY39" fmla="*/ 85061 h 1020726"/>
              <a:gd name="connsiteX40" fmla="*/ 873900 w 1171612"/>
              <a:gd name="connsiteY40" fmla="*/ 53163 h 1020726"/>
              <a:gd name="connsiteX41" fmla="*/ 810105 w 1171612"/>
              <a:gd name="connsiteY41" fmla="*/ 31898 h 1020726"/>
              <a:gd name="connsiteX42" fmla="*/ 735677 w 1171612"/>
              <a:gd name="connsiteY42" fmla="*/ 21265 h 1020726"/>
              <a:gd name="connsiteX43" fmla="*/ 703779 w 1171612"/>
              <a:gd name="connsiteY43" fmla="*/ 10633 h 1020726"/>
              <a:gd name="connsiteX44" fmla="*/ 693147 w 1171612"/>
              <a:gd name="connsiteY44" fmla="*/ 0 h 102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1612" h="1020726">
                <a:moveTo>
                  <a:pt x="693147" y="0"/>
                </a:moveTo>
                <a:lnTo>
                  <a:pt x="693147" y="0"/>
                </a:lnTo>
                <a:lnTo>
                  <a:pt x="597454" y="21265"/>
                </a:lnTo>
                <a:cubicBezTo>
                  <a:pt x="569005" y="27959"/>
                  <a:pt x="541574" y="40909"/>
                  <a:pt x="512393" y="42530"/>
                </a:cubicBezTo>
                <a:lnTo>
                  <a:pt x="321007" y="53163"/>
                </a:lnTo>
                <a:cubicBezTo>
                  <a:pt x="286694" y="58065"/>
                  <a:pt x="214628" y="63832"/>
                  <a:pt x="182784" y="85061"/>
                </a:cubicBezTo>
                <a:cubicBezTo>
                  <a:pt x="141561" y="112543"/>
                  <a:pt x="163009" y="102285"/>
                  <a:pt x="118988" y="116958"/>
                </a:cubicBezTo>
                <a:cubicBezTo>
                  <a:pt x="111900" y="124047"/>
                  <a:pt x="105743" y="132209"/>
                  <a:pt x="97723" y="138224"/>
                </a:cubicBezTo>
                <a:cubicBezTo>
                  <a:pt x="77277" y="153559"/>
                  <a:pt x="33928" y="180754"/>
                  <a:pt x="33928" y="180754"/>
                </a:cubicBezTo>
                <a:cubicBezTo>
                  <a:pt x="26840" y="191386"/>
                  <a:pt x="16704" y="200528"/>
                  <a:pt x="12663" y="212651"/>
                </a:cubicBezTo>
                <a:cubicBezTo>
                  <a:pt x="-15793" y="298017"/>
                  <a:pt x="12588" y="551726"/>
                  <a:pt x="12663" y="552893"/>
                </a:cubicBezTo>
                <a:cubicBezTo>
                  <a:pt x="13562" y="566826"/>
                  <a:pt x="24979" y="620057"/>
                  <a:pt x="33928" y="637954"/>
                </a:cubicBezTo>
                <a:cubicBezTo>
                  <a:pt x="39643" y="649383"/>
                  <a:pt x="49478" y="658422"/>
                  <a:pt x="55193" y="669851"/>
                </a:cubicBezTo>
                <a:cubicBezTo>
                  <a:pt x="78332" y="716129"/>
                  <a:pt x="50216" y="692653"/>
                  <a:pt x="87091" y="744279"/>
                </a:cubicBezTo>
                <a:cubicBezTo>
                  <a:pt x="120683" y="791309"/>
                  <a:pt x="109367" y="766050"/>
                  <a:pt x="150886" y="786810"/>
                </a:cubicBezTo>
                <a:cubicBezTo>
                  <a:pt x="233327" y="828031"/>
                  <a:pt x="134511" y="791985"/>
                  <a:pt x="214681" y="818707"/>
                </a:cubicBezTo>
                <a:cubicBezTo>
                  <a:pt x="231829" y="835854"/>
                  <a:pt x="244374" y="851178"/>
                  <a:pt x="267844" y="861237"/>
                </a:cubicBezTo>
                <a:cubicBezTo>
                  <a:pt x="281276" y="866994"/>
                  <a:pt x="296692" y="866739"/>
                  <a:pt x="310375" y="871870"/>
                </a:cubicBezTo>
                <a:cubicBezTo>
                  <a:pt x="325216" y="877435"/>
                  <a:pt x="338337" y="886891"/>
                  <a:pt x="352905" y="893135"/>
                </a:cubicBezTo>
                <a:cubicBezTo>
                  <a:pt x="363206" y="897550"/>
                  <a:pt x="374170" y="900224"/>
                  <a:pt x="384802" y="903768"/>
                </a:cubicBezTo>
                <a:cubicBezTo>
                  <a:pt x="391891" y="914400"/>
                  <a:pt x="396089" y="927682"/>
                  <a:pt x="406068" y="935665"/>
                </a:cubicBezTo>
                <a:cubicBezTo>
                  <a:pt x="414820" y="942666"/>
                  <a:pt x="427664" y="941883"/>
                  <a:pt x="437965" y="946298"/>
                </a:cubicBezTo>
                <a:cubicBezTo>
                  <a:pt x="452533" y="952542"/>
                  <a:pt x="466733" y="959699"/>
                  <a:pt x="480495" y="967563"/>
                </a:cubicBezTo>
                <a:cubicBezTo>
                  <a:pt x="491590" y="973903"/>
                  <a:pt x="500716" y="983638"/>
                  <a:pt x="512393" y="988828"/>
                </a:cubicBezTo>
                <a:cubicBezTo>
                  <a:pt x="556541" y="1008449"/>
                  <a:pt x="583871" y="1011630"/>
                  <a:pt x="629351" y="1020726"/>
                </a:cubicBezTo>
                <a:cubicBezTo>
                  <a:pt x="682514" y="1017182"/>
                  <a:pt x="735885" y="1015977"/>
                  <a:pt x="788840" y="1010093"/>
                </a:cubicBezTo>
                <a:cubicBezTo>
                  <a:pt x="811662" y="1007557"/>
                  <a:pt x="835582" y="991839"/>
                  <a:pt x="852635" y="978196"/>
                </a:cubicBezTo>
                <a:cubicBezTo>
                  <a:pt x="860463" y="971934"/>
                  <a:pt x="865304" y="962088"/>
                  <a:pt x="873900" y="956930"/>
                </a:cubicBezTo>
                <a:cubicBezTo>
                  <a:pt x="883511" y="951164"/>
                  <a:pt x="895165" y="949842"/>
                  <a:pt x="905798" y="946298"/>
                </a:cubicBezTo>
                <a:cubicBezTo>
                  <a:pt x="923519" y="928577"/>
                  <a:pt x="945060" y="913987"/>
                  <a:pt x="958961" y="893135"/>
                </a:cubicBezTo>
                <a:cubicBezTo>
                  <a:pt x="966049" y="882502"/>
                  <a:pt x="971736" y="870788"/>
                  <a:pt x="980226" y="861237"/>
                </a:cubicBezTo>
                <a:cubicBezTo>
                  <a:pt x="1000206" y="838760"/>
                  <a:pt x="1027339" y="822464"/>
                  <a:pt x="1044021" y="797442"/>
                </a:cubicBezTo>
                <a:cubicBezTo>
                  <a:pt x="1058198" y="776177"/>
                  <a:pt x="1071216" y="754093"/>
                  <a:pt x="1086551" y="733647"/>
                </a:cubicBezTo>
                <a:cubicBezTo>
                  <a:pt x="1126116" y="680894"/>
                  <a:pt x="1108619" y="705862"/>
                  <a:pt x="1139714" y="659219"/>
                </a:cubicBezTo>
                <a:cubicBezTo>
                  <a:pt x="1172954" y="526264"/>
                  <a:pt x="1130472" y="691566"/>
                  <a:pt x="1160979" y="584791"/>
                </a:cubicBezTo>
                <a:cubicBezTo>
                  <a:pt x="1164993" y="570740"/>
                  <a:pt x="1168068" y="556438"/>
                  <a:pt x="1171612" y="542261"/>
                </a:cubicBezTo>
                <a:cubicBezTo>
                  <a:pt x="1168068" y="446568"/>
                  <a:pt x="1166952" y="350754"/>
                  <a:pt x="1160979" y="255182"/>
                </a:cubicBezTo>
                <a:cubicBezTo>
                  <a:pt x="1160832" y="252834"/>
                  <a:pt x="1143935" y="166875"/>
                  <a:pt x="1139714" y="159489"/>
                </a:cubicBezTo>
                <a:cubicBezTo>
                  <a:pt x="1132254" y="146433"/>
                  <a:pt x="1117442" y="139143"/>
                  <a:pt x="1107816" y="127591"/>
                </a:cubicBezTo>
                <a:cubicBezTo>
                  <a:pt x="1070821" y="83197"/>
                  <a:pt x="1107017" y="102515"/>
                  <a:pt x="1054654" y="85061"/>
                </a:cubicBezTo>
                <a:cubicBezTo>
                  <a:pt x="975052" y="31994"/>
                  <a:pt x="1060078" y="81090"/>
                  <a:pt x="873900" y="53163"/>
                </a:cubicBezTo>
                <a:cubicBezTo>
                  <a:pt x="851733" y="49838"/>
                  <a:pt x="831370" y="38986"/>
                  <a:pt x="810105" y="31898"/>
                </a:cubicBezTo>
                <a:cubicBezTo>
                  <a:pt x="786330" y="23973"/>
                  <a:pt x="760486" y="24809"/>
                  <a:pt x="735677" y="21265"/>
                </a:cubicBezTo>
                <a:cubicBezTo>
                  <a:pt x="725044" y="17721"/>
                  <a:pt x="714556" y="13712"/>
                  <a:pt x="703779" y="10633"/>
                </a:cubicBezTo>
                <a:cubicBezTo>
                  <a:pt x="689728" y="6619"/>
                  <a:pt x="661249" y="0"/>
                  <a:pt x="693147" y="0"/>
                </a:cubicBezTo>
                <a:close/>
              </a:path>
            </a:pathLst>
          </a:custGeom>
          <a:noFill/>
          <a:ln w="317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49" name="Grupo 48"/>
          <p:cNvGrpSpPr/>
          <p:nvPr/>
        </p:nvGrpSpPr>
        <p:grpSpPr>
          <a:xfrm>
            <a:off x="-89680" y="1495280"/>
            <a:ext cx="3201942" cy="2320987"/>
            <a:chOff x="5335663" y="-117074"/>
            <a:chExt cx="2554745" cy="1767693"/>
          </a:xfrm>
        </p:grpSpPr>
        <p:grpSp>
          <p:nvGrpSpPr>
            <p:cNvPr id="50" name="Grupo 49"/>
            <p:cNvGrpSpPr/>
            <p:nvPr/>
          </p:nvGrpSpPr>
          <p:grpSpPr>
            <a:xfrm>
              <a:off x="5335663" y="-117074"/>
              <a:ext cx="2554745" cy="1767693"/>
              <a:chOff x="2002645" y="2933752"/>
              <a:chExt cx="2554745" cy="1767693"/>
            </a:xfrm>
          </p:grpSpPr>
          <p:sp>
            <p:nvSpPr>
              <p:cNvPr id="52" name="CuadroTexto 51"/>
              <p:cNvSpPr txBox="1"/>
              <p:nvPr/>
            </p:nvSpPr>
            <p:spPr>
              <a:xfrm>
                <a:off x="3104104" y="2958385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3" name="CuadroTexto 52"/>
              <p:cNvSpPr txBox="1"/>
              <p:nvPr/>
            </p:nvSpPr>
            <p:spPr>
              <a:xfrm>
                <a:off x="2266867" y="304345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4" name="CuadroTexto 53"/>
              <p:cNvSpPr txBox="1"/>
              <p:nvPr/>
            </p:nvSpPr>
            <p:spPr>
              <a:xfrm>
                <a:off x="2706187" y="293375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5" name="CuadroTexto 54"/>
              <p:cNvSpPr txBox="1"/>
              <p:nvPr/>
            </p:nvSpPr>
            <p:spPr>
              <a:xfrm>
                <a:off x="3576821" y="298399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6" name="CuadroTexto 55"/>
              <p:cNvSpPr txBox="1"/>
              <p:nvPr/>
            </p:nvSpPr>
            <p:spPr>
              <a:xfrm>
                <a:off x="4013829" y="299587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7" name="CuadroTexto 56"/>
              <p:cNvSpPr txBox="1"/>
              <p:nvPr/>
            </p:nvSpPr>
            <p:spPr>
              <a:xfrm>
                <a:off x="4257308" y="3303084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8" name="CuadroTexto 57"/>
              <p:cNvSpPr txBox="1"/>
              <p:nvPr/>
            </p:nvSpPr>
            <p:spPr>
              <a:xfrm>
                <a:off x="4257066" y="371832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59" name="CuadroTexto 58"/>
              <p:cNvSpPr txBox="1"/>
              <p:nvPr/>
            </p:nvSpPr>
            <p:spPr>
              <a:xfrm>
                <a:off x="4100726" y="404603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0" name="CuadroTexto 59"/>
              <p:cNvSpPr txBox="1"/>
              <p:nvPr/>
            </p:nvSpPr>
            <p:spPr>
              <a:xfrm>
                <a:off x="3729732" y="4185317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1" name="CuadroTexto 60"/>
              <p:cNvSpPr txBox="1"/>
              <p:nvPr/>
            </p:nvSpPr>
            <p:spPr>
              <a:xfrm>
                <a:off x="3358738" y="4230702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2" name="CuadroTexto 61"/>
              <p:cNvSpPr txBox="1"/>
              <p:nvPr/>
            </p:nvSpPr>
            <p:spPr>
              <a:xfrm>
                <a:off x="2843387" y="4332113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3" name="CuadroTexto 62"/>
              <p:cNvSpPr txBox="1"/>
              <p:nvPr/>
            </p:nvSpPr>
            <p:spPr>
              <a:xfrm>
                <a:off x="2470404" y="4291668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4" name="CuadroTexto 63"/>
              <p:cNvSpPr txBox="1"/>
              <p:nvPr/>
            </p:nvSpPr>
            <p:spPr>
              <a:xfrm>
                <a:off x="2010226" y="3291851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  <p:sp>
            <p:nvSpPr>
              <p:cNvPr id="65" name="CuadroTexto 64"/>
              <p:cNvSpPr txBox="1"/>
              <p:nvPr/>
            </p:nvSpPr>
            <p:spPr>
              <a:xfrm>
                <a:off x="2002645" y="3699253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rgbClr val="FF0000"/>
                    </a:solidFill>
                  </a:rPr>
                  <a:t>+</a:t>
                </a:r>
              </a:p>
            </p:txBody>
          </p:sp>
        </p:grpSp>
        <p:sp>
          <p:nvSpPr>
            <p:cNvPr id="51" name="CuadroTexto 50"/>
            <p:cNvSpPr txBox="1"/>
            <p:nvPr/>
          </p:nvSpPr>
          <p:spPr>
            <a:xfrm>
              <a:off x="5564546" y="103366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FF0000"/>
                  </a:solidFill>
                </a:rPr>
                <a:t>+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ángulo 65"/>
              <p:cNvSpPr/>
              <p:nvPr/>
            </p:nvSpPr>
            <p:spPr>
              <a:xfrm>
                <a:off x="415916" y="1317948"/>
                <a:ext cx="836063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s-ES" i="1" smtClean="0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𝑞</m:t>
                      </m:r>
                      <m:r>
                        <a:rPr lang="es-ES" i="1" smtClean="0"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´+</m:t>
                      </m:r>
                      <m:r>
                        <a:rPr lang="es-E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𝑞</m:t>
                      </m:r>
                    </m:oMath>
                  </m:oMathPara>
                </a14:m>
                <a:endParaRPr lang="es-E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66" name="Rectángulo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5916" y="1317948"/>
                <a:ext cx="836063" cy="369332"/>
              </a:xfrm>
              <a:prstGeom prst="rect">
                <a:avLst/>
              </a:prstGeom>
              <a:blipFill>
                <a:blip r:embed="rId13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7" name="Grupo 66"/>
          <p:cNvGrpSpPr/>
          <p:nvPr/>
        </p:nvGrpSpPr>
        <p:grpSpPr>
          <a:xfrm>
            <a:off x="985568" y="2198487"/>
            <a:ext cx="893135" cy="769441"/>
            <a:chOff x="958672" y="2198487"/>
            <a:chExt cx="893135" cy="76944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CuadroTexto 46"/>
                <p:cNvSpPr txBox="1"/>
                <p:nvPr/>
              </p:nvSpPr>
              <p:spPr>
                <a:xfrm>
                  <a:off x="958672" y="2198487"/>
                  <a:ext cx="893135" cy="76944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sz="4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∙</m:t>
                        </m:r>
                      </m:oMath>
                    </m:oMathPara>
                  </a14:m>
                  <a:endParaRPr lang="es-ES" sz="2800" dirty="0"/>
                </a:p>
              </p:txBody>
            </p:sp>
          </mc:Choice>
          <mc:Fallback xmlns="">
            <p:sp>
              <p:nvSpPr>
                <p:cNvPr id="47" name="CuadroTexto 4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8672" y="2198487"/>
                  <a:ext cx="893135" cy="769441"/>
                </a:xfrm>
                <a:prstGeom prst="rect">
                  <a:avLst/>
                </a:prstGeom>
                <a:blipFill rotWithShape="0"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Rectángulo 41"/>
                <p:cNvSpPr/>
                <p:nvPr/>
              </p:nvSpPr>
              <p:spPr>
                <a:xfrm>
                  <a:off x="1399160" y="2387854"/>
                  <a:ext cx="36958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</m:oMath>
                    </m:oMathPara>
                  </a14:m>
                  <a:endParaRPr lang="es-ES" sz="1100" dirty="0"/>
                </a:p>
              </p:txBody>
            </p:sp>
          </mc:Choice>
          <mc:Fallback xmlns="">
            <p:sp>
              <p:nvSpPr>
                <p:cNvPr id="42" name="Rectángulo 4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99160" y="2387854"/>
                  <a:ext cx="369588" cy="369332"/>
                </a:xfrm>
                <a:prstGeom prst="rect">
                  <a:avLst/>
                </a:prstGeom>
                <a:blipFill rotWithShape="0">
                  <a:blip r:embed="rId15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5" name="Grupo 94"/>
          <p:cNvGrpSpPr/>
          <p:nvPr/>
        </p:nvGrpSpPr>
        <p:grpSpPr>
          <a:xfrm>
            <a:off x="761304" y="2038293"/>
            <a:ext cx="1249287" cy="1173335"/>
            <a:chOff x="754359" y="2045364"/>
            <a:chExt cx="1249287" cy="1173335"/>
          </a:xfrm>
        </p:grpSpPr>
        <p:sp>
          <p:nvSpPr>
            <p:cNvPr id="85" name="CuadroTexto 84"/>
            <p:cNvSpPr txBox="1"/>
            <p:nvPr/>
          </p:nvSpPr>
          <p:spPr>
            <a:xfrm>
              <a:off x="1713122" y="216319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6" name="CuadroTexto 85"/>
            <p:cNvSpPr txBox="1"/>
            <p:nvPr/>
          </p:nvSpPr>
          <p:spPr>
            <a:xfrm>
              <a:off x="1748448" y="2527199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7" name="CuadroTexto 86"/>
            <p:cNvSpPr txBox="1"/>
            <p:nvPr/>
          </p:nvSpPr>
          <p:spPr>
            <a:xfrm>
              <a:off x="1431437" y="2849367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8" name="CuadroTexto 87"/>
            <p:cNvSpPr txBox="1"/>
            <p:nvPr/>
          </p:nvSpPr>
          <p:spPr>
            <a:xfrm>
              <a:off x="1042802" y="2788642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89" name="CuadroTexto 88"/>
            <p:cNvSpPr txBox="1"/>
            <p:nvPr/>
          </p:nvSpPr>
          <p:spPr>
            <a:xfrm>
              <a:off x="838403" y="268346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0" name="CuadroTexto 89"/>
            <p:cNvSpPr txBox="1"/>
            <p:nvPr/>
          </p:nvSpPr>
          <p:spPr>
            <a:xfrm>
              <a:off x="754359" y="2383433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1" name="CuadroTexto 90"/>
            <p:cNvSpPr txBox="1"/>
            <p:nvPr/>
          </p:nvSpPr>
          <p:spPr>
            <a:xfrm>
              <a:off x="862083" y="211979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2" name="CuadroTexto 91"/>
            <p:cNvSpPr txBox="1"/>
            <p:nvPr/>
          </p:nvSpPr>
          <p:spPr>
            <a:xfrm>
              <a:off x="1094603" y="2045364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  <p:sp>
          <p:nvSpPr>
            <p:cNvPr id="94" name="CuadroTexto 93"/>
            <p:cNvSpPr txBox="1"/>
            <p:nvPr/>
          </p:nvSpPr>
          <p:spPr>
            <a:xfrm>
              <a:off x="1459840" y="2069431"/>
              <a:ext cx="2551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-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-109785" y="1559958"/>
            <a:ext cx="3274275" cy="2077467"/>
            <a:chOff x="104835" y="1739928"/>
            <a:chExt cx="2549689" cy="1687359"/>
          </a:xfrm>
        </p:grpSpPr>
        <p:sp>
          <p:nvSpPr>
            <p:cNvPr id="96" name="CuadroTexto 95"/>
            <p:cNvSpPr txBox="1"/>
            <p:nvPr/>
          </p:nvSpPr>
          <p:spPr>
            <a:xfrm>
              <a:off x="2150763" y="1873396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7" name="CuadroTexto 96"/>
            <p:cNvSpPr txBox="1"/>
            <p:nvPr/>
          </p:nvSpPr>
          <p:spPr>
            <a:xfrm>
              <a:off x="2354442" y="228230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8" name="CuadroTexto 97"/>
            <p:cNvSpPr txBox="1"/>
            <p:nvPr/>
          </p:nvSpPr>
          <p:spPr>
            <a:xfrm>
              <a:off x="2066975" y="295721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99" name="CuadroTexto 98"/>
            <p:cNvSpPr txBox="1"/>
            <p:nvPr/>
          </p:nvSpPr>
          <p:spPr>
            <a:xfrm>
              <a:off x="1316680" y="305795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0" name="CuadroTexto 99"/>
            <p:cNvSpPr txBox="1"/>
            <p:nvPr/>
          </p:nvSpPr>
          <p:spPr>
            <a:xfrm>
              <a:off x="285203" y="273951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1" name="CuadroTexto 100"/>
            <p:cNvSpPr txBox="1"/>
            <p:nvPr/>
          </p:nvSpPr>
          <p:spPr>
            <a:xfrm>
              <a:off x="104835" y="226068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2" name="CuadroTexto 101"/>
            <p:cNvSpPr txBox="1"/>
            <p:nvPr/>
          </p:nvSpPr>
          <p:spPr>
            <a:xfrm>
              <a:off x="567467" y="177321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  <p:sp>
          <p:nvSpPr>
            <p:cNvPr id="103" name="CuadroTexto 102"/>
            <p:cNvSpPr txBox="1"/>
            <p:nvPr/>
          </p:nvSpPr>
          <p:spPr>
            <a:xfrm>
              <a:off x="1485906" y="173992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>
                  <a:solidFill>
                    <a:srgbClr val="00B050"/>
                  </a:solidFill>
                </a:rPr>
                <a:t>+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084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/>
      <p:bldP spid="14" grpId="0"/>
      <p:bldP spid="22" grpId="0"/>
      <p:bldP spid="19" grpId="0"/>
      <p:bldP spid="20" grpId="0"/>
      <p:bldP spid="21" grpId="0"/>
      <p:bldP spid="26" grpId="0"/>
      <p:bldP spid="48" grpId="0" animBg="1"/>
      <p:bldP spid="66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1.6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Ley de Gauss. Aplicaciones</a:t>
            </a:r>
          </a:p>
        </p:txBody>
      </p:sp>
      <p:sp>
        <p:nvSpPr>
          <p:cNvPr id="33" name="CuadroTexto 32"/>
          <p:cNvSpPr txBox="1"/>
          <p:nvPr/>
        </p:nvSpPr>
        <p:spPr>
          <a:xfrm>
            <a:off x="48949" y="745524"/>
            <a:ext cx="9056451" cy="14080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ES" sz="1350" dirty="0"/>
          </a:p>
          <a:p>
            <a:r>
              <a:rPr lang="es-ES" sz="2400" dirty="0"/>
              <a:t>En el interior de un conductor (hay carga libre) en condiciones electrostáticas:</a:t>
            </a:r>
          </a:p>
          <a:p>
            <a:endParaRPr lang="es-ES" sz="2400" dirty="0"/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/>
              <p:cNvSpPr/>
              <p:nvPr/>
            </p:nvSpPr>
            <p:spPr>
              <a:xfrm>
                <a:off x="48949" y="3208680"/>
                <a:ext cx="8196570" cy="1754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5750" indent="-285750">
                  <a:buFontTx/>
                  <a:buChar char="-"/>
                </a:pPr>
                <a:endParaRPr lang="es-ES" dirty="0"/>
              </a:p>
              <a:p>
                <a:r>
                  <a:rPr lang="es-ES" sz="2400" dirty="0"/>
                  <a:t>En la </a:t>
                </a:r>
                <a:r>
                  <a:rPr lang="es-ES" sz="2400" b="1" i="1" dirty="0">
                    <a:solidFill>
                      <a:srgbClr val="0070C0"/>
                    </a:solidFill>
                  </a:rPr>
                  <a:t>superficie</a:t>
                </a:r>
                <a:r>
                  <a:rPr lang="es-ES" sz="2400" dirty="0"/>
                  <a:t> de un conductor</a:t>
                </a:r>
              </a:p>
              <a:p>
                <a:pPr marL="285750" indent="-285750">
                  <a:buFontTx/>
                  <a:buChar char="-"/>
                </a:pPr>
                <a:r>
                  <a:rPr lang="es-ES" sz="2400" dirty="0"/>
                  <a:t>Puede haber densidad de carga, </a:t>
                </a:r>
                <a14:m>
                  <m:oMath xmlns:m="http://schemas.openxmlformats.org/officeDocument/2006/math">
                    <m:r>
                      <a:rPr lang="es-ES" sz="2400" i="1">
                        <a:latin typeface="Cambria Math"/>
                        <a:ea typeface="Cambria Math"/>
                      </a:rPr>
                      <m:t>𝜎</m:t>
                    </m:r>
                  </m:oMath>
                </a14:m>
                <a:endParaRPr lang="es-ES" sz="2400" dirty="0"/>
              </a:p>
              <a:p>
                <a:pPr marL="285750" indent="-285750">
                  <a:buFontTx/>
                  <a:buChar char="-"/>
                </a:pPr>
                <a:r>
                  <a:rPr lang="es-ES" sz="2400" dirty="0"/>
                  <a:t>El campo (justamente fuera) es perpendicular a la superficie</a:t>
                </a:r>
              </a:p>
              <a:p>
                <a:pPr marL="285750" indent="-285750">
                  <a:buFontTx/>
                  <a:buChar char="-"/>
                </a:pPr>
                <a:endParaRPr lang="es-ES" dirty="0"/>
              </a:p>
            </p:txBody>
          </p:sp>
        </mc:Choice>
        <mc:Fallback xmlns="">
          <p:sp>
            <p:nvSpPr>
              <p:cNvPr id="39" name="Rectángulo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949" y="3208680"/>
                <a:ext cx="8196570" cy="1754326"/>
              </a:xfrm>
              <a:prstGeom prst="rect">
                <a:avLst/>
              </a:prstGeom>
              <a:blipFill>
                <a:blip r:embed="rId4"/>
                <a:stretch>
                  <a:fillRect l="-11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3 CuadroTexto"/>
              <p:cNvSpPr txBox="1"/>
              <p:nvPr/>
            </p:nvSpPr>
            <p:spPr>
              <a:xfrm>
                <a:off x="5050206" y="3339470"/>
                <a:ext cx="1336070" cy="785087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sz="2400" b="0" i="1" smtClean="0"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es-ES" sz="2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es-ES" sz="2400" b="0" i="0" smtClean="0">
                          <a:latin typeface="Cambria Math"/>
                        </a:rPr>
                        <m:t>= </m:t>
                      </m:r>
                      <m:f>
                        <m:fPr>
                          <m:ctrlPr>
                            <a:rPr lang="es-ES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s-ES" sz="2400" b="0" i="1" smtClean="0">
                              <a:latin typeface="Cambria Math"/>
                              <a:ea typeface="Cambria Math"/>
                            </a:rPr>
                            <m:t>𝜎</m:t>
                          </m:r>
                        </m:num>
                        <m:den>
                          <m:sSub>
                            <m:sSubPr>
                              <m:ctrlPr>
                                <a:rPr lang="es-E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s-ES" sz="2400" b="0" i="1" smtClean="0">
                                  <a:latin typeface="Cambria Math"/>
                                  <a:ea typeface="Cambria Math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s-ES" sz="2400" b="0" i="1" smtClean="0">
                                  <a:latin typeface="Cambria Math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s-ES" sz="2400" dirty="0"/>
              </a:p>
            </p:txBody>
          </p:sp>
        </mc:Choice>
        <mc:Fallback xmlns="">
          <p:sp>
            <p:nvSpPr>
              <p:cNvPr id="44" name="3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0206" y="3339470"/>
                <a:ext cx="1336070" cy="785087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0" y="1932354"/>
                <a:ext cx="6172268" cy="87575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14313" indent="-214313">
                  <a:buFontTx/>
                  <a:buChar char="-"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s-E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s-ES" sz="240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  <m:r>
                      <a:rPr lang="es-ES" sz="240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s-ES" sz="2400" dirty="0"/>
                  <a:t>: en caso contrario, la carga se movería</a:t>
                </a:r>
              </a:p>
              <a:p>
                <a:pPr marL="214313" indent="-214313">
                  <a:buFontTx/>
                  <a:buChar char="-"/>
                </a:pPr>
                <a:r>
                  <a:rPr lang="es-ES" sz="2400" dirty="0"/>
                  <a:t>La carga neta es nula (ley de Gauss)</a:t>
                </a: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1932354"/>
                <a:ext cx="6172268" cy="875753"/>
              </a:xfrm>
              <a:prstGeom prst="rect">
                <a:avLst/>
              </a:prstGeom>
              <a:blipFill rotWithShape="0">
                <a:blip r:embed="rId8"/>
                <a:stretch>
                  <a:fillRect l="-1579" t="-694" b="-1458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o 4">
            <a:extLst>
              <a:ext uri="{FF2B5EF4-FFF2-40B4-BE49-F238E27FC236}">
                <a16:creationId xmlns:a16="http://schemas.microsoft.com/office/drawing/2014/main" id="{7B6D2B33-7A0E-4E04-BEC4-0E3132CEC7A4}"/>
              </a:ext>
            </a:extLst>
          </p:cNvPr>
          <p:cNvGrpSpPr/>
          <p:nvPr/>
        </p:nvGrpSpPr>
        <p:grpSpPr>
          <a:xfrm>
            <a:off x="6436943" y="1469243"/>
            <a:ext cx="2106914" cy="1211898"/>
            <a:chOff x="113410" y="1779756"/>
            <a:chExt cx="2637219" cy="1646055"/>
          </a:xfrm>
        </p:grpSpPr>
        <p:sp>
          <p:nvSpPr>
            <p:cNvPr id="12" name="Forma libre 48">
              <a:extLst>
                <a:ext uri="{FF2B5EF4-FFF2-40B4-BE49-F238E27FC236}">
                  <a16:creationId xmlns:a16="http://schemas.microsoft.com/office/drawing/2014/main" id="{7C9F0187-D149-458C-90A8-A7F774D40D51}"/>
                </a:ext>
              </a:extLst>
            </p:cNvPr>
            <p:cNvSpPr/>
            <p:nvPr/>
          </p:nvSpPr>
          <p:spPr>
            <a:xfrm>
              <a:off x="113410" y="1779756"/>
              <a:ext cx="2637219" cy="1646055"/>
            </a:xfrm>
            <a:custGeom>
              <a:avLst/>
              <a:gdLst>
                <a:gd name="connsiteX0" fmla="*/ 1562986 w 2637219"/>
                <a:gd name="connsiteY0" fmla="*/ 74428 h 1646055"/>
                <a:gd name="connsiteX1" fmla="*/ 1562986 w 2637219"/>
                <a:gd name="connsiteY1" fmla="*/ 74428 h 1646055"/>
                <a:gd name="connsiteX2" fmla="*/ 1414131 w 2637219"/>
                <a:gd name="connsiteY2" fmla="*/ 63796 h 1646055"/>
                <a:gd name="connsiteX3" fmla="*/ 1382233 w 2637219"/>
                <a:gd name="connsiteY3" fmla="*/ 53163 h 1646055"/>
                <a:gd name="connsiteX4" fmla="*/ 1307805 w 2637219"/>
                <a:gd name="connsiteY4" fmla="*/ 42531 h 1646055"/>
                <a:gd name="connsiteX5" fmla="*/ 1201479 w 2637219"/>
                <a:gd name="connsiteY5" fmla="*/ 21265 h 1646055"/>
                <a:gd name="connsiteX6" fmla="*/ 1169582 w 2637219"/>
                <a:gd name="connsiteY6" fmla="*/ 10633 h 1646055"/>
                <a:gd name="connsiteX7" fmla="*/ 1095154 w 2637219"/>
                <a:gd name="connsiteY7" fmla="*/ 0 h 1646055"/>
                <a:gd name="connsiteX8" fmla="*/ 861238 w 2637219"/>
                <a:gd name="connsiteY8" fmla="*/ 10633 h 1646055"/>
                <a:gd name="connsiteX9" fmla="*/ 776177 w 2637219"/>
                <a:gd name="connsiteY9" fmla="*/ 31898 h 1646055"/>
                <a:gd name="connsiteX10" fmla="*/ 701749 w 2637219"/>
                <a:gd name="connsiteY10" fmla="*/ 42531 h 1646055"/>
                <a:gd name="connsiteX11" fmla="*/ 627321 w 2637219"/>
                <a:gd name="connsiteY11" fmla="*/ 63796 h 1646055"/>
                <a:gd name="connsiteX12" fmla="*/ 595424 w 2637219"/>
                <a:gd name="connsiteY12" fmla="*/ 74428 h 1646055"/>
                <a:gd name="connsiteX13" fmla="*/ 510363 w 2637219"/>
                <a:gd name="connsiteY13" fmla="*/ 106326 h 1646055"/>
                <a:gd name="connsiteX14" fmla="*/ 361507 w 2637219"/>
                <a:gd name="connsiteY14" fmla="*/ 138224 h 1646055"/>
                <a:gd name="connsiteX15" fmla="*/ 297712 w 2637219"/>
                <a:gd name="connsiteY15" fmla="*/ 180754 h 1646055"/>
                <a:gd name="connsiteX16" fmla="*/ 265814 w 2637219"/>
                <a:gd name="connsiteY16" fmla="*/ 202019 h 1646055"/>
                <a:gd name="connsiteX17" fmla="*/ 212652 w 2637219"/>
                <a:gd name="connsiteY17" fmla="*/ 244549 h 1646055"/>
                <a:gd name="connsiteX18" fmla="*/ 159489 w 2637219"/>
                <a:gd name="connsiteY18" fmla="*/ 308344 h 1646055"/>
                <a:gd name="connsiteX19" fmla="*/ 148856 w 2637219"/>
                <a:gd name="connsiteY19" fmla="*/ 340242 h 1646055"/>
                <a:gd name="connsiteX20" fmla="*/ 95693 w 2637219"/>
                <a:gd name="connsiteY20" fmla="*/ 393405 h 1646055"/>
                <a:gd name="connsiteX21" fmla="*/ 74428 w 2637219"/>
                <a:gd name="connsiteY21" fmla="*/ 435935 h 1646055"/>
                <a:gd name="connsiteX22" fmla="*/ 63796 w 2637219"/>
                <a:gd name="connsiteY22" fmla="*/ 467833 h 1646055"/>
                <a:gd name="connsiteX23" fmla="*/ 42531 w 2637219"/>
                <a:gd name="connsiteY23" fmla="*/ 499731 h 1646055"/>
                <a:gd name="connsiteX24" fmla="*/ 21266 w 2637219"/>
                <a:gd name="connsiteY24" fmla="*/ 563526 h 1646055"/>
                <a:gd name="connsiteX25" fmla="*/ 0 w 2637219"/>
                <a:gd name="connsiteY25" fmla="*/ 659219 h 1646055"/>
                <a:gd name="connsiteX26" fmla="*/ 10633 w 2637219"/>
                <a:gd name="connsiteY26" fmla="*/ 829340 h 1646055"/>
                <a:gd name="connsiteX27" fmla="*/ 21266 w 2637219"/>
                <a:gd name="connsiteY27" fmla="*/ 871870 h 1646055"/>
                <a:gd name="connsiteX28" fmla="*/ 74428 w 2637219"/>
                <a:gd name="connsiteY28" fmla="*/ 946298 h 1646055"/>
                <a:gd name="connsiteX29" fmla="*/ 127591 w 2637219"/>
                <a:gd name="connsiteY29" fmla="*/ 1041991 h 1646055"/>
                <a:gd name="connsiteX30" fmla="*/ 170121 w 2637219"/>
                <a:gd name="connsiteY30" fmla="*/ 1105786 h 1646055"/>
                <a:gd name="connsiteX31" fmla="*/ 223284 w 2637219"/>
                <a:gd name="connsiteY31" fmla="*/ 1169582 h 1646055"/>
                <a:gd name="connsiteX32" fmla="*/ 233917 w 2637219"/>
                <a:gd name="connsiteY32" fmla="*/ 1201479 h 1646055"/>
                <a:gd name="connsiteX33" fmla="*/ 297712 w 2637219"/>
                <a:gd name="connsiteY33" fmla="*/ 1265275 h 1646055"/>
                <a:gd name="connsiteX34" fmla="*/ 308345 w 2637219"/>
                <a:gd name="connsiteY34" fmla="*/ 1297172 h 1646055"/>
                <a:gd name="connsiteX35" fmla="*/ 382772 w 2637219"/>
                <a:gd name="connsiteY35" fmla="*/ 1392865 h 1646055"/>
                <a:gd name="connsiteX36" fmla="*/ 393405 w 2637219"/>
                <a:gd name="connsiteY36" fmla="*/ 1424763 h 1646055"/>
                <a:gd name="connsiteX37" fmla="*/ 467833 w 2637219"/>
                <a:gd name="connsiteY37" fmla="*/ 1488558 h 1646055"/>
                <a:gd name="connsiteX38" fmla="*/ 489098 w 2637219"/>
                <a:gd name="connsiteY38" fmla="*/ 1520456 h 1646055"/>
                <a:gd name="connsiteX39" fmla="*/ 520996 w 2637219"/>
                <a:gd name="connsiteY39" fmla="*/ 1531089 h 1646055"/>
                <a:gd name="connsiteX40" fmla="*/ 563526 w 2637219"/>
                <a:gd name="connsiteY40" fmla="*/ 1552354 h 1646055"/>
                <a:gd name="connsiteX41" fmla="*/ 595424 w 2637219"/>
                <a:gd name="connsiteY41" fmla="*/ 1562986 h 1646055"/>
                <a:gd name="connsiteX42" fmla="*/ 637954 w 2637219"/>
                <a:gd name="connsiteY42" fmla="*/ 1584251 h 1646055"/>
                <a:gd name="connsiteX43" fmla="*/ 669852 w 2637219"/>
                <a:gd name="connsiteY43" fmla="*/ 1594884 h 1646055"/>
                <a:gd name="connsiteX44" fmla="*/ 701749 w 2637219"/>
                <a:gd name="connsiteY44" fmla="*/ 1616149 h 1646055"/>
                <a:gd name="connsiteX45" fmla="*/ 850605 w 2637219"/>
                <a:gd name="connsiteY45" fmla="*/ 1626782 h 1646055"/>
                <a:gd name="connsiteX46" fmla="*/ 1180214 w 2637219"/>
                <a:gd name="connsiteY46" fmla="*/ 1626782 h 1646055"/>
                <a:gd name="connsiteX47" fmla="*/ 1297172 w 2637219"/>
                <a:gd name="connsiteY47" fmla="*/ 1594884 h 1646055"/>
                <a:gd name="connsiteX48" fmla="*/ 1360968 w 2637219"/>
                <a:gd name="connsiteY48" fmla="*/ 1562986 h 1646055"/>
                <a:gd name="connsiteX49" fmla="*/ 1446028 w 2637219"/>
                <a:gd name="connsiteY49" fmla="*/ 1531089 h 1646055"/>
                <a:gd name="connsiteX50" fmla="*/ 1477926 w 2637219"/>
                <a:gd name="connsiteY50" fmla="*/ 1520456 h 1646055"/>
                <a:gd name="connsiteX51" fmla="*/ 1967024 w 2637219"/>
                <a:gd name="connsiteY51" fmla="*/ 1499191 h 1646055"/>
                <a:gd name="connsiteX52" fmla="*/ 1998921 w 2637219"/>
                <a:gd name="connsiteY52" fmla="*/ 1477926 h 1646055"/>
                <a:gd name="connsiteX53" fmla="*/ 2073349 w 2637219"/>
                <a:gd name="connsiteY53" fmla="*/ 1456661 h 1646055"/>
                <a:gd name="connsiteX54" fmla="*/ 2115879 w 2637219"/>
                <a:gd name="connsiteY54" fmla="*/ 1435396 h 1646055"/>
                <a:gd name="connsiteX55" fmla="*/ 2147777 w 2637219"/>
                <a:gd name="connsiteY55" fmla="*/ 1414131 h 1646055"/>
                <a:gd name="connsiteX56" fmla="*/ 2264735 w 2637219"/>
                <a:gd name="connsiteY56" fmla="*/ 1382233 h 1646055"/>
                <a:gd name="connsiteX57" fmla="*/ 2349796 w 2637219"/>
                <a:gd name="connsiteY57" fmla="*/ 1339703 h 1646055"/>
                <a:gd name="connsiteX58" fmla="*/ 2413591 w 2637219"/>
                <a:gd name="connsiteY58" fmla="*/ 1297172 h 1646055"/>
                <a:gd name="connsiteX59" fmla="*/ 2477386 w 2637219"/>
                <a:gd name="connsiteY59" fmla="*/ 1244010 h 1646055"/>
                <a:gd name="connsiteX60" fmla="*/ 2498652 w 2637219"/>
                <a:gd name="connsiteY60" fmla="*/ 1212112 h 1646055"/>
                <a:gd name="connsiteX61" fmla="*/ 2530549 w 2637219"/>
                <a:gd name="connsiteY61" fmla="*/ 1180214 h 1646055"/>
                <a:gd name="connsiteX62" fmla="*/ 2562447 w 2637219"/>
                <a:gd name="connsiteY62" fmla="*/ 1127051 h 1646055"/>
                <a:gd name="connsiteX63" fmla="*/ 2583712 w 2637219"/>
                <a:gd name="connsiteY63" fmla="*/ 1052624 h 1646055"/>
                <a:gd name="connsiteX64" fmla="*/ 2615610 w 2637219"/>
                <a:gd name="connsiteY64" fmla="*/ 978196 h 1646055"/>
                <a:gd name="connsiteX65" fmla="*/ 2636875 w 2637219"/>
                <a:gd name="connsiteY65" fmla="*/ 839972 h 1646055"/>
                <a:gd name="connsiteX66" fmla="*/ 2615610 w 2637219"/>
                <a:gd name="connsiteY66" fmla="*/ 467833 h 1646055"/>
                <a:gd name="connsiteX67" fmla="*/ 2594345 w 2637219"/>
                <a:gd name="connsiteY67" fmla="*/ 404038 h 1646055"/>
                <a:gd name="connsiteX68" fmla="*/ 2573079 w 2637219"/>
                <a:gd name="connsiteY68" fmla="*/ 372140 h 1646055"/>
                <a:gd name="connsiteX69" fmla="*/ 2519917 w 2637219"/>
                <a:gd name="connsiteY69" fmla="*/ 265814 h 1646055"/>
                <a:gd name="connsiteX70" fmla="*/ 2498652 w 2637219"/>
                <a:gd name="connsiteY70" fmla="*/ 233917 h 1646055"/>
                <a:gd name="connsiteX71" fmla="*/ 2413591 w 2637219"/>
                <a:gd name="connsiteY71" fmla="*/ 170121 h 1646055"/>
                <a:gd name="connsiteX72" fmla="*/ 2381693 w 2637219"/>
                <a:gd name="connsiteY72" fmla="*/ 159489 h 1646055"/>
                <a:gd name="connsiteX73" fmla="*/ 2349796 w 2637219"/>
                <a:gd name="connsiteY73" fmla="*/ 127591 h 1646055"/>
                <a:gd name="connsiteX74" fmla="*/ 2317898 w 2637219"/>
                <a:gd name="connsiteY74" fmla="*/ 116958 h 1646055"/>
                <a:gd name="connsiteX75" fmla="*/ 2275368 w 2637219"/>
                <a:gd name="connsiteY75" fmla="*/ 95693 h 1646055"/>
                <a:gd name="connsiteX76" fmla="*/ 2190307 w 2637219"/>
                <a:gd name="connsiteY76" fmla="*/ 74428 h 1646055"/>
                <a:gd name="connsiteX77" fmla="*/ 1562986 w 2637219"/>
                <a:gd name="connsiteY77" fmla="*/ 74428 h 164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637219" h="1646055">
                  <a:moveTo>
                    <a:pt x="1562986" y="74428"/>
                  </a:moveTo>
                  <a:lnTo>
                    <a:pt x="1562986" y="74428"/>
                  </a:lnTo>
                  <a:cubicBezTo>
                    <a:pt x="1513368" y="70884"/>
                    <a:pt x="1463535" y="69608"/>
                    <a:pt x="1414131" y="63796"/>
                  </a:cubicBezTo>
                  <a:cubicBezTo>
                    <a:pt x="1403000" y="62486"/>
                    <a:pt x="1393223" y="55361"/>
                    <a:pt x="1382233" y="53163"/>
                  </a:cubicBezTo>
                  <a:cubicBezTo>
                    <a:pt x="1357658" y="48248"/>
                    <a:pt x="1332614" y="46075"/>
                    <a:pt x="1307805" y="42531"/>
                  </a:cubicBezTo>
                  <a:cubicBezTo>
                    <a:pt x="1235743" y="18510"/>
                    <a:pt x="1323648" y="45699"/>
                    <a:pt x="1201479" y="21265"/>
                  </a:cubicBezTo>
                  <a:cubicBezTo>
                    <a:pt x="1190489" y="19067"/>
                    <a:pt x="1180572" y="12831"/>
                    <a:pt x="1169582" y="10633"/>
                  </a:cubicBezTo>
                  <a:cubicBezTo>
                    <a:pt x="1145007" y="5718"/>
                    <a:pt x="1119963" y="3544"/>
                    <a:pt x="1095154" y="0"/>
                  </a:cubicBezTo>
                  <a:cubicBezTo>
                    <a:pt x="1017182" y="3544"/>
                    <a:pt x="939077" y="4867"/>
                    <a:pt x="861238" y="10633"/>
                  </a:cubicBezTo>
                  <a:cubicBezTo>
                    <a:pt x="777503" y="16836"/>
                    <a:pt x="837364" y="19660"/>
                    <a:pt x="776177" y="31898"/>
                  </a:cubicBezTo>
                  <a:cubicBezTo>
                    <a:pt x="751602" y="36813"/>
                    <a:pt x="726558" y="38987"/>
                    <a:pt x="701749" y="42531"/>
                  </a:cubicBezTo>
                  <a:cubicBezTo>
                    <a:pt x="625272" y="68023"/>
                    <a:pt x="720776" y="37095"/>
                    <a:pt x="627321" y="63796"/>
                  </a:cubicBezTo>
                  <a:cubicBezTo>
                    <a:pt x="616545" y="66875"/>
                    <a:pt x="606056" y="70884"/>
                    <a:pt x="595424" y="74428"/>
                  </a:cubicBezTo>
                  <a:cubicBezTo>
                    <a:pt x="539914" y="111434"/>
                    <a:pt x="588184" y="85102"/>
                    <a:pt x="510363" y="106326"/>
                  </a:cubicBezTo>
                  <a:cubicBezTo>
                    <a:pt x="382168" y="141289"/>
                    <a:pt x="516349" y="118868"/>
                    <a:pt x="361507" y="138224"/>
                  </a:cubicBezTo>
                  <a:lnTo>
                    <a:pt x="297712" y="180754"/>
                  </a:lnTo>
                  <a:lnTo>
                    <a:pt x="265814" y="202019"/>
                  </a:lnTo>
                  <a:cubicBezTo>
                    <a:pt x="223461" y="265549"/>
                    <a:pt x="269714" y="210312"/>
                    <a:pt x="212652" y="244549"/>
                  </a:cubicBezTo>
                  <a:cubicBezTo>
                    <a:pt x="197287" y="253767"/>
                    <a:pt x="164818" y="301239"/>
                    <a:pt x="159489" y="308344"/>
                  </a:cubicBezTo>
                  <a:cubicBezTo>
                    <a:pt x="155945" y="318977"/>
                    <a:pt x="155857" y="331490"/>
                    <a:pt x="148856" y="340242"/>
                  </a:cubicBezTo>
                  <a:cubicBezTo>
                    <a:pt x="70883" y="437709"/>
                    <a:pt x="159492" y="281759"/>
                    <a:pt x="95693" y="393405"/>
                  </a:cubicBezTo>
                  <a:cubicBezTo>
                    <a:pt x="87829" y="407167"/>
                    <a:pt x="80672" y="421367"/>
                    <a:pt x="74428" y="435935"/>
                  </a:cubicBezTo>
                  <a:cubicBezTo>
                    <a:pt x="70013" y="446237"/>
                    <a:pt x="68808" y="457808"/>
                    <a:pt x="63796" y="467833"/>
                  </a:cubicBezTo>
                  <a:cubicBezTo>
                    <a:pt x="58081" y="479263"/>
                    <a:pt x="47721" y="488054"/>
                    <a:pt x="42531" y="499731"/>
                  </a:cubicBezTo>
                  <a:cubicBezTo>
                    <a:pt x="33427" y="520214"/>
                    <a:pt x="26703" y="541780"/>
                    <a:pt x="21266" y="563526"/>
                  </a:cubicBezTo>
                  <a:cubicBezTo>
                    <a:pt x="6250" y="623588"/>
                    <a:pt x="13499" y="591727"/>
                    <a:pt x="0" y="659219"/>
                  </a:cubicBezTo>
                  <a:cubicBezTo>
                    <a:pt x="3544" y="715926"/>
                    <a:pt x="4979" y="772804"/>
                    <a:pt x="10633" y="829340"/>
                  </a:cubicBezTo>
                  <a:cubicBezTo>
                    <a:pt x="12087" y="843880"/>
                    <a:pt x="15510" y="858439"/>
                    <a:pt x="21266" y="871870"/>
                  </a:cubicBezTo>
                  <a:cubicBezTo>
                    <a:pt x="26449" y="883963"/>
                    <a:pt x="70796" y="941456"/>
                    <a:pt x="74428" y="946298"/>
                  </a:cubicBezTo>
                  <a:cubicBezTo>
                    <a:pt x="93143" y="1002442"/>
                    <a:pt x="78844" y="968870"/>
                    <a:pt x="127591" y="1041991"/>
                  </a:cubicBezTo>
                  <a:lnTo>
                    <a:pt x="170121" y="1105786"/>
                  </a:lnTo>
                  <a:cubicBezTo>
                    <a:pt x="193638" y="1129303"/>
                    <a:pt x="208480" y="1139974"/>
                    <a:pt x="223284" y="1169582"/>
                  </a:cubicBezTo>
                  <a:cubicBezTo>
                    <a:pt x="228296" y="1179606"/>
                    <a:pt x="227036" y="1192632"/>
                    <a:pt x="233917" y="1201479"/>
                  </a:cubicBezTo>
                  <a:cubicBezTo>
                    <a:pt x="252380" y="1225218"/>
                    <a:pt x="297712" y="1265275"/>
                    <a:pt x="297712" y="1265275"/>
                  </a:cubicBezTo>
                  <a:cubicBezTo>
                    <a:pt x="301256" y="1275907"/>
                    <a:pt x="302902" y="1287375"/>
                    <a:pt x="308345" y="1297172"/>
                  </a:cubicBezTo>
                  <a:cubicBezTo>
                    <a:pt x="340141" y="1354404"/>
                    <a:pt x="344025" y="1354118"/>
                    <a:pt x="382772" y="1392865"/>
                  </a:cubicBezTo>
                  <a:cubicBezTo>
                    <a:pt x="386316" y="1403498"/>
                    <a:pt x="387188" y="1415438"/>
                    <a:pt x="393405" y="1424763"/>
                  </a:cubicBezTo>
                  <a:cubicBezTo>
                    <a:pt x="408215" y="1446978"/>
                    <a:pt x="448178" y="1473817"/>
                    <a:pt x="467833" y="1488558"/>
                  </a:cubicBezTo>
                  <a:cubicBezTo>
                    <a:pt x="474921" y="1499191"/>
                    <a:pt x="479119" y="1512473"/>
                    <a:pt x="489098" y="1520456"/>
                  </a:cubicBezTo>
                  <a:cubicBezTo>
                    <a:pt x="497850" y="1527458"/>
                    <a:pt x="510694" y="1526674"/>
                    <a:pt x="520996" y="1531089"/>
                  </a:cubicBezTo>
                  <a:cubicBezTo>
                    <a:pt x="535564" y="1537333"/>
                    <a:pt x="548958" y="1546110"/>
                    <a:pt x="563526" y="1552354"/>
                  </a:cubicBezTo>
                  <a:cubicBezTo>
                    <a:pt x="573828" y="1556769"/>
                    <a:pt x="585122" y="1558571"/>
                    <a:pt x="595424" y="1562986"/>
                  </a:cubicBezTo>
                  <a:cubicBezTo>
                    <a:pt x="609992" y="1569230"/>
                    <a:pt x="623386" y="1578007"/>
                    <a:pt x="637954" y="1584251"/>
                  </a:cubicBezTo>
                  <a:cubicBezTo>
                    <a:pt x="648256" y="1588666"/>
                    <a:pt x="659827" y="1589872"/>
                    <a:pt x="669852" y="1594884"/>
                  </a:cubicBezTo>
                  <a:cubicBezTo>
                    <a:pt x="681281" y="1600599"/>
                    <a:pt x="689165" y="1613928"/>
                    <a:pt x="701749" y="1616149"/>
                  </a:cubicBezTo>
                  <a:cubicBezTo>
                    <a:pt x="750737" y="1624794"/>
                    <a:pt x="800986" y="1623238"/>
                    <a:pt x="850605" y="1626782"/>
                  </a:cubicBezTo>
                  <a:cubicBezTo>
                    <a:pt x="982283" y="1659700"/>
                    <a:pt x="903116" y="1644101"/>
                    <a:pt x="1180214" y="1626782"/>
                  </a:cubicBezTo>
                  <a:cubicBezTo>
                    <a:pt x="1202251" y="1625405"/>
                    <a:pt x="1282101" y="1604931"/>
                    <a:pt x="1297172" y="1594884"/>
                  </a:cubicBezTo>
                  <a:cubicBezTo>
                    <a:pt x="1358472" y="1554018"/>
                    <a:pt x="1299339" y="1589399"/>
                    <a:pt x="1360968" y="1562986"/>
                  </a:cubicBezTo>
                  <a:cubicBezTo>
                    <a:pt x="1460072" y="1520513"/>
                    <a:pt x="1348013" y="1559093"/>
                    <a:pt x="1446028" y="1531089"/>
                  </a:cubicBezTo>
                  <a:cubicBezTo>
                    <a:pt x="1456805" y="1528010"/>
                    <a:pt x="1466871" y="1522299"/>
                    <a:pt x="1477926" y="1520456"/>
                  </a:cubicBezTo>
                  <a:cubicBezTo>
                    <a:pt x="1614048" y="1497769"/>
                    <a:pt x="1909213" y="1500754"/>
                    <a:pt x="1967024" y="1499191"/>
                  </a:cubicBezTo>
                  <a:cubicBezTo>
                    <a:pt x="1977656" y="1492103"/>
                    <a:pt x="1987492" y="1483641"/>
                    <a:pt x="1998921" y="1477926"/>
                  </a:cubicBezTo>
                  <a:cubicBezTo>
                    <a:pt x="2014178" y="1470298"/>
                    <a:pt x="2059718" y="1460069"/>
                    <a:pt x="2073349" y="1456661"/>
                  </a:cubicBezTo>
                  <a:cubicBezTo>
                    <a:pt x="2087526" y="1449573"/>
                    <a:pt x="2102117" y="1443260"/>
                    <a:pt x="2115879" y="1435396"/>
                  </a:cubicBezTo>
                  <a:cubicBezTo>
                    <a:pt x="2126974" y="1429056"/>
                    <a:pt x="2135768" y="1418498"/>
                    <a:pt x="2147777" y="1414131"/>
                  </a:cubicBezTo>
                  <a:cubicBezTo>
                    <a:pt x="2156293" y="1411034"/>
                    <a:pt x="2238633" y="1394097"/>
                    <a:pt x="2264735" y="1382233"/>
                  </a:cubicBezTo>
                  <a:cubicBezTo>
                    <a:pt x="2293594" y="1369115"/>
                    <a:pt x="2323420" y="1357287"/>
                    <a:pt x="2349796" y="1339703"/>
                  </a:cubicBezTo>
                  <a:cubicBezTo>
                    <a:pt x="2371061" y="1325526"/>
                    <a:pt x="2395519" y="1315244"/>
                    <a:pt x="2413591" y="1297172"/>
                  </a:cubicBezTo>
                  <a:cubicBezTo>
                    <a:pt x="2454525" y="1256239"/>
                    <a:pt x="2432978" y="1273616"/>
                    <a:pt x="2477386" y="1244010"/>
                  </a:cubicBezTo>
                  <a:cubicBezTo>
                    <a:pt x="2484475" y="1233377"/>
                    <a:pt x="2490471" y="1221929"/>
                    <a:pt x="2498652" y="1212112"/>
                  </a:cubicBezTo>
                  <a:cubicBezTo>
                    <a:pt x="2508278" y="1200561"/>
                    <a:pt x="2521527" y="1192243"/>
                    <a:pt x="2530549" y="1180214"/>
                  </a:cubicBezTo>
                  <a:cubicBezTo>
                    <a:pt x="2542949" y="1163681"/>
                    <a:pt x="2553205" y="1145535"/>
                    <a:pt x="2562447" y="1127051"/>
                  </a:cubicBezTo>
                  <a:cubicBezTo>
                    <a:pt x="2575295" y="1101355"/>
                    <a:pt x="2573496" y="1079866"/>
                    <a:pt x="2583712" y="1052624"/>
                  </a:cubicBezTo>
                  <a:cubicBezTo>
                    <a:pt x="2606528" y="991781"/>
                    <a:pt x="2602412" y="1030990"/>
                    <a:pt x="2615610" y="978196"/>
                  </a:cubicBezTo>
                  <a:cubicBezTo>
                    <a:pt x="2627785" y="929495"/>
                    <a:pt x="2630420" y="891607"/>
                    <a:pt x="2636875" y="839972"/>
                  </a:cubicBezTo>
                  <a:cubicBezTo>
                    <a:pt x="2635029" y="784601"/>
                    <a:pt x="2645510" y="577467"/>
                    <a:pt x="2615610" y="467833"/>
                  </a:cubicBezTo>
                  <a:cubicBezTo>
                    <a:pt x="2609712" y="446208"/>
                    <a:pt x="2606779" y="422688"/>
                    <a:pt x="2594345" y="404038"/>
                  </a:cubicBezTo>
                  <a:lnTo>
                    <a:pt x="2573079" y="372140"/>
                  </a:lnTo>
                  <a:cubicBezTo>
                    <a:pt x="2556249" y="304816"/>
                    <a:pt x="2570552" y="341767"/>
                    <a:pt x="2519917" y="265814"/>
                  </a:cubicBezTo>
                  <a:cubicBezTo>
                    <a:pt x="2512829" y="255182"/>
                    <a:pt x="2507688" y="242953"/>
                    <a:pt x="2498652" y="233917"/>
                  </a:cubicBezTo>
                  <a:cubicBezTo>
                    <a:pt x="2473462" y="208727"/>
                    <a:pt x="2449658" y="182143"/>
                    <a:pt x="2413591" y="170121"/>
                  </a:cubicBezTo>
                  <a:lnTo>
                    <a:pt x="2381693" y="159489"/>
                  </a:lnTo>
                  <a:cubicBezTo>
                    <a:pt x="2371061" y="148856"/>
                    <a:pt x="2362307" y="135932"/>
                    <a:pt x="2349796" y="127591"/>
                  </a:cubicBezTo>
                  <a:cubicBezTo>
                    <a:pt x="2340471" y="121374"/>
                    <a:pt x="2328200" y="121373"/>
                    <a:pt x="2317898" y="116958"/>
                  </a:cubicBezTo>
                  <a:cubicBezTo>
                    <a:pt x="2303330" y="110714"/>
                    <a:pt x="2290405" y="100705"/>
                    <a:pt x="2275368" y="95693"/>
                  </a:cubicBezTo>
                  <a:cubicBezTo>
                    <a:pt x="2247642" y="86451"/>
                    <a:pt x="2218661" y="81516"/>
                    <a:pt x="2190307" y="74428"/>
                  </a:cubicBezTo>
                  <a:cubicBezTo>
                    <a:pt x="1948357" y="13942"/>
                    <a:pt x="1667539" y="74428"/>
                    <a:pt x="1562986" y="7442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CuadroTexto 3">
                  <a:extLst>
                    <a:ext uri="{FF2B5EF4-FFF2-40B4-BE49-F238E27FC236}">
                      <a16:creationId xmlns:a16="http://schemas.microsoft.com/office/drawing/2014/main" id="{638222F6-1E2F-4049-B51A-7BDF543FAAB0}"/>
                    </a:ext>
                  </a:extLst>
                </p:cNvPr>
                <p:cNvSpPr txBox="1"/>
                <p:nvPr/>
              </p:nvSpPr>
              <p:spPr>
                <a:xfrm>
                  <a:off x="1099556" y="2254109"/>
                  <a:ext cx="63581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4" name="CuadroTexto 3">
                  <a:extLst>
                    <a:ext uri="{FF2B5EF4-FFF2-40B4-BE49-F238E27FC236}">
                      <a16:creationId xmlns:a16="http://schemas.microsoft.com/office/drawing/2014/main" id="{638222F6-1E2F-4049-B51A-7BDF543FAAB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9556" y="2254109"/>
                  <a:ext cx="635815" cy="276999"/>
                </a:xfrm>
                <a:prstGeom prst="rect">
                  <a:avLst/>
                </a:prstGeom>
                <a:blipFill>
                  <a:blip r:embed="rId10"/>
                  <a:stretch>
                    <a:fillRect l="-15663" r="-31325" b="-4411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uadroTexto 13">
                  <a:extLst>
                    <a:ext uri="{FF2B5EF4-FFF2-40B4-BE49-F238E27FC236}">
                      <a16:creationId xmlns:a16="http://schemas.microsoft.com/office/drawing/2014/main" id="{112D7087-641E-42D0-B754-6EB848DFDEBF}"/>
                    </a:ext>
                  </a:extLst>
                </p:cNvPr>
                <p:cNvSpPr txBox="1"/>
                <p:nvPr/>
              </p:nvSpPr>
              <p:spPr>
                <a:xfrm>
                  <a:off x="1099556" y="2553065"/>
                  <a:ext cx="644728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  <m:r>
                          <a:rPr lang="es-ES" b="0" i="1" smtClean="0">
                            <a:latin typeface="Cambria Math" panose="02040503050406030204" pitchFamily="18" charset="0"/>
                          </a:rPr>
                          <m:t>=0</m:t>
                        </m:r>
                      </m:oMath>
                    </m:oMathPara>
                  </a14:m>
                  <a:endParaRPr lang="es-ES" dirty="0"/>
                </a:p>
              </p:txBody>
            </p:sp>
          </mc:Choice>
          <mc:Fallback xmlns="">
            <p:sp>
              <p:nvSpPr>
                <p:cNvPr id="14" name="CuadroTexto 13">
                  <a:extLst>
                    <a:ext uri="{FF2B5EF4-FFF2-40B4-BE49-F238E27FC236}">
                      <a16:creationId xmlns:a16="http://schemas.microsoft.com/office/drawing/2014/main" id="{112D7087-641E-42D0-B754-6EB848DFDEB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99556" y="2553065"/>
                  <a:ext cx="644728" cy="276999"/>
                </a:xfrm>
                <a:prstGeom prst="rect">
                  <a:avLst/>
                </a:prstGeom>
                <a:blipFill>
                  <a:blip r:embed="rId11"/>
                  <a:stretch>
                    <a:fillRect l="-20000" r="-29412" b="-7352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id="{B3151FE9-A32F-4843-BBBC-1290BDAAC20E}"/>
              </a:ext>
            </a:extLst>
          </p:cNvPr>
          <p:cNvGrpSpPr/>
          <p:nvPr/>
        </p:nvGrpSpPr>
        <p:grpSpPr>
          <a:xfrm>
            <a:off x="7224790" y="2678762"/>
            <a:ext cx="1695450" cy="1628775"/>
            <a:chOff x="7224790" y="2678762"/>
            <a:chExt cx="1695450" cy="1628775"/>
          </a:xfrm>
        </p:grpSpPr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36282487-CF0A-4FED-A5A5-05FB6B221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224790" y="2678762"/>
              <a:ext cx="1695450" cy="1628775"/>
            </a:xfrm>
            <a:prstGeom prst="rect">
              <a:avLst/>
            </a:prstGeom>
          </p:spPr>
        </p:pic>
        <p:cxnSp>
          <p:nvCxnSpPr>
            <p:cNvPr id="9" name="Conector recto de flecha 8">
              <a:extLst>
                <a:ext uri="{FF2B5EF4-FFF2-40B4-BE49-F238E27FC236}">
                  <a16:creationId xmlns:a16="http://schemas.microsoft.com/office/drawing/2014/main" id="{EFBF47B0-EA8D-489F-9755-B7711C66B430}"/>
                </a:ext>
              </a:extLst>
            </p:cNvPr>
            <p:cNvCxnSpPr/>
            <p:nvPr/>
          </p:nvCxnSpPr>
          <p:spPr>
            <a:xfrm flipH="1" flipV="1">
              <a:off x="7352003" y="3185177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F34A6BF8-0CEB-4629-AD23-E518F126F777}"/>
                </a:ext>
              </a:extLst>
            </p:cNvPr>
            <p:cNvCxnSpPr>
              <a:cxnSpLocks/>
            </p:cNvCxnSpPr>
            <p:nvPr/>
          </p:nvCxnSpPr>
          <p:spPr>
            <a:xfrm rot="-840000" flipH="1" flipV="1">
              <a:off x="7316064" y="3353480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recto de flecha 18">
              <a:extLst>
                <a:ext uri="{FF2B5EF4-FFF2-40B4-BE49-F238E27FC236}">
                  <a16:creationId xmlns:a16="http://schemas.microsoft.com/office/drawing/2014/main" id="{CDB358C9-2BF1-453B-9F4F-A25744C27C61}"/>
                </a:ext>
              </a:extLst>
            </p:cNvPr>
            <p:cNvCxnSpPr>
              <a:cxnSpLocks/>
            </p:cNvCxnSpPr>
            <p:nvPr/>
          </p:nvCxnSpPr>
          <p:spPr>
            <a:xfrm rot="-1920000" flipH="1" flipV="1">
              <a:off x="7317058" y="3552235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recto de flecha 19">
              <a:extLst>
                <a:ext uri="{FF2B5EF4-FFF2-40B4-BE49-F238E27FC236}">
                  <a16:creationId xmlns:a16="http://schemas.microsoft.com/office/drawing/2014/main" id="{BA4F3935-8319-45DA-B4CD-3DC911D75F9B}"/>
                </a:ext>
              </a:extLst>
            </p:cNvPr>
            <p:cNvCxnSpPr>
              <a:cxnSpLocks/>
            </p:cNvCxnSpPr>
            <p:nvPr/>
          </p:nvCxnSpPr>
          <p:spPr>
            <a:xfrm rot="-3180000" flipH="1" flipV="1">
              <a:off x="7368695" y="3741879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recto de flecha 20">
              <a:extLst>
                <a:ext uri="{FF2B5EF4-FFF2-40B4-BE49-F238E27FC236}">
                  <a16:creationId xmlns:a16="http://schemas.microsoft.com/office/drawing/2014/main" id="{29C2910E-3B1B-47D0-B21B-32342E44B7A9}"/>
                </a:ext>
              </a:extLst>
            </p:cNvPr>
            <p:cNvCxnSpPr>
              <a:cxnSpLocks/>
            </p:cNvCxnSpPr>
            <p:nvPr/>
          </p:nvCxnSpPr>
          <p:spPr>
            <a:xfrm rot="-4200000" flipH="1" flipV="1">
              <a:off x="7445654" y="391480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EA6C039E-BCBC-4B00-A086-E510DDD292D1}"/>
                </a:ext>
              </a:extLst>
            </p:cNvPr>
            <p:cNvCxnSpPr>
              <a:cxnSpLocks/>
            </p:cNvCxnSpPr>
            <p:nvPr/>
          </p:nvCxnSpPr>
          <p:spPr>
            <a:xfrm rot="-4860000" flipH="1" flipV="1">
              <a:off x="7576694" y="4056175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recto de flecha 23">
              <a:extLst>
                <a:ext uri="{FF2B5EF4-FFF2-40B4-BE49-F238E27FC236}">
                  <a16:creationId xmlns:a16="http://schemas.microsoft.com/office/drawing/2014/main" id="{0F6F3396-BA0C-4336-83C2-04D0AA9823AE}"/>
                </a:ext>
              </a:extLst>
            </p:cNvPr>
            <p:cNvCxnSpPr>
              <a:cxnSpLocks/>
            </p:cNvCxnSpPr>
            <p:nvPr/>
          </p:nvCxnSpPr>
          <p:spPr>
            <a:xfrm rot="-5700000" flipH="1" flipV="1">
              <a:off x="7760551" y="4087576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de flecha 24">
              <a:extLst>
                <a:ext uri="{FF2B5EF4-FFF2-40B4-BE49-F238E27FC236}">
                  <a16:creationId xmlns:a16="http://schemas.microsoft.com/office/drawing/2014/main" id="{A33FEA43-D978-4A66-905B-33D99E5C97CB}"/>
                </a:ext>
              </a:extLst>
            </p:cNvPr>
            <p:cNvCxnSpPr>
              <a:cxnSpLocks/>
            </p:cNvCxnSpPr>
            <p:nvPr/>
          </p:nvCxnSpPr>
          <p:spPr>
            <a:xfrm rot="-6660000" flipH="1" flipV="1">
              <a:off x="7946372" y="4105325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cto de flecha 25">
              <a:extLst>
                <a:ext uri="{FF2B5EF4-FFF2-40B4-BE49-F238E27FC236}">
                  <a16:creationId xmlns:a16="http://schemas.microsoft.com/office/drawing/2014/main" id="{E84A79B5-CDF9-4D47-9D18-1041B8B02250}"/>
                </a:ext>
              </a:extLst>
            </p:cNvPr>
            <p:cNvCxnSpPr>
              <a:cxnSpLocks/>
            </p:cNvCxnSpPr>
            <p:nvPr/>
          </p:nvCxnSpPr>
          <p:spPr>
            <a:xfrm rot="780000" flipH="1" flipV="1">
              <a:off x="7403611" y="300060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30B5EACE-E971-45F0-94CC-E4E315420BD6}"/>
                </a:ext>
              </a:extLst>
            </p:cNvPr>
            <p:cNvCxnSpPr>
              <a:cxnSpLocks/>
            </p:cNvCxnSpPr>
            <p:nvPr/>
          </p:nvCxnSpPr>
          <p:spPr>
            <a:xfrm rot="-7620000" flipH="1" flipV="1">
              <a:off x="8125459" y="4089255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de flecha 27">
              <a:extLst>
                <a:ext uri="{FF2B5EF4-FFF2-40B4-BE49-F238E27FC236}">
                  <a16:creationId xmlns:a16="http://schemas.microsoft.com/office/drawing/2014/main" id="{927F6BF2-3769-4BA7-B380-19A168750546}"/>
                </a:ext>
              </a:extLst>
            </p:cNvPr>
            <p:cNvCxnSpPr>
              <a:cxnSpLocks/>
            </p:cNvCxnSpPr>
            <p:nvPr/>
          </p:nvCxnSpPr>
          <p:spPr>
            <a:xfrm rot="-8520000" flipH="1" flipV="1">
              <a:off x="8299295" y="403301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5F9ABEFC-E5BE-476F-A93D-0A80B878BFEB}"/>
                </a:ext>
              </a:extLst>
            </p:cNvPr>
            <p:cNvCxnSpPr>
              <a:cxnSpLocks/>
            </p:cNvCxnSpPr>
            <p:nvPr/>
          </p:nvCxnSpPr>
          <p:spPr>
            <a:xfrm rot="-9480000" flipH="1" flipV="1">
              <a:off x="8469093" y="3934893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ector recto de flecha 34">
              <a:extLst>
                <a:ext uri="{FF2B5EF4-FFF2-40B4-BE49-F238E27FC236}">
                  <a16:creationId xmlns:a16="http://schemas.microsoft.com/office/drawing/2014/main" id="{E565AF40-8F56-44CB-A44E-B87EAECCDC5B}"/>
                </a:ext>
              </a:extLst>
            </p:cNvPr>
            <p:cNvCxnSpPr>
              <a:cxnSpLocks/>
            </p:cNvCxnSpPr>
            <p:nvPr/>
          </p:nvCxnSpPr>
          <p:spPr>
            <a:xfrm rot="-10200000" flipH="1" flipV="1">
              <a:off x="8546901" y="3750448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ector recto de flecha 36">
              <a:extLst>
                <a:ext uri="{FF2B5EF4-FFF2-40B4-BE49-F238E27FC236}">
                  <a16:creationId xmlns:a16="http://schemas.microsoft.com/office/drawing/2014/main" id="{D108BFB7-B2AD-4B42-AB75-6F1AB23045E9}"/>
                </a:ext>
              </a:extLst>
            </p:cNvPr>
            <p:cNvCxnSpPr>
              <a:cxnSpLocks/>
            </p:cNvCxnSpPr>
            <p:nvPr/>
          </p:nvCxnSpPr>
          <p:spPr>
            <a:xfrm rot="-11340000" flipH="1" flipV="1">
              <a:off x="8593332" y="3545717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cto de flecha 37">
              <a:extLst>
                <a:ext uri="{FF2B5EF4-FFF2-40B4-BE49-F238E27FC236}">
                  <a16:creationId xmlns:a16="http://schemas.microsoft.com/office/drawing/2014/main" id="{65FA915B-4948-438A-B948-AFAC9D29CA65}"/>
                </a:ext>
              </a:extLst>
            </p:cNvPr>
            <p:cNvCxnSpPr>
              <a:cxnSpLocks/>
            </p:cNvCxnSpPr>
            <p:nvPr/>
          </p:nvCxnSpPr>
          <p:spPr>
            <a:xfrm rot="-12600000" flipH="1" flipV="1">
              <a:off x="8602987" y="3339079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cto de flecha 39">
              <a:extLst>
                <a:ext uri="{FF2B5EF4-FFF2-40B4-BE49-F238E27FC236}">
                  <a16:creationId xmlns:a16="http://schemas.microsoft.com/office/drawing/2014/main" id="{556F243A-5FE8-43CB-BDBF-203CCCBB8E02}"/>
                </a:ext>
              </a:extLst>
            </p:cNvPr>
            <p:cNvCxnSpPr>
              <a:cxnSpLocks/>
            </p:cNvCxnSpPr>
            <p:nvPr/>
          </p:nvCxnSpPr>
          <p:spPr>
            <a:xfrm rot="-13800000" flipH="1" flipV="1">
              <a:off x="8537763" y="312176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ector recto de flecha 40">
              <a:extLst>
                <a:ext uri="{FF2B5EF4-FFF2-40B4-BE49-F238E27FC236}">
                  <a16:creationId xmlns:a16="http://schemas.microsoft.com/office/drawing/2014/main" id="{88B313DF-06B8-45C7-B2C9-F342A03ACAE2}"/>
                </a:ext>
              </a:extLst>
            </p:cNvPr>
            <p:cNvCxnSpPr>
              <a:cxnSpLocks/>
            </p:cNvCxnSpPr>
            <p:nvPr/>
          </p:nvCxnSpPr>
          <p:spPr>
            <a:xfrm rot="-14640000" flipH="1" flipV="1">
              <a:off x="8424868" y="2923736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de flecha 41">
              <a:extLst>
                <a:ext uri="{FF2B5EF4-FFF2-40B4-BE49-F238E27FC236}">
                  <a16:creationId xmlns:a16="http://schemas.microsoft.com/office/drawing/2014/main" id="{8EFDC192-628A-4AEB-AAFD-CE0924A8AFD0}"/>
                </a:ext>
              </a:extLst>
            </p:cNvPr>
            <p:cNvCxnSpPr>
              <a:cxnSpLocks/>
            </p:cNvCxnSpPr>
            <p:nvPr/>
          </p:nvCxnSpPr>
          <p:spPr>
            <a:xfrm rot="1500000" flipH="1" flipV="1">
              <a:off x="7522714" y="2873929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1FBA3F5C-FDE5-43CA-8284-1EAF7501FF08}"/>
                </a:ext>
              </a:extLst>
            </p:cNvPr>
            <p:cNvCxnSpPr>
              <a:cxnSpLocks/>
            </p:cNvCxnSpPr>
            <p:nvPr/>
          </p:nvCxnSpPr>
          <p:spPr>
            <a:xfrm rot="2940000" flipH="1" flipV="1">
              <a:off x="7724950" y="278355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ector recto de flecha 44">
              <a:extLst>
                <a:ext uri="{FF2B5EF4-FFF2-40B4-BE49-F238E27FC236}">
                  <a16:creationId xmlns:a16="http://schemas.microsoft.com/office/drawing/2014/main" id="{DA4D2B85-A765-462B-8958-45196F6FB254}"/>
                </a:ext>
              </a:extLst>
            </p:cNvPr>
            <p:cNvCxnSpPr>
              <a:cxnSpLocks/>
            </p:cNvCxnSpPr>
            <p:nvPr/>
          </p:nvCxnSpPr>
          <p:spPr>
            <a:xfrm rot="4260000" flipH="1" flipV="1">
              <a:off x="7943516" y="2779160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ector recto de flecha 45">
              <a:extLst>
                <a:ext uri="{FF2B5EF4-FFF2-40B4-BE49-F238E27FC236}">
                  <a16:creationId xmlns:a16="http://schemas.microsoft.com/office/drawing/2014/main" id="{61A228C3-7BFA-4F70-8602-36910C56D15A}"/>
                </a:ext>
              </a:extLst>
            </p:cNvPr>
            <p:cNvCxnSpPr>
              <a:cxnSpLocks/>
            </p:cNvCxnSpPr>
            <p:nvPr/>
          </p:nvCxnSpPr>
          <p:spPr>
            <a:xfrm rot="5580000" flipH="1" flipV="1">
              <a:off x="8196430" y="2815352"/>
              <a:ext cx="181536" cy="739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56091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4" grpId="0" animBg="1"/>
      <p:bldP spid="3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9952" y="4356072"/>
            <a:ext cx="1080120" cy="567934"/>
          </a:xfrm>
          <a:prstGeom prst="rect">
            <a:avLst/>
          </a:prstGeom>
        </p:spPr>
      </p:pic>
      <p:sp>
        <p:nvSpPr>
          <p:cNvPr id="6" name="2 Subtítulo"/>
          <p:cNvSpPr txBox="1">
            <a:spLocks/>
          </p:cNvSpPr>
          <p:nvPr/>
        </p:nvSpPr>
        <p:spPr>
          <a:xfrm>
            <a:off x="899592" y="2195832"/>
            <a:ext cx="7560840" cy="2160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E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tint val="75000"/>
                  </a:sys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Ampliación de Física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s-ES" sz="32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>
                  <a:tint val="75000"/>
                </a:sys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tint val="75000"/>
                  </a:sys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Departamento de Ciencias</a:t>
            </a:r>
          </a:p>
        </p:txBody>
      </p:sp>
      <p:sp>
        <p:nvSpPr>
          <p:cNvPr id="8" name="1 Título"/>
          <p:cNvSpPr txBox="1">
            <a:spLocks/>
          </p:cNvSpPr>
          <p:nvPr/>
        </p:nvSpPr>
        <p:spPr>
          <a:xfrm>
            <a:off x="673841" y="194804"/>
            <a:ext cx="7772400" cy="233169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Tema 2</a:t>
            </a:r>
            <a:b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es-E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Potencial eléctrico</a:t>
            </a:r>
          </a:p>
        </p:txBody>
      </p:sp>
      <p:pic>
        <p:nvPicPr>
          <p:cNvPr id="7" name="Imagen 6">
            <a:hlinkClick r:id="rId3"/>
            <a:extLst>
              <a:ext uri="{FF2B5EF4-FFF2-40B4-BE49-F238E27FC236}">
                <a16:creationId xmlns:a16="http://schemas.microsoft.com/office/drawing/2014/main" id="{EFA01E8B-4221-48C4-AC46-BADBCDB769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662" y="4814046"/>
            <a:ext cx="494720" cy="174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689560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Universidad Pública de Navarra - Campus de Excelencia Internacional">
            <a:extLst>
              <a:ext uri="{FF2B5EF4-FFF2-40B4-BE49-F238E27FC236}">
                <a16:creationId xmlns:a16="http://schemas.microsoft.com/office/drawing/2014/main" id="{F35FCBA5-11FF-4115-A380-0E4583852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3539" y="34095"/>
            <a:ext cx="802510" cy="426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29716EC1-28CE-4FE9-A2F3-061788E1DDA7}"/>
              </a:ext>
            </a:extLst>
          </p:cNvPr>
          <p:cNvCxnSpPr>
            <a:cxnSpLocks/>
          </p:cNvCxnSpPr>
          <p:nvPr/>
        </p:nvCxnSpPr>
        <p:spPr>
          <a:xfrm flipH="1">
            <a:off x="457200" y="543387"/>
            <a:ext cx="82296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uadroTexto 7">
            <a:extLst>
              <a:ext uri="{FF2B5EF4-FFF2-40B4-BE49-F238E27FC236}">
                <a16:creationId xmlns:a16="http://schemas.microsoft.com/office/drawing/2014/main" id="{6212D9AC-8BED-4D73-B602-CE5C308BDC0C}"/>
              </a:ext>
            </a:extLst>
          </p:cNvPr>
          <p:cNvSpPr txBox="1"/>
          <p:nvPr/>
        </p:nvSpPr>
        <p:spPr>
          <a:xfrm>
            <a:off x="2429796" y="834894"/>
            <a:ext cx="4122174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Tema 2. Potencial eléctrico</a:t>
            </a:r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625E9EA-199D-424F-A06C-4575A61F4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1" y="1505680"/>
            <a:ext cx="5136527" cy="1708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2.</a:t>
            </a: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0 Energía potencial eléctrica y potencial eléctrico.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2.1</a:t>
            </a: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 Potencial debido a un sistema de cargas puntuales.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2.</a:t>
            </a: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 Potencial debido a sistemas continuos de carga.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2.</a:t>
            </a: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3 Superficies equipotenciales.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2.4 Energía potencial electrostática de un sistema de cargas.</a:t>
            </a:r>
            <a:endParaRPr kumimoji="0" lang="es-ES" altLang="es-E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+mn-ea"/>
              <a:cs typeface="Times" panose="02020603050405020304" pitchFamily="18" charset="0"/>
            </a:endParaRP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D44C1987-86B5-4BC8-A6DE-76D058F1FA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97B988-EF5D-41C5-B1EC-A881FB09FCD9}" type="slidenum">
              <a:rPr kumimoji="0" lang="es-ES" altLang="es-E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s-ES" altLang="es-E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ángulo 11"/>
          <p:cNvSpPr/>
          <p:nvPr/>
        </p:nvSpPr>
        <p:spPr>
          <a:xfrm>
            <a:off x="4490883" y="3864080"/>
            <a:ext cx="4572000" cy="26161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http://elfisicoloco.blogspot.com/2013/02/potencial-electrico.html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CD202812-E3B4-4F09-AF5C-672640BF5F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69678" y="1288197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486851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Energía potencial eléctrica. Potencial eléctrico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12000" b="1" i="0" u="none" strike="noStrike" kern="1200" cap="none" spc="0" normalizeH="0" baseline="0" noProof="0" dirty="0">
                <a:ln>
                  <a:noFill/>
                </a:ln>
                <a:solidFill>
                  <a:srgbClr val="3F5378"/>
                </a:solidFill>
                <a:effectLst/>
                <a:uLnTx/>
                <a:uFillTx/>
                <a:latin typeface="Roboto Condensed"/>
                <a:ea typeface="Roboto Condensed"/>
                <a:cs typeface="Roboto Condensed"/>
                <a:sym typeface="Roboto Condensed"/>
              </a:rPr>
              <a:t>2.0</a:t>
            </a:r>
            <a:endParaRPr kumimoji="0" sz="3000" b="1" i="0" u="none" strike="noStrike" kern="1200" cap="none" spc="0" normalizeH="0" baseline="0" noProof="0" dirty="0">
              <a:ln>
                <a:noFill/>
              </a:ln>
              <a:solidFill>
                <a:srgbClr val="3F5378"/>
              </a:solidFill>
              <a:effectLst/>
              <a:uLnTx/>
              <a:uFillTx/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CFD8E48E-195D-44A3-A647-06AFD70D5A4F}"/>
              </a:ext>
            </a:extLst>
          </p:cNvPr>
          <p:cNvGrpSpPr/>
          <p:nvPr/>
        </p:nvGrpSpPr>
        <p:grpSpPr>
          <a:xfrm>
            <a:off x="4784923" y="1257465"/>
            <a:ext cx="306494" cy="369332"/>
            <a:chOff x="4661731" y="4558280"/>
            <a:chExt cx="306494" cy="369332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EA312994-E80C-4713-A57C-457E5ADAD8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80225" y="4639612"/>
              <a:ext cx="288000" cy="2880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FE3CC792-D209-4CEB-8BBE-B6AD654C51F6}"/>
                </a:ext>
              </a:extLst>
            </p:cNvPr>
            <p:cNvSpPr txBox="1"/>
            <p:nvPr/>
          </p:nvSpPr>
          <p:spPr>
            <a:xfrm>
              <a:off x="4661731" y="4558280"/>
              <a:ext cx="3064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</a:t>
              </a:r>
            </a:p>
          </p:txBody>
        </p:sp>
      </p:grpSp>
      <p:grpSp>
        <p:nvGrpSpPr>
          <p:cNvPr id="18" name="Grupo 17">
            <a:extLst>
              <a:ext uri="{FF2B5EF4-FFF2-40B4-BE49-F238E27FC236}">
                <a16:creationId xmlns:a16="http://schemas.microsoft.com/office/drawing/2014/main" id="{2B99B907-2EEC-4DE5-9A4C-F35B282582BA}"/>
              </a:ext>
            </a:extLst>
          </p:cNvPr>
          <p:cNvGrpSpPr/>
          <p:nvPr/>
        </p:nvGrpSpPr>
        <p:grpSpPr>
          <a:xfrm>
            <a:off x="3403724" y="2110800"/>
            <a:ext cx="340158" cy="369332"/>
            <a:chOff x="2375069" y="4474986"/>
            <a:chExt cx="340158" cy="369332"/>
          </a:xfrm>
        </p:grpSpPr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85EAA1CA-DEDD-48A6-9F63-DD9F2A08C6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8226" y="4516709"/>
              <a:ext cx="288000" cy="288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CuadroTexto 20">
              <a:extLst>
                <a:ext uri="{FF2B5EF4-FFF2-40B4-BE49-F238E27FC236}">
                  <a16:creationId xmlns:a16="http://schemas.microsoft.com/office/drawing/2014/main" id="{0DE1CAF0-AC70-466D-9D5C-0B597D0E881D}"/>
                </a:ext>
              </a:extLst>
            </p:cNvPr>
            <p:cNvSpPr txBox="1"/>
            <p:nvPr/>
          </p:nvSpPr>
          <p:spPr>
            <a:xfrm>
              <a:off x="2375069" y="4474986"/>
              <a:ext cx="3401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</a:t>
              </a:r>
            </a:p>
          </p:txBody>
        </p:sp>
      </p:grpSp>
      <p:cxnSp>
        <p:nvCxnSpPr>
          <p:cNvPr id="3" name="Conector recto 2">
            <a:extLst>
              <a:ext uri="{FF2B5EF4-FFF2-40B4-BE49-F238E27FC236}">
                <a16:creationId xmlns:a16="http://schemas.microsoft.com/office/drawing/2014/main" id="{45095C70-9ECD-4CF8-B0E9-4B8068FD4B0C}"/>
              </a:ext>
            </a:extLst>
          </p:cNvPr>
          <p:cNvCxnSpPr>
            <a:cxnSpLocks/>
          </p:cNvCxnSpPr>
          <p:nvPr/>
        </p:nvCxnSpPr>
        <p:spPr>
          <a:xfrm flipV="1">
            <a:off x="3708970" y="1583817"/>
            <a:ext cx="1075953" cy="601823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23646A30-A849-4729-BB05-23DFC4E9F5CA}"/>
                  </a:ext>
                </a:extLst>
              </p:cNvPr>
              <p:cNvSpPr txBox="1"/>
              <p:nvPr/>
            </p:nvSpPr>
            <p:spPr>
              <a:xfrm>
                <a:off x="4148862" y="1582808"/>
                <a:ext cx="16696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23646A30-A849-4729-BB05-23DFC4E9F5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48862" y="1582808"/>
                <a:ext cx="166969" cy="276999"/>
              </a:xfrm>
              <a:prstGeom prst="rect">
                <a:avLst/>
              </a:prstGeom>
              <a:blipFill>
                <a:blip r:embed="rId4"/>
                <a:stretch>
                  <a:fillRect l="-22222" r="-1851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>
                <a:extLst>
                  <a:ext uri="{FF2B5EF4-FFF2-40B4-BE49-F238E27FC236}">
                    <a16:creationId xmlns:a16="http://schemas.microsoft.com/office/drawing/2014/main" id="{D835F71F-4A10-48D7-A1BA-34001AEBB2DB}"/>
                  </a:ext>
                </a:extLst>
              </p:cNvPr>
              <p:cNvSpPr txBox="1"/>
              <p:nvPr/>
            </p:nvSpPr>
            <p:spPr>
              <a:xfrm>
                <a:off x="4762677" y="1859807"/>
                <a:ext cx="1187376" cy="51860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∙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𝑞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CuadroTexto 4">
                <a:extLst>
                  <a:ext uri="{FF2B5EF4-FFF2-40B4-BE49-F238E27FC236}">
                    <a16:creationId xmlns:a16="http://schemas.microsoft.com/office/drawing/2014/main" id="{D835F71F-4A10-48D7-A1BA-34001AEBB2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62677" y="1859807"/>
                <a:ext cx="1187376" cy="51860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7" name="Grupo 26">
            <a:extLst>
              <a:ext uri="{FF2B5EF4-FFF2-40B4-BE49-F238E27FC236}">
                <a16:creationId xmlns:a16="http://schemas.microsoft.com/office/drawing/2014/main" id="{E8BA91D6-EF23-4567-9572-4653A0192180}"/>
              </a:ext>
            </a:extLst>
          </p:cNvPr>
          <p:cNvGrpSpPr/>
          <p:nvPr/>
        </p:nvGrpSpPr>
        <p:grpSpPr>
          <a:xfrm>
            <a:off x="6396899" y="1123076"/>
            <a:ext cx="1030594" cy="1768448"/>
            <a:chOff x="7293600" y="1421152"/>
            <a:chExt cx="1030594" cy="1768448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7CED0EAA-6E06-46CA-9082-6265E4330172}"/>
                </a:ext>
              </a:extLst>
            </p:cNvPr>
            <p:cNvSpPr/>
            <p:nvPr/>
          </p:nvSpPr>
          <p:spPr>
            <a:xfrm>
              <a:off x="7293600" y="1421152"/>
              <a:ext cx="1030594" cy="1768448"/>
            </a:xfrm>
            <a:prstGeom prst="rect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BA611482-10BE-475A-A4BD-E5E11080F83F}"/>
                </a:ext>
              </a:extLst>
            </p:cNvPr>
            <p:cNvGrpSpPr/>
            <p:nvPr/>
          </p:nvGrpSpPr>
          <p:grpSpPr>
            <a:xfrm>
              <a:off x="7655650" y="2093536"/>
              <a:ext cx="306494" cy="369332"/>
              <a:chOff x="4661731" y="4558280"/>
              <a:chExt cx="306494" cy="369332"/>
            </a:xfrm>
          </p:grpSpPr>
          <p:sp>
            <p:nvSpPr>
              <p:cNvPr id="24" name="Elipse 23">
                <a:extLst>
                  <a:ext uri="{FF2B5EF4-FFF2-40B4-BE49-F238E27FC236}">
                    <a16:creationId xmlns:a16="http://schemas.microsoft.com/office/drawing/2014/main" id="{F85FA2EC-A6D8-42E1-837D-C22D12E646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0225" y="4639612"/>
                <a:ext cx="288000" cy="28800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109A3AE2-00F8-4F80-B858-41C84990CFB5}"/>
                  </a:ext>
                </a:extLst>
              </p:cNvPr>
              <p:cNvSpPr txBox="1"/>
              <p:nvPr/>
            </p:nvSpPr>
            <p:spPr>
              <a:xfrm>
                <a:off x="4661731" y="4558280"/>
                <a:ext cx="3064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q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6E51916B-4922-4DAC-B5DD-D379697F5D20}"/>
                    </a:ext>
                  </a:extLst>
                </p:cNvPr>
                <p:cNvSpPr txBox="1"/>
                <p:nvPr/>
              </p:nvSpPr>
              <p:spPr>
                <a:xfrm>
                  <a:off x="7425678" y="1433310"/>
                  <a:ext cx="24846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∞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6E51916B-4922-4DAC-B5DD-D379697F5D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25678" y="1433310"/>
                  <a:ext cx="248466" cy="276999"/>
                </a:xfrm>
                <a:prstGeom prst="rect">
                  <a:avLst/>
                </a:prstGeom>
                <a:blipFill>
                  <a:blip r:embed="rId6"/>
                  <a:stretch>
                    <a:fillRect l="-12195" r="-1219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ángulo 25">
                  <a:extLst>
                    <a:ext uri="{FF2B5EF4-FFF2-40B4-BE49-F238E27FC236}">
                      <a16:creationId xmlns:a16="http://schemas.microsoft.com/office/drawing/2014/main" id="{0EDEAE0A-D5F9-46DB-8EF6-069B725E867E}"/>
                    </a:ext>
                  </a:extLst>
                </p:cNvPr>
                <p:cNvSpPr/>
                <p:nvPr/>
              </p:nvSpPr>
              <p:spPr>
                <a:xfrm>
                  <a:off x="7293600" y="2537708"/>
                  <a:ext cx="83035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=0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6" name="Rectángulo 25">
                  <a:extLst>
                    <a:ext uri="{FF2B5EF4-FFF2-40B4-BE49-F238E27FC236}">
                      <a16:creationId xmlns:a16="http://schemas.microsoft.com/office/drawing/2014/main" id="{0EDEAE0A-D5F9-46DB-8EF6-069B725E867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93600" y="2537708"/>
                  <a:ext cx="830356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38268558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9">
            <a:extLst>
              <a:ext uri="{FF2B5EF4-FFF2-40B4-BE49-F238E27FC236}">
                <a16:creationId xmlns:a16="http://schemas.microsoft.com/office/drawing/2014/main" id="{EEB322BB-21AB-4CF3-ACAB-AD528E78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3" name="Conector recto 32">
            <a:extLst>
              <a:ext uri="{FF2B5EF4-FFF2-40B4-BE49-F238E27FC236}">
                <a16:creationId xmlns:a16="http://schemas.microsoft.com/office/drawing/2014/main" id="{BDD902B6-D4BF-4306-9E0C-BE76A62C0002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p:sp>
        <p:nvSpPr>
          <p:cNvPr id="35" name="2 Marcador de contenido"/>
          <p:cNvSpPr txBox="1">
            <a:spLocks/>
          </p:cNvSpPr>
          <p:nvPr/>
        </p:nvSpPr>
        <p:spPr bwMode="auto">
          <a:xfrm>
            <a:off x="707279" y="951846"/>
            <a:ext cx="3945404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73050" indent="-2730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44546A"/>
              </a:buClr>
              <a:buSzPct val="73000"/>
              <a:buFontTx/>
              <a:buNone/>
              <a:tabLst/>
              <a:defRPr/>
            </a:pPr>
            <a:r>
              <a:rPr kumimoji="0" lang="es-ES" altLang="es-E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Equivalente gravitacional</a:t>
            </a:r>
            <a:endParaRPr kumimoji="0" lang="es-MX" altLang="es-ES" sz="2200" b="0" i="0" u="none" strike="noStrike" kern="1200" cap="none" spc="0" normalizeH="0" baseline="0" noProof="0" dirty="0">
              <a:ln>
                <a:noFill/>
              </a:ln>
              <a:solidFill>
                <a:srgbClr val="6C6C6C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6" name="Conector recto de flecha 35"/>
          <p:cNvCxnSpPr/>
          <p:nvPr/>
        </p:nvCxnSpPr>
        <p:spPr>
          <a:xfrm flipH="1">
            <a:off x="5656533" y="1522687"/>
            <a:ext cx="675278" cy="62369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7" name="2 Marcador de contenido"/>
          <p:cNvSpPr txBox="1">
            <a:spLocks/>
          </p:cNvSpPr>
          <p:nvPr/>
        </p:nvSpPr>
        <p:spPr bwMode="auto">
          <a:xfrm>
            <a:off x="5606878" y="1054454"/>
            <a:ext cx="2608729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73050" indent="-2730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44546A"/>
              </a:buClr>
              <a:buSzPct val="73000"/>
              <a:buFontTx/>
              <a:buNone/>
              <a:tabLst/>
              <a:defRPr/>
            </a:pPr>
            <a:r>
              <a:rPr kumimoji="0" lang="es-ES" altLang="es-E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Energía Potencial</a:t>
            </a:r>
            <a:endParaRPr kumimoji="0" lang="es-MX" altLang="es-ES" sz="2200" b="0" i="0" u="none" strike="noStrike" kern="1200" cap="none" spc="0" normalizeH="0" baseline="0" noProof="0" dirty="0">
              <a:ln>
                <a:noFill/>
              </a:ln>
              <a:solidFill>
                <a:srgbClr val="6C6C6C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4652683" y="2301410"/>
            <a:ext cx="268638" cy="46233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5360390" y="4561831"/>
                <a:ext cx="85664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0390" y="4561831"/>
                <a:ext cx="856645" cy="369332"/>
              </a:xfrm>
              <a:prstGeom prst="rect">
                <a:avLst/>
              </a:prstGeom>
              <a:blipFill>
                <a:blip r:embed="rId5"/>
                <a:stretch>
                  <a:fillRect l="-7801" r="-8511"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Rectángulo 6"/>
          <p:cNvSpPr/>
          <p:nvPr/>
        </p:nvSpPr>
        <p:spPr>
          <a:xfrm>
            <a:off x="4089115" y="2404153"/>
            <a:ext cx="1017141" cy="260963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Elipse 7"/>
          <p:cNvSpPr/>
          <p:nvPr/>
        </p:nvSpPr>
        <p:spPr>
          <a:xfrm>
            <a:off x="4797512" y="2038159"/>
            <a:ext cx="360351" cy="3769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4087582" y="5013790"/>
            <a:ext cx="3884459" cy="9246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/>
              <p:cNvSpPr txBox="1"/>
              <p:nvPr/>
            </p:nvSpPr>
            <p:spPr>
              <a:xfrm>
                <a:off x="7784735" y="2110995"/>
                <a:ext cx="85664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8" name="CuadroTexto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4735" y="2110995"/>
                <a:ext cx="856645" cy="369332"/>
              </a:xfrm>
              <a:prstGeom prst="rect">
                <a:avLst/>
              </a:prstGeom>
              <a:blipFill>
                <a:blip r:embed="rId6"/>
                <a:stretch>
                  <a:fillRect l="-7801" r="-8511" b="-655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CuadroTexto 38"/>
              <p:cNvSpPr txBox="1"/>
              <p:nvPr/>
            </p:nvSpPr>
            <p:spPr>
              <a:xfrm>
                <a:off x="5472933" y="2146385"/>
                <a:ext cx="13091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𝑚𝑔h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9" name="CuadroTexto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2933" y="2146385"/>
                <a:ext cx="1309140" cy="369332"/>
              </a:xfrm>
              <a:prstGeom prst="rect">
                <a:avLst/>
              </a:prstGeom>
              <a:blipFill>
                <a:blip r:embed="rId7"/>
                <a:stretch>
                  <a:fillRect l="-5116" r="-7442" b="-3442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CuadroTexto 39"/>
              <p:cNvSpPr txBox="1"/>
              <p:nvPr/>
            </p:nvSpPr>
            <p:spPr>
              <a:xfrm>
                <a:off x="7490855" y="4539122"/>
                <a:ext cx="153837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𝑚𝑔h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0" name="CuadroTexto 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0855" y="4539122"/>
                <a:ext cx="1538370" cy="369332"/>
              </a:xfrm>
              <a:prstGeom prst="rect">
                <a:avLst/>
              </a:prstGeom>
              <a:blipFill>
                <a:blip r:embed="rId8"/>
                <a:stretch>
                  <a:fillRect l="-4365" r="-6349" b="-35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Conector recto 10"/>
          <p:cNvCxnSpPr/>
          <p:nvPr/>
        </p:nvCxnSpPr>
        <p:spPr>
          <a:xfrm>
            <a:off x="4406751" y="2404153"/>
            <a:ext cx="0" cy="2609636"/>
          </a:xfrm>
          <a:prstGeom prst="line">
            <a:avLst/>
          </a:prstGeom>
          <a:ln>
            <a:solidFill>
              <a:schemeClr val="bg1"/>
            </a:solidFill>
            <a:tailEnd type="non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41" name="CuadroTexto 40"/>
          <p:cNvSpPr txBox="1"/>
          <p:nvPr/>
        </p:nvSpPr>
        <p:spPr>
          <a:xfrm>
            <a:off x="4552700" y="3615559"/>
            <a:ext cx="3686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82" name="Grupo 81">
            <a:extLst>
              <a:ext uri="{FF2B5EF4-FFF2-40B4-BE49-F238E27FC236}">
                <a16:creationId xmlns:a16="http://schemas.microsoft.com/office/drawing/2014/main" id="{99ED138F-F8FD-41CE-BF6A-CA2D55811D56}"/>
              </a:ext>
            </a:extLst>
          </p:cNvPr>
          <p:cNvGrpSpPr/>
          <p:nvPr/>
        </p:nvGrpSpPr>
        <p:grpSpPr>
          <a:xfrm>
            <a:off x="261499" y="1664817"/>
            <a:ext cx="3276584" cy="3298125"/>
            <a:chOff x="261499" y="1664817"/>
            <a:chExt cx="3276584" cy="3298125"/>
          </a:xfrm>
        </p:grpSpPr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45A69229-C0A6-4610-A11D-6E1F880299BB}"/>
                </a:ext>
              </a:extLst>
            </p:cNvPr>
            <p:cNvGrpSpPr/>
            <p:nvPr/>
          </p:nvGrpSpPr>
          <p:grpSpPr>
            <a:xfrm>
              <a:off x="1912280" y="3278934"/>
              <a:ext cx="714428" cy="720357"/>
              <a:chOff x="643616" y="36609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20" name="Modelo 3D 19" descr="Esfera de color gris claro">
                    <a:extLst>
                      <a:ext uri="{FF2B5EF4-FFF2-40B4-BE49-F238E27FC236}">
                        <a16:creationId xmlns:a16="http://schemas.microsoft.com/office/drawing/2014/main" id="{CFC42DC5-9435-4E08-8055-C9CE80CB312F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60905"/>
                  <a:ext cx="714428" cy="720357"/>
                </p:xfrm>
                <a:graphic>
                  <a:graphicData uri="http://schemas.microsoft.com/office/drawing/2017/model3d">
                    <am3d:model3d r:embed="rId9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10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20" name="Modelo 3D 19" descr="Esfera de color gris claro">
                    <a:extLst>
                      <a:ext uri="{FF2B5EF4-FFF2-40B4-BE49-F238E27FC236}">
                        <a16:creationId xmlns:a16="http://schemas.microsoft.com/office/drawing/2014/main" id="{CFC42DC5-9435-4E08-8055-C9CE80CB312F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1912280" y="3278934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" name="Rectángulo 5">
                    <a:extLst>
                      <a:ext uri="{FF2B5EF4-FFF2-40B4-BE49-F238E27FC236}">
                        <a16:creationId xmlns:a16="http://schemas.microsoft.com/office/drawing/2014/main" id="{D0B34EE0-95E6-4461-8E38-AC439AC47921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6" name="Rectángulo 5">
                    <a:extLst>
                      <a:ext uri="{FF2B5EF4-FFF2-40B4-BE49-F238E27FC236}">
                        <a16:creationId xmlns:a16="http://schemas.microsoft.com/office/drawing/2014/main" id="{D0B34EE0-95E6-4461-8E38-AC439AC47921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7A47DBEF-0181-40AD-9AC7-4BF2C381925D}"/>
                </a:ext>
              </a:extLst>
            </p:cNvPr>
            <p:cNvGrpSpPr/>
            <p:nvPr/>
          </p:nvGrpSpPr>
          <p:grpSpPr>
            <a:xfrm>
              <a:off x="1912280" y="1664817"/>
              <a:ext cx="714428" cy="720357"/>
              <a:chOff x="643616" y="36465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25" name="Modelo 3D 24" descr="Esfera de color gris claro">
                    <a:extLst>
                      <a:ext uri="{FF2B5EF4-FFF2-40B4-BE49-F238E27FC236}">
                        <a16:creationId xmlns:a16="http://schemas.microsoft.com/office/drawing/2014/main" id="{CC430CA3-50E9-43D2-968A-104E2E112CBC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46505"/>
                  <a:ext cx="714428" cy="720357"/>
                </p:xfrm>
                <a:graphic>
                  <a:graphicData uri="http://schemas.microsoft.com/office/drawing/2017/model3d">
                    <am3d:model3d r:embed="rId9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11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25" name="Modelo 3D 24" descr="Esfera de color gris claro">
                    <a:extLst>
                      <a:ext uri="{FF2B5EF4-FFF2-40B4-BE49-F238E27FC236}">
                        <a16:creationId xmlns:a16="http://schemas.microsoft.com/office/drawing/2014/main" id="{CC430CA3-50E9-43D2-968A-104E2E112CBC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1912280" y="1664817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" name="Rectángulo 25">
                    <a:extLst>
                      <a:ext uri="{FF2B5EF4-FFF2-40B4-BE49-F238E27FC236}">
                        <a16:creationId xmlns:a16="http://schemas.microsoft.com/office/drawing/2014/main" id="{99A0FD67-B58A-43A4-A590-3D610E50D8C7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6" name="Rectángulo 25">
                    <a:extLst>
                      <a:ext uri="{FF2B5EF4-FFF2-40B4-BE49-F238E27FC236}">
                        <a16:creationId xmlns:a16="http://schemas.microsoft.com/office/drawing/2014/main" id="{99A0FD67-B58A-43A4-A590-3D610E50D8C7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11278504-1AC2-49E9-A398-1ACEFD499C07}"/>
                </a:ext>
              </a:extLst>
            </p:cNvPr>
            <p:cNvGrpSpPr/>
            <p:nvPr/>
          </p:nvGrpSpPr>
          <p:grpSpPr>
            <a:xfrm>
              <a:off x="2051742" y="2363486"/>
              <a:ext cx="1119257" cy="219875"/>
              <a:chOff x="2051742" y="2363486"/>
              <a:chExt cx="1119257" cy="219875"/>
            </a:xfrm>
          </p:grpSpPr>
          <p:cxnSp>
            <p:nvCxnSpPr>
              <p:cNvPr id="13" name="Conector recto 12">
                <a:extLst>
                  <a:ext uri="{FF2B5EF4-FFF2-40B4-BE49-F238E27FC236}">
                    <a16:creationId xmlns:a16="http://schemas.microsoft.com/office/drawing/2014/main" id="{40A2169E-23C0-4661-8DB1-F719E8456315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" name="Grupo 17">
                <a:extLst>
                  <a:ext uri="{FF2B5EF4-FFF2-40B4-BE49-F238E27FC236}">
                    <a16:creationId xmlns:a16="http://schemas.microsoft.com/office/drawing/2014/main" id="{867235FA-D205-4317-960F-C906E6F2DC76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17" name="Grupo 16">
                  <a:extLst>
                    <a:ext uri="{FF2B5EF4-FFF2-40B4-BE49-F238E27FC236}">
                      <a16:creationId xmlns:a16="http://schemas.microsoft.com/office/drawing/2014/main" id="{B44B31D7-4126-415F-93DB-8942E9C0CCA1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15" name="Conector recto 14">
                    <a:extLst>
                      <a:ext uri="{FF2B5EF4-FFF2-40B4-BE49-F238E27FC236}">
                        <a16:creationId xmlns:a16="http://schemas.microsoft.com/office/drawing/2014/main" id="{8E1D36EF-3F45-4527-9296-A5297395F9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Conector recto 31">
                    <a:extLst>
                      <a:ext uri="{FF2B5EF4-FFF2-40B4-BE49-F238E27FC236}">
                        <a16:creationId xmlns:a16="http://schemas.microsoft.com/office/drawing/2014/main" id="{71E82078-F6FB-4E88-B935-5F22EA94E0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Conector recto 41">
                    <a:extLst>
                      <a:ext uri="{FF2B5EF4-FFF2-40B4-BE49-F238E27FC236}">
                        <a16:creationId xmlns:a16="http://schemas.microsoft.com/office/drawing/2014/main" id="{3F244DC6-AD63-444E-AE41-2F5B0B420F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Conector recto 42">
                    <a:extLst>
                      <a:ext uri="{FF2B5EF4-FFF2-40B4-BE49-F238E27FC236}">
                        <a16:creationId xmlns:a16="http://schemas.microsoft.com/office/drawing/2014/main" id="{50A1E457-0CF7-4FDF-BC66-904F5542E9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4" name="Grupo 43">
                  <a:extLst>
                    <a:ext uri="{FF2B5EF4-FFF2-40B4-BE49-F238E27FC236}">
                      <a16:creationId xmlns:a16="http://schemas.microsoft.com/office/drawing/2014/main" id="{12295D3C-44EA-4CCC-B0E2-4C02D625F190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45" name="Conector recto 44">
                    <a:extLst>
                      <a:ext uri="{FF2B5EF4-FFF2-40B4-BE49-F238E27FC236}">
                        <a16:creationId xmlns:a16="http://schemas.microsoft.com/office/drawing/2014/main" id="{81B74AE6-E856-4A2D-A9CA-9837F2F7E6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" name="Conector recto 45">
                    <a:extLst>
                      <a:ext uri="{FF2B5EF4-FFF2-40B4-BE49-F238E27FC236}">
                        <a16:creationId xmlns:a16="http://schemas.microsoft.com/office/drawing/2014/main" id="{01A8E01A-D393-4F8B-BEA6-2C1914BC63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Conector recto 46">
                    <a:extLst>
                      <a:ext uri="{FF2B5EF4-FFF2-40B4-BE49-F238E27FC236}">
                        <a16:creationId xmlns:a16="http://schemas.microsoft.com/office/drawing/2014/main" id="{5AA1EAEE-0DCC-4330-B1CB-A2674849C4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Conector recto 47">
                    <a:extLst>
                      <a:ext uri="{FF2B5EF4-FFF2-40B4-BE49-F238E27FC236}">
                        <a16:creationId xmlns:a16="http://schemas.microsoft.com/office/drawing/2014/main" id="{32FE0A1F-EAA0-4C49-91A8-5B91F87482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60" name="Grupo 59">
              <a:extLst>
                <a:ext uri="{FF2B5EF4-FFF2-40B4-BE49-F238E27FC236}">
                  <a16:creationId xmlns:a16="http://schemas.microsoft.com/office/drawing/2014/main" id="{2362E49A-BBF4-4F95-9810-CB465769DBEB}"/>
                </a:ext>
              </a:extLst>
            </p:cNvPr>
            <p:cNvGrpSpPr/>
            <p:nvPr/>
          </p:nvGrpSpPr>
          <p:grpSpPr>
            <a:xfrm>
              <a:off x="1973806" y="3984891"/>
              <a:ext cx="1119257" cy="219875"/>
              <a:chOff x="2051742" y="2363486"/>
              <a:chExt cx="1119257" cy="219875"/>
            </a:xfrm>
          </p:grpSpPr>
          <p:cxnSp>
            <p:nvCxnSpPr>
              <p:cNvPr id="61" name="Conector recto 60">
                <a:extLst>
                  <a:ext uri="{FF2B5EF4-FFF2-40B4-BE49-F238E27FC236}">
                    <a16:creationId xmlns:a16="http://schemas.microsoft.com/office/drawing/2014/main" id="{ECDC7176-E2BC-4F86-9ACB-FDE7B02E52AD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2" name="Grupo 61">
                <a:extLst>
                  <a:ext uri="{FF2B5EF4-FFF2-40B4-BE49-F238E27FC236}">
                    <a16:creationId xmlns:a16="http://schemas.microsoft.com/office/drawing/2014/main" id="{4834BF7E-DA22-4D67-9776-A8C02DAD099F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63" name="Grupo 62">
                  <a:extLst>
                    <a:ext uri="{FF2B5EF4-FFF2-40B4-BE49-F238E27FC236}">
                      <a16:creationId xmlns:a16="http://schemas.microsoft.com/office/drawing/2014/main" id="{EC78141C-9E77-4C2D-8F94-55348B69DFEC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69" name="Conector recto 68">
                    <a:extLst>
                      <a:ext uri="{FF2B5EF4-FFF2-40B4-BE49-F238E27FC236}">
                        <a16:creationId xmlns:a16="http://schemas.microsoft.com/office/drawing/2014/main" id="{ED1A5318-C5DF-4CF6-B0F2-A44C7CA6AF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Conector recto 69">
                    <a:extLst>
                      <a:ext uri="{FF2B5EF4-FFF2-40B4-BE49-F238E27FC236}">
                        <a16:creationId xmlns:a16="http://schemas.microsoft.com/office/drawing/2014/main" id="{7CDAB267-77BC-4548-8FBA-2D138E9A8D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Conector recto 70">
                    <a:extLst>
                      <a:ext uri="{FF2B5EF4-FFF2-40B4-BE49-F238E27FC236}">
                        <a16:creationId xmlns:a16="http://schemas.microsoft.com/office/drawing/2014/main" id="{18DEAA5F-6150-4955-A911-54A33FF145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Conector recto 71">
                    <a:extLst>
                      <a:ext uri="{FF2B5EF4-FFF2-40B4-BE49-F238E27FC236}">
                        <a16:creationId xmlns:a16="http://schemas.microsoft.com/office/drawing/2014/main" id="{08BC67EB-8B3D-4583-9EB0-0BC947AC28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upo 63">
                  <a:extLst>
                    <a:ext uri="{FF2B5EF4-FFF2-40B4-BE49-F238E27FC236}">
                      <a16:creationId xmlns:a16="http://schemas.microsoft.com/office/drawing/2014/main" id="{53931F09-2BAB-452D-8517-F84AEB5E4A22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65" name="Conector recto 64">
                    <a:extLst>
                      <a:ext uri="{FF2B5EF4-FFF2-40B4-BE49-F238E27FC236}">
                        <a16:creationId xmlns:a16="http://schemas.microsoft.com/office/drawing/2014/main" id="{853CB6BC-BA7A-4117-9E55-80D2447504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Conector recto 65">
                    <a:extLst>
                      <a:ext uri="{FF2B5EF4-FFF2-40B4-BE49-F238E27FC236}">
                        <a16:creationId xmlns:a16="http://schemas.microsoft.com/office/drawing/2014/main" id="{F4E073B6-F957-4B5A-B97E-9B2EFDB85D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Conector recto 66">
                    <a:extLst>
                      <a:ext uri="{FF2B5EF4-FFF2-40B4-BE49-F238E27FC236}">
                        <a16:creationId xmlns:a16="http://schemas.microsoft.com/office/drawing/2014/main" id="{333B9C77-3C03-4BAC-A6D4-8A4CBD6E82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ector recto 67">
                    <a:extLst>
                      <a:ext uri="{FF2B5EF4-FFF2-40B4-BE49-F238E27FC236}">
                        <a16:creationId xmlns:a16="http://schemas.microsoft.com/office/drawing/2014/main" id="{3DA2DEED-913A-4687-ACC6-DA26EA903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AE8CB6CE-346D-481A-AD84-85BE3E06126A}"/>
                    </a:ext>
                  </a:extLst>
                </p:cNvPr>
                <p:cNvSpPr txBox="1"/>
                <p:nvPr/>
              </p:nvSpPr>
              <p:spPr>
                <a:xfrm>
                  <a:off x="1662222" y="1770214"/>
                  <a:ext cx="21140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AE8CB6CE-346D-481A-AD84-85BE3E0612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62222" y="1770214"/>
                  <a:ext cx="211404" cy="276999"/>
                </a:xfrm>
                <a:prstGeom prst="rect">
                  <a:avLst/>
                </a:prstGeom>
                <a:blipFill>
                  <a:blip r:embed="rId14"/>
                  <a:stretch>
                    <a:fillRect l="-29412" r="-23529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3" name="CuadroTexto 72">
                  <a:extLst>
                    <a:ext uri="{FF2B5EF4-FFF2-40B4-BE49-F238E27FC236}">
                      <a16:creationId xmlns:a16="http://schemas.microsoft.com/office/drawing/2014/main" id="{963EC2E9-9B21-4D7F-89A5-5D66CBF0EA08}"/>
                    </a:ext>
                  </a:extLst>
                </p:cNvPr>
                <p:cNvSpPr txBox="1"/>
                <p:nvPr/>
              </p:nvSpPr>
              <p:spPr>
                <a:xfrm>
                  <a:off x="1631145" y="3263095"/>
                  <a:ext cx="20101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73" name="CuadroTexto 72">
                  <a:extLst>
                    <a:ext uri="{FF2B5EF4-FFF2-40B4-BE49-F238E27FC236}">
                      <a16:creationId xmlns:a16="http://schemas.microsoft.com/office/drawing/2014/main" id="{963EC2E9-9B21-4D7F-89A5-5D66CBF0EA0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31145" y="3263095"/>
                  <a:ext cx="201016" cy="276999"/>
                </a:xfrm>
                <a:prstGeom prst="rect">
                  <a:avLst/>
                </a:prstGeom>
                <a:blipFill>
                  <a:blip r:embed="rId15"/>
                  <a:stretch>
                    <a:fillRect l="-30303" r="-24242" b="-652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0" name="Conector recto 29">
              <a:extLst>
                <a:ext uri="{FF2B5EF4-FFF2-40B4-BE49-F238E27FC236}">
                  <a16:creationId xmlns:a16="http://schemas.microsoft.com/office/drawing/2014/main" id="{80217020-1035-49E9-8246-3A1B62F3A9A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800" y="2055190"/>
              <a:ext cx="137948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347DAC5A-799A-4E3A-88B0-9D72048718FD}"/>
                </a:ext>
              </a:extLst>
            </p:cNvPr>
            <p:cNvSpPr/>
            <p:nvPr/>
          </p:nvSpPr>
          <p:spPr>
            <a:xfrm>
              <a:off x="261659" y="4870475"/>
              <a:ext cx="3276424" cy="9246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" name="Conector recto de flecha 76">
              <a:extLst>
                <a:ext uri="{FF2B5EF4-FFF2-40B4-BE49-F238E27FC236}">
                  <a16:creationId xmlns:a16="http://schemas.microsoft.com/office/drawing/2014/main" id="{B3023209-048B-4391-A1B8-FFC9BBB83033}"/>
                </a:ext>
              </a:extLst>
            </p:cNvPr>
            <p:cNvCxnSpPr/>
            <p:nvPr/>
          </p:nvCxnSpPr>
          <p:spPr>
            <a:xfrm flipV="1">
              <a:off x="532800" y="2038159"/>
              <a:ext cx="0" cy="282609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457C9FE5-532A-4365-A001-A4B480092DA7}"/>
                    </a:ext>
                  </a:extLst>
                </p:cNvPr>
                <p:cNvSpPr txBox="1"/>
                <p:nvPr/>
              </p:nvSpPr>
              <p:spPr>
                <a:xfrm>
                  <a:off x="261499" y="2986096"/>
                  <a:ext cx="30899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𝐵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457C9FE5-532A-4365-A001-A4B480092D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1499" y="2986096"/>
                  <a:ext cx="308995" cy="276999"/>
                </a:xfrm>
                <a:prstGeom prst="rect">
                  <a:avLst/>
                </a:prstGeom>
                <a:blipFill>
                  <a:blip r:embed="rId16"/>
                  <a:stretch>
                    <a:fillRect l="-19608" r="-392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9" name="Conector recto 78">
              <a:extLst>
                <a:ext uri="{FF2B5EF4-FFF2-40B4-BE49-F238E27FC236}">
                  <a16:creationId xmlns:a16="http://schemas.microsoft.com/office/drawing/2014/main" id="{125D0CA5-49A5-4D38-A1CE-CD712B4562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5719" y="3638898"/>
              <a:ext cx="684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Conector recto de flecha 79">
              <a:extLst>
                <a:ext uri="{FF2B5EF4-FFF2-40B4-BE49-F238E27FC236}">
                  <a16:creationId xmlns:a16="http://schemas.microsoft.com/office/drawing/2014/main" id="{5D16D7EA-223F-470C-8C83-86B06480DAA8}"/>
                </a:ext>
              </a:extLst>
            </p:cNvPr>
            <p:cNvCxnSpPr/>
            <p:nvPr/>
          </p:nvCxnSpPr>
          <p:spPr>
            <a:xfrm flipV="1">
              <a:off x="1245719" y="3604251"/>
              <a:ext cx="0" cy="126000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CuadroTexto 80">
                  <a:extLst>
                    <a:ext uri="{FF2B5EF4-FFF2-40B4-BE49-F238E27FC236}">
                      <a16:creationId xmlns:a16="http://schemas.microsoft.com/office/drawing/2014/main" id="{D0129194-8391-46BE-A1D4-1CC215A515C4}"/>
                    </a:ext>
                  </a:extLst>
                </p:cNvPr>
                <p:cNvSpPr txBox="1"/>
                <p:nvPr/>
              </p:nvSpPr>
              <p:spPr>
                <a:xfrm>
                  <a:off x="938746" y="4066266"/>
                  <a:ext cx="29309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𝐴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81" name="CuadroTexto 80">
                  <a:extLst>
                    <a:ext uri="{FF2B5EF4-FFF2-40B4-BE49-F238E27FC236}">
                      <a16:creationId xmlns:a16="http://schemas.microsoft.com/office/drawing/2014/main" id="{D0129194-8391-46BE-A1D4-1CC215A515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8746" y="4066266"/>
                  <a:ext cx="293094" cy="276999"/>
                </a:xfrm>
                <a:prstGeom prst="rect">
                  <a:avLst/>
                </a:prstGeom>
                <a:blipFill>
                  <a:blip r:embed="rId17"/>
                  <a:stretch>
                    <a:fillRect l="-20833" r="-6250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529517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" grpId="0"/>
      <p:bldP spid="7" grpId="0" animBg="1"/>
      <p:bldP spid="8" grpId="0" animBg="1"/>
      <p:bldP spid="9" grpId="0" animBg="1"/>
      <p:bldP spid="38" grpId="0"/>
      <p:bldP spid="39" grpId="0"/>
      <p:bldP spid="40" grpId="0"/>
      <p:bldP spid="4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9">
            <a:extLst>
              <a:ext uri="{FF2B5EF4-FFF2-40B4-BE49-F238E27FC236}">
                <a16:creationId xmlns:a16="http://schemas.microsoft.com/office/drawing/2014/main" id="{EEB322BB-21AB-4CF3-ACAB-AD528E78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3" name="Conector recto 32">
            <a:extLst>
              <a:ext uri="{FF2B5EF4-FFF2-40B4-BE49-F238E27FC236}">
                <a16:creationId xmlns:a16="http://schemas.microsoft.com/office/drawing/2014/main" id="{BDD902B6-D4BF-4306-9E0C-BE76A62C0002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uadroTexto 11"/>
          <p:cNvSpPr txBox="1"/>
          <p:nvPr/>
        </p:nvSpPr>
        <p:spPr>
          <a:xfrm>
            <a:off x="369651" y="696802"/>
            <a:ext cx="80934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 términos generales el trabajo realizado por una </a:t>
            </a:r>
            <a:r>
              <a:rPr kumimoji="0" lang="es-ES" sz="2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fuerza variable depende </a:t>
            </a: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la trayectoria!!!!</a:t>
            </a:r>
          </a:p>
        </p:txBody>
      </p:sp>
      <p:grpSp>
        <p:nvGrpSpPr>
          <p:cNvPr id="6" name="Grupo 5"/>
          <p:cNvGrpSpPr/>
          <p:nvPr/>
        </p:nvGrpSpPr>
        <p:grpSpPr>
          <a:xfrm>
            <a:off x="1727637" y="2526492"/>
            <a:ext cx="5217772" cy="2176991"/>
            <a:chOff x="978608" y="2516764"/>
            <a:chExt cx="5217772" cy="2176991"/>
          </a:xfrm>
        </p:grpSpPr>
        <p:grpSp>
          <p:nvGrpSpPr>
            <p:cNvPr id="13" name="Group 1"/>
            <p:cNvGrpSpPr/>
            <p:nvPr/>
          </p:nvGrpSpPr>
          <p:grpSpPr>
            <a:xfrm>
              <a:off x="978608" y="2516764"/>
              <a:ext cx="4829088" cy="2176991"/>
              <a:chOff x="988335" y="2536219"/>
              <a:chExt cx="4829088" cy="2176991"/>
            </a:xfrm>
          </p:grpSpPr>
          <p:grpSp>
            <p:nvGrpSpPr>
              <p:cNvPr id="14" name="Group 10"/>
              <p:cNvGrpSpPr/>
              <p:nvPr/>
            </p:nvGrpSpPr>
            <p:grpSpPr>
              <a:xfrm>
                <a:off x="1018133" y="2536219"/>
                <a:ext cx="4799290" cy="2176991"/>
                <a:chOff x="1018133" y="2536219"/>
                <a:chExt cx="4799290" cy="2176991"/>
              </a:xfrm>
            </p:grpSpPr>
            <p:grpSp>
              <p:nvGrpSpPr>
                <p:cNvPr id="17" name="Grupo 39"/>
                <p:cNvGrpSpPr/>
                <p:nvPr/>
              </p:nvGrpSpPr>
              <p:grpSpPr>
                <a:xfrm>
                  <a:off x="1018133" y="2536219"/>
                  <a:ext cx="4799290" cy="2176991"/>
                  <a:chOff x="1668516" y="2824492"/>
                  <a:chExt cx="7249104" cy="3443018"/>
                </a:xfrm>
              </p:grpSpPr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20" name="CuadroTexto 40"/>
                      <p:cNvSpPr txBox="1"/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lIns="0" tIns="0" rIns="0" bIns="0" rtlCol="0">
                        <a:sp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𝐴</m:t>
                              </m:r>
                            </m:oMath>
                          </m:oMathPara>
                        </a14:m>
                        <a:endParaRPr kumimoji="0" lang="eu-ES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20" name="CuadroTexto 4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blipFill rotWithShape="0">
                        <a:blip r:embed="rId4"/>
                        <a:stretch>
                          <a:fillRect l="-54839" r="-61290" b="-6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grpSp>
                <p:nvGrpSpPr>
                  <p:cNvPr id="21" name="Grupo 41"/>
                  <p:cNvGrpSpPr/>
                  <p:nvPr/>
                </p:nvGrpSpPr>
                <p:grpSpPr>
                  <a:xfrm>
                    <a:off x="2149974" y="2824492"/>
                    <a:ext cx="6767646" cy="3443018"/>
                    <a:chOff x="2149974" y="2824492"/>
                    <a:chExt cx="6767646" cy="3443018"/>
                  </a:xfrm>
                </p:grpSpPr>
                <p:sp>
                  <p:nvSpPr>
                    <p:cNvPr id="22" name="Elipse 42"/>
                    <p:cNvSpPr/>
                    <p:nvPr/>
                  </p:nvSpPr>
                  <p:spPr>
                    <a:xfrm>
                      <a:off x="8215466" y="3316691"/>
                      <a:ext cx="180000" cy="180000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u-E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4" name="Grupo 43"/>
                    <p:cNvGrpSpPr/>
                    <p:nvPr/>
                  </p:nvGrpSpPr>
                  <p:grpSpPr>
                    <a:xfrm>
                      <a:off x="2149974" y="3407726"/>
                      <a:ext cx="6159289" cy="2859784"/>
                      <a:chOff x="2135625" y="2966890"/>
                      <a:chExt cx="6159289" cy="2859784"/>
                    </a:xfrm>
                  </p:grpSpPr>
                  <p:sp>
                    <p:nvSpPr>
                      <p:cNvPr id="26" name="Forma libre 45"/>
                      <p:cNvSpPr/>
                      <p:nvPr/>
                    </p:nvSpPr>
                    <p:spPr>
                      <a:xfrm>
                        <a:off x="2160297" y="2966890"/>
                        <a:ext cx="6134617" cy="2801046"/>
                      </a:xfrm>
                      <a:custGeom>
                        <a:avLst/>
                        <a:gdLst>
                          <a:gd name="connsiteX0" fmla="*/ 41727 w 6134617"/>
                          <a:gd name="connsiteY0" fmla="*/ 2696547 h 2801046"/>
                          <a:gd name="connsiteX1" fmla="*/ 135033 w 6134617"/>
                          <a:gd name="connsiteY1" fmla="*/ 2565918 h 2801046"/>
                          <a:gd name="connsiteX2" fmla="*/ 1161401 w 6134617"/>
                          <a:gd name="connsiteY2" fmla="*/ 625151 h 2801046"/>
                          <a:gd name="connsiteX3" fmla="*/ 4240503 w 6134617"/>
                          <a:gd name="connsiteY3" fmla="*/ 2304661 h 2801046"/>
                          <a:gd name="connsiteX4" fmla="*/ 5556119 w 6134617"/>
                          <a:gd name="connsiteY4" fmla="*/ 1399591 h 2801046"/>
                          <a:gd name="connsiteX5" fmla="*/ 6134617 w 6134617"/>
                          <a:gd name="connsiteY5" fmla="*/ 0 h 2801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34617" h="2801046">
                            <a:moveTo>
                              <a:pt x="41727" y="2696547"/>
                            </a:moveTo>
                            <a:cubicBezTo>
                              <a:pt x="-4926" y="2803849"/>
                              <a:pt x="-51579" y="2911151"/>
                              <a:pt x="135033" y="2565918"/>
                            </a:cubicBezTo>
                            <a:cubicBezTo>
                              <a:pt x="321645" y="2220685"/>
                              <a:pt x="477156" y="668694"/>
                              <a:pt x="1161401" y="625151"/>
                            </a:cubicBezTo>
                            <a:cubicBezTo>
                              <a:pt x="1845646" y="581608"/>
                              <a:pt x="3508050" y="2175588"/>
                              <a:pt x="4240503" y="2304661"/>
                            </a:cubicBezTo>
                            <a:cubicBezTo>
                              <a:pt x="4972956" y="2433734"/>
                              <a:pt x="5240433" y="1783701"/>
                              <a:pt x="5556119" y="1399591"/>
                            </a:cubicBezTo>
                            <a:cubicBezTo>
                              <a:pt x="5871805" y="1015481"/>
                              <a:pt x="6003211" y="507740"/>
                              <a:pt x="6134617" y="0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FF0000"/>
                        </a:solidFill>
                        <a:tailEnd type="stealth" w="lg" len="lg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" name="Elipse 64"/>
                      <p:cNvSpPr/>
                      <p:nvPr/>
                    </p:nvSpPr>
                    <p:spPr>
                      <a:xfrm>
                        <a:off x="2135625" y="5646673"/>
                        <a:ext cx="179999" cy="180001"/>
                      </a:xfrm>
                      <a:prstGeom prst="ellipse">
                        <a:avLst/>
                      </a:prstGeom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cxnSp>
                    <p:nvCxnSpPr>
                      <p:cNvPr id="29" name="Conector recto de flecha 59"/>
                      <p:cNvCxnSpPr/>
                      <p:nvPr/>
                    </p:nvCxnSpPr>
                    <p:spPr>
                      <a:xfrm flipV="1">
                        <a:off x="2160297" y="3032906"/>
                        <a:ext cx="6040820" cy="2709148"/>
                      </a:xfrm>
                      <a:prstGeom prst="straightConnector1">
                        <a:avLst/>
                      </a:prstGeom>
                      <a:ln w="25400">
                        <a:solidFill>
                          <a:srgbClr val="0070C0"/>
                        </a:solidFill>
                        <a:tailEnd type="stealth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sp>
                  <p:nvSpPr>
                    <p:cNvPr id="25" name="CuadroTexto 44"/>
                    <p:cNvSpPr txBox="1"/>
                    <p:nvPr/>
                  </p:nvSpPr>
                  <p:spPr>
                    <a:xfrm>
                      <a:off x="8384610" y="2824492"/>
                      <a:ext cx="533010" cy="584117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u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</p:grpSp>
            <p:sp>
              <p:nvSpPr>
                <p:cNvPr id="18" name="Rectangle 12"/>
                <p:cNvSpPr/>
                <p:nvPr/>
              </p:nvSpPr>
              <p:spPr>
                <a:xfrm>
                  <a:off x="3498885" y="2930369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Rectangle 13"/>
                <p:cNvSpPr/>
                <p:nvPr/>
              </p:nvSpPr>
              <p:spPr>
                <a:xfrm>
                  <a:off x="4555742" y="4145658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5" name="Conector recto de flecha 22"/>
              <p:cNvCxnSpPr/>
              <p:nvPr/>
            </p:nvCxnSpPr>
            <p:spPr>
              <a:xfrm flipH="1" flipV="1">
                <a:off x="1353218" y="3598922"/>
                <a:ext cx="42366" cy="104646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CuadroTexto 19"/>
                  <p:cNvSpPr txBox="1"/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u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kumimoji="0" lang="eu-E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6" name="CuadroTexto 19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blipFill rotWithShape="0"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Rectángulo 3"/>
                <p:cNvSpPr/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𝒂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" name="Rectángulo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ángulo 4"/>
                <p:cNvSpPr/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𝒃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" name="Rectángulo 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𝒂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  <m:r>
                        <a:rPr kumimoji="0" lang="es-ES" sz="2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≠</m:t>
                      </m:r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𝒃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</p:spTree>
    <p:extLst>
      <p:ext uri="{BB962C8B-B14F-4D97-AF65-F5344CB8AC3E}">
        <p14:creationId xmlns:p14="http://schemas.microsoft.com/office/powerpoint/2010/main" val="113809414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9">
            <a:extLst>
              <a:ext uri="{FF2B5EF4-FFF2-40B4-BE49-F238E27FC236}">
                <a16:creationId xmlns:a16="http://schemas.microsoft.com/office/drawing/2014/main" id="{EEB322BB-21AB-4CF3-ACAB-AD528E78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3" name="Conector recto 32">
            <a:extLst>
              <a:ext uri="{FF2B5EF4-FFF2-40B4-BE49-F238E27FC236}">
                <a16:creationId xmlns:a16="http://schemas.microsoft.com/office/drawing/2014/main" id="{BDD902B6-D4BF-4306-9E0C-BE76A62C0002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𝒂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  <m:r>
                        <a:rPr kumimoji="0" lang="es-ES" sz="2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𝒃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CuadroTexto 11"/>
          <p:cNvSpPr txBox="1"/>
          <p:nvPr/>
        </p:nvSpPr>
        <p:spPr>
          <a:xfrm>
            <a:off x="68094" y="696802"/>
            <a:ext cx="885216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Existen fuerzas cuyo trabajo realizado solo depende de la posición inicial (A) y final de la partícula (B), y es </a:t>
            </a: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independiente de la trayectoria </a:t>
            </a: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s-ES" sz="2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Fuerza conservativa</a:t>
            </a:r>
            <a:endParaRPr kumimoji="0" lang="es-ES" sz="2800" b="1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1727637" y="2526492"/>
            <a:ext cx="5217772" cy="2176991"/>
            <a:chOff x="978608" y="2516764"/>
            <a:chExt cx="5217772" cy="2176991"/>
          </a:xfrm>
        </p:grpSpPr>
        <p:grpSp>
          <p:nvGrpSpPr>
            <p:cNvPr id="13" name="Group 1"/>
            <p:cNvGrpSpPr/>
            <p:nvPr/>
          </p:nvGrpSpPr>
          <p:grpSpPr>
            <a:xfrm>
              <a:off x="978608" y="2516764"/>
              <a:ext cx="4829088" cy="2176991"/>
              <a:chOff x="988335" y="2536219"/>
              <a:chExt cx="4829088" cy="2176991"/>
            </a:xfrm>
          </p:grpSpPr>
          <p:grpSp>
            <p:nvGrpSpPr>
              <p:cNvPr id="14" name="Group 10"/>
              <p:cNvGrpSpPr/>
              <p:nvPr/>
            </p:nvGrpSpPr>
            <p:grpSpPr>
              <a:xfrm>
                <a:off x="1018133" y="2536219"/>
                <a:ext cx="4799290" cy="2176991"/>
                <a:chOff x="1018133" y="2536219"/>
                <a:chExt cx="4799290" cy="2176991"/>
              </a:xfrm>
            </p:grpSpPr>
            <p:grpSp>
              <p:nvGrpSpPr>
                <p:cNvPr id="17" name="Grupo 39"/>
                <p:cNvGrpSpPr/>
                <p:nvPr/>
              </p:nvGrpSpPr>
              <p:grpSpPr>
                <a:xfrm>
                  <a:off x="1018133" y="2536219"/>
                  <a:ext cx="4799290" cy="2176991"/>
                  <a:chOff x="1668516" y="2824492"/>
                  <a:chExt cx="7249104" cy="3443018"/>
                </a:xfrm>
              </p:grpSpPr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20" name="CuadroTexto 40"/>
                      <p:cNvSpPr txBox="1"/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lIns="0" tIns="0" rIns="0" bIns="0" rtlCol="0">
                        <a:sp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𝐴</m:t>
                              </m:r>
                            </m:oMath>
                          </m:oMathPara>
                        </a14:m>
                        <a:endParaRPr kumimoji="0" lang="eu-ES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20" name="CuadroTexto 4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blipFill rotWithShape="0">
                        <a:blip r:embed="rId5"/>
                        <a:stretch>
                          <a:fillRect l="-54839" r="-61290" b="-6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grpSp>
                <p:nvGrpSpPr>
                  <p:cNvPr id="21" name="Grupo 41"/>
                  <p:cNvGrpSpPr/>
                  <p:nvPr/>
                </p:nvGrpSpPr>
                <p:grpSpPr>
                  <a:xfrm>
                    <a:off x="2149974" y="2824492"/>
                    <a:ext cx="6767646" cy="3443018"/>
                    <a:chOff x="2149974" y="2824492"/>
                    <a:chExt cx="6767646" cy="3443018"/>
                  </a:xfrm>
                </p:grpSpPr>
                <p:sp>
                  <p:nvSpPr>
                    <p:cNvPr id="22" name="Elipse 42"/>
                    <p:cNvSpPr/>
                    <p:nvPr/>
                  </p:nvSpPr>
                  <p:spPr>
                    <a:xfrm>
                      <a:off x="8215466" y="3316691"/>
                      <a:ext cx="180000" cy="180000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u-E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4" name="Grupo 43"/>
                    <p:cNvGrpSpPr/>
                    <p:nvPr/>
                  </p:nvGrpSpPr>
                  <p:grpSpPr>
                    <a:xfrm>
                      <a:off x="2149974" y="3407726"/>
                      <a:ext cx="6159289" cy="2859784"/>
                      <a:chOff x="2135625" y="2966890"/>
                      <a:chExt cx="6159289" cy="2859784"/>
                    </a:xfrm>
                  </p:grpSpPr>
                  <p:sp>
                    <p:nvSpPr>
                      <p:cNvPr id="26" name="Forma libre 45"/>
                      <p:cNvSpPr/>
                      <p:nvPr/>
                    </p:nvSpPr>
                    <p:spPr>
                      <a:xfrm>
                        <a:off x="2160297" y="2966890"/>
                        <a:ext cx="6134617" cy="2801046"/>
                      </a:xfrm>
                      <a:custGeom>
                        <a:avLst/>
                        <a:gdLst>
                          <a:gd name="connsiteX0" fmla="*/ 41727 w 6134617"/>
                          <a:gd name="connsiteY0" fmla="*/ 2696547 h 2801046"/>
                          <a:gd name="connsiteX1" fmla="*/ 135033 w 6134617"/>
                          <a:gd name="connsiteY1" fmla="*/ 2565918 h 2801046"/>
                          <a:gd name="connsiteX2" fmla="*/ 1161401 w 6134617"/>
                          <a:gd name="connsiteY2" fmla="*/ 625151 h 2801046"/>
                          <a:gd name="connsiteX3" fmla="*/ 4240503 w 6134617"/>
                          <a:gd name="connsiteY3" fmla="*/ 2304661 h 2801046"/>
                          <a:gd name="connsiteX4" fmla="*/ 5556119 w 6134617"/>
                          <a:gd name="connsiteY4" fmla="*/ 1399591 h 2801046"/>
                          <a:gd name="connsiteX5" fmla="*/ 6134617 w 6134617"/>
                          <a:gd name="connsiteY5" fmla="*/ 0 h 2801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34617" h="2801046">
                            <a:moveTo>
                              <a:pt x="41727" y="2696547"/>
                            </a:moveTo>
                            <a:cubicBezTo>
                              <a:pt x="-4926" y="2803849"/>
                              <a:pt x="-51579" y="2911151"/>
                              <a:pt x="135033" y="2565918"/>
                            </a:cubicBezTo>
                            <a:cubicBezTo>
                              <a:pt x="321645" y="2220685"/>
                              <a:pt x="477156" y="668694"/>
                              <a:pt x="1161401" y="625151"/>
                            </a:cubicBezTo>
                            <a:cubicBezTo>
                              <a:pt x="1845646" y="581608"/>
                              <a:pt x="3508050" y="2175588"/>
                              <a:pt x="4240503" y="2304661"/>
                            </a:cubicBezTo>
                            <a:cubicBezTo>
                              <a:pt x="4972956" y="2433734"/>
                              <a:pt x="5240433" y="1783701"/>
                              <a:pt x="5556119" y="1399591"/>
                            </a:cubicBezTo>
                            <a:cubicBezTo>
                              <a:pt x="5871805" y="1015481"/>
                              <a:pt x="6003211" y="507740"/>
                              <a:pt x="6134617" y="0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FF0000"/>
                        </a:solidFill>
                        <a:tailEnd type="stealth" w="lg" len="lg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" name="Elipse 64"/>
                      <p:cNvSpPr/>
                      <p:nvPr/>
                    </p:nvSpPr>
                    <p:spPr>
                      <a:xfrm>
                        <a:off x="2135625" y="5646673"/>
                        <a:ext cx="179999" cy="180001"/>
                      </a:xfrm>
                      <a:prstGeom prst="ellipse">
                        <a:avLst/>
                      </a:prstGeom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cxnSp>
                    <p:nvCxnSpPr>
                      <p:cNvPr id="29" name="Conector recto de flecha 59"/>
                      <p:cNvCxnSpPr/>
                      <p:nvPr/>
                    </p:nvCxnSpPr>
                    <p:spPr>
                      <a:xfrm flipV="1">
                        <a:off x="2160297" y="3032906"/>
                        <a:ext cx="6040820" cy="2709148"/>
                      </a:xfrm>
                      <a:prstGeom prst="straightConnector1">
                        <a:avLst/>
                      </a:prstGeom>
                      <a:ln w="25400">
                        <a:solidFill>
                          <a:srgbClr val="0070C0"/>
                        </a:solidFill>
                        <a:tailEnd type="stealth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sp>
                  <p:nvSpPr>
                    <p:cNvPr id="25" name="CuadroTexto 44"/>
                    <p:cNvSpPr txBox="1"/>
                    <p:nvPr/>
                  </p:nvSpPr>
                  <p:spPr>
                    <a:xfrm>
                      <a:off x="8384610" y="2824492"/>
                      <a:ext cx="533010" cy="584117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u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</p:grpSp>
            <p:sp>
              <p:nvSpPr>
                <p:cNvPr id="18" name="Rectangle 12"/>
                <p:cNvSpPr/>
                <p:nvPr/>
              </p:nvSpPr>
              <p:spPr>
                <a:xfrm>
                  <a:off x="3498885" y="2930369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Rectangle 13"/>
                <p:cNvSpPr/>
                <p:nvPr/>
              </p:nvSpPr>
              <p:spPr>
                <a:xfrm>
                  <a:off x="4555742" y="4145658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5" name="Conector recto de flecha 22"/>
              <p:cNvCxnSpPr/>
              <p:nvPr/>
            </p:nvCxnSpPr>
            <p:spPr>
              <a:xfrm flipH="1" flipV="1">
                <a:off x="1353218" y="3598922"/>
                <a:ext cx="42366" cy="104646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CuadroTexto 19"/>
                  <p:cNvSpPr txBox="1"/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u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kumimoji="0" lang="eu-E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6" name="CuadroTexto 19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blipFill rotWithShape="0"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Rectángulo 3"/>
                <p:cNvSpPr/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𝒂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" name="Rectángulo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ángulo 4"/>
                <p:cNvSpPr/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𝒃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" name="Rectángulo 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</p:spTree>
    <p:extLst>
      <p:ext uri="{BB962C8B-B14F-4D97-AF65-F5344CB8AC3E}">
        <p14:creationId xmlns:p14="http://schemas.microsoft.com/office/powerpoint/2010/main" val="190024838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9">
            <a:extLst>
              <a:ext uri="{FF2B5EF4-FFF2-40B4-BE49-F238E27FC236}">
                <a16:creationId xmlns:a16="http://schemas.microsoft.com/office/drawing/2014/main" id="{EEB322BB-21AB-4CF3-ACAB-AD528E78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3" name="Conector recto 32">
            <a:extLst>
              <a:ext uri="{FF2B5EF4-FFF2-40B4-BE49-F238E27FC236}">
                <a16:creationId xmlns:a16="http://schemas.microsoft.com/office/drawing/2014/main" id="{BDD902B6-D4BF-4306-9E0C-BE76A62C0002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uadroTexto 11"/>
          <p:cNvSpPr txBox="1"/>
          <p:nvPr/>
        </p:nvSpPr>
        <p:spPr>
          <a:xfrm>
            <a:off x="68094" y="696802"/>
            <a:ext cx="907590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Definición</a:t>
            </a: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es-ES" sz="2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fuerza conservativa </a:t>
            </a:r>
            <a:r>
              <a:rPr kumimoji="0" lang="es-E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cuando el trabajo que realiza solo depende de posición inicial y final del movimiento. </a:t>
            </a:r>
            <a:endParaRPr kumimoji="0" lang="es-ES" sz="2800" b="1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1727637" y="2526492"/>
            <a:ext cx="5217772" cy="2176991"/>
            <a:chOff x="978608" y="2516764"/>
            <a:chExt cx="5217772" cy="2176991"/>
          </a:xfrm>
        </p:grpSpPr>
        <p:grpSp>
          <p:nvGrpSpPr>
            <p:cNvPr id="13" name="Group 1"/>
            <p:cNvGrpSpPr/>
            <p:nvPr/>
          </p:nvGrpSpPr>
          <p:grpSpPr>
            <a:xfrm>
              <a:off x="978608" y="2516764"/>
              <a:ext cx="4829088" cy="2176991"/>
              <a:chOff x="988335" y="2536219"/>
              <a:chExt cx="4829088" cy="2176991"/>
            </a:xfrm>
          </p:grpSpPr>
          <p:grpSp>
            <p:nvGrpSpPr>
              <p:cNvPr id="14" name="Group 10"/>
              <p:cNvGrpSpPr/>
              <p:nvPr/>
            </p:nvGrpSpPr>
            <p:grpSpPr>
              <a:xfrm>
                <a:off x="1018133" y="2536219"/>
                <a:ext cx="4799290" cy="2176991"/>
                <a:chOff x="1018133" y="2536219"/>
                <a:chExt cx="4799290" cy="2176991"/>
              </a:xfrm>
            </p:grpSpPr>
            <p:grpSp>
              <p:nvGrpSpPr>
                <p:cNvPr id="17" name="Grupo 39"/>
                <p:cNvGrpSpPr/>
                <p:nvPr/>
              </p:nvGrpSpPr>
              <p:grpSpPr>
                <a:xfrm>
                  <a:off x="1018133" y="2536219"/>
                  <a:ext cx="4799290" cy="2176991"/>
                  <a:chOff x="1668516" y="2824492"/>
                  <a:chExt cx="7249104" cy="3443018"/>
                </a:xfrm>
              </p:grpSpPr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20" name="CuadroTexto 40"/>
                      <p:cNvSpPr txBox="1"/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none" lIns="0" tIns="0" rIns="0" bIns="0" rtlCol="0">
                        <a:sp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𝐴</m:t>
                              </m:r>
                            </m:oMath>
                          </m:oMathPara>
                        </a14:m>
                        <a:endParaRPr kumimoji="0" lang="eu-ES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20" name="CuadroTexto 4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1668516" y="5753935"/>
                        <a:ext cx="283539" cy="369332"/>
                      </a:xfrm>
                      <a:prstGeom prst="rect">
                        <a:avLst/>
                      </a:prstGeom>
                      <a:blipFill rotWithShape="0">
                        <a:blip r:embed="rId4"/>
                        <a:stretch>
                          <a:fillRect l="-54839" r="-61290" b="-6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s-E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grpSp>
                <p:nvGrpSpPr>
                  <p:cNvPr id="21" name="Grupo 41"/>
                  <p:cNvGrpSpPr/>
                  <p:nvPr/>
                </p:nvGrpSpPr>
                <p:grpSpPr>
                  <a:xfrm>
                    <a:off x="2149974" y="2824492"/>
                    <a:ext cx="6767646" cy="3443018"/>
                    <a:chOff x="2149974" y="2824492"/>
                    <a:chExt cx="6767646" cy="3443018"/>
                  </a:xfrm>
                </p:grpSpPr>
                <p:sp>
                  <p:nvSpPr>
                    <p:cNvPr id="22" name="Elipse 42"/>
                    <p:cNvSpPr/>
                    <p:nvPr/>
                  </p:nvSpPr>
                  <p:spPr>
                    <a:xfrm>
                      <a:off x="8215466" y="3316691"/>
                      <a:ext cx="180000" cy="180000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u-E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4" name="Grupo 43"/>
                    <p:cNvGrpSpPr/>
                    <p:nvPr/>
                  </p:nvGrpSpPr>
                  <p:grpSpPr>
                    <a:xfrm>
                      <a:off x="2149974" y="3407726"/>
                      <a:ext cx="6159289" cy="2859784"/>
                      <a:chOff x="2135625" y="2966890"/>
                      <a:chExt cx="6159289" cy="2859784"/>
                    </a:xfrm>
                  </p:grpSpPr>
                  <p:sp>
                    <p:nvSpPr>
                      <p:cNvPr id="26" name="Forma libre 45"/>
                      <p:cNvSpPr/>
                      <p:nvPr/>
                    </p:nvSpPr>
                    <p:spPr>
                      <a:xfrm>
                        <a:off x="2160297" y="2966890"/>
                        <a:ext cx="6134617" cy="2801046"/>
                      </a:xfrm>
                      <a:custGeom>
                        <a:avLst/>
                        <a:gdLst>
                          <a:gd name="connsiteX0" fmla="*/ 41727 w 6134617"/>
                          <a:gd name="connsiteY0" fmla="*/ 2696547 h 2801046"/>
                          <a:gd name="connsiteX1" fmla="*/ 135033 w 6134617"/>
                          <a:gd name="connsiteY1" fmla="*/ 2565918 h 2801046"/>
                          <a:gd name="connsiteX2" fmla="*/ 1161401 w 6134617"/>
                          <a:gd name="connsiteY2" fmla="*/ 625151 h 2801046"/>
                          <a:gd name="connsiteX3" fmla="*/ 4240503 w 6134617"/>
                          <a:gd name="connsiteY3" fmla="*/ 2304661 h 2801046"/>
                          <a:gd name="connsiteX4" fmla="*/ 5556119 w 6134617"/>
                          <a:gd name="connsiteY4" fmla="*/ 1399591 h 2801046"/>
                          <a:gd name="connsiteX5" fmla="*/ 6134617 w 6134617"/>
                          <a:gd name="connsiteY5" fmla="*/ 0 h 2801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34617" h="2801046">
                            <a:moveTo>
                              <a:pt x="41727" y="2696547"/>
                            </a:moveTo>
                            <a:cubicBezTo>
                              <a:pt x="-4926" y="2803849"/>
                              <a:pt x="-51579" y="2911151"/>
                              <a:pt x="135033" y="2565918"/>
                            </a:cubicBezTo>
                            <a:cubicBezTo>
                              <a:pt x="321645" y="2220685"/>
                              <a:pt x="477156" y="668694"/>
                              <a:pt x="1161401" y="625151"/>
                            </a:cubicBezTo>
                            <a:cubicBezTo>
                              <a:pt x="1845646" y="581608"/>
                              <a:pt x="3508050" y="2175588"/>
                              <a:pt x="4240503" y="2304661"/>
                            </a:cubicBezTo>
                            <a:cubicBezTo>
                              <a:pt x="4972956" y="2433734"/>
                              <a:pt x="5240433" y="1783701"/>
                              <a:pt x="5556119" y="1399591"/>
                            </a:cubicBezTo>
                            <a:cubicBezTo>
                              <a:pt x="5871805" y="1015481"/>
                              <a:pt x="6003211" y="507740"/>
                              <a:pt x="6134617" y="0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FF0000"/>
                        </a:solidFill>
                        <a:tailEnd type="stealth" w="lg" len="lg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" name="Elipse 64"/>
                      <p:cNvSpPr/>
                      <p:nvPr/>
                    </p:nvSpPr>
                    <p:spPr>
                      <a:xfrm>
                        <a:off x="2135625" y="5646673"/>
                        <a:ext cx="179999" cy="180001"/>
                      </a:xfrm>
                      <a:prstGeom prst="ellipse">
                        <a:avLst/>
                      </a:prstGeom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u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cxnSp>
                    <p:nvCxnSpPr>
                      <p:cNvPr id="29" name="Conector recto de flecha 59"/>
                      <p:cNvCxnSpPr/>
                      <p:nvPr/>
                    </p:nvCxnSpPr>
                    <p:spPr>
                      <a:xfrm flipV="1">
                        <a:off x="2160297" y="3032906"/>
                        <a:ext cx="6040820" cy="2709148"/>
                      </a:xfrm>
                      <a:prstGeom prst="straightConnector1">
                        <a:avLst/>
                      </a:prstGeom>
                      <a:ln w="25400">
                        <a:solidFill>
                          <a:srgbClr val="0070C0"/>
                        </a:solidFill>
                        <a:tailEnd type="stealth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sp>
                  <p:nvSpPr>
                    <p:cNvPr id="25" name="CuadroTexto 44"/>
                    <p:cNvSpPr txBox="1"/>
                    <p:nvPr/>
                  </p:nvSpPr>
                  <p:spPr>
                    <a:xfrm>
                      <a:off x="8384610" y="2824492"/>
                      <a:ext cx="533010" cy="584117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u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</p:grpSp>
            <p:sp>
              <p:nvSpPr>
                <p:cNvPr id="18" name="Rectangle 12"/>
                <p:cNvSpPr/>
                <p:nvPr/>
              </p:nvSpPr>
              <p:spPr>
                <a:xfrm>
                  <a:off x="3498885" y="2930369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Rectangle 13"/>
                <p:cNvSpPr/>
                <p:nvPr/>
              </p:nvSpPr>
              <p:spPr>
                <a:xfrm>
                  <a:off x="4555742" y="4145658"/>
                  <a:ext cx="184731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u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5" name="Conector recto de flecha 22"/>
              <p:cNvCxnSpPr/>
              <p:nvPr/>
            </p:nvCxnSpPr>
            <p:spPr>
              <a:xfrm flipH="1" flipV="1">
                <a:off x="1353218" y="3598922"/>
                <a:ext cx="42366" cy="104646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CuadroTexto 19"/>
                  <p:cNvSpPr txBox="1"/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u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8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𝑭</m:t>
                              </m:r>
                            </m:e>
                          </m:acc>
                        </m:oMath>
                      </m:oMathPara>
                    </a14:m>
                    <a:endParaRPr kumimoji="0" lang="eu-E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6" name="CuadroTexto 19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88335" y="3433095"/>
                    <a:ext cx="247314" cy="483146"/>
                  </a:xfrm>
                  <a:prstGeom prst="rect">
                    <a:avLst/>
                  </a:prstGeom>
                  <a:blipFill rotWithShape="0"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Rectángulo 3"/>
                <p:cNvSpPr/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𝒂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" name="Rectángulo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328" y="3037089"/>
                  <a:ext cx="1024575" cy="396006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ángulo 4"/>
                <p:cNvSpPr/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𝑾</m:t>
                            </m:r>
                          </m:e>
                          <m:sub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𝑨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𝑩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,(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𝒃</m:t>
                            </m:r>
                            <m:r>
                              <a:rPr kumimoji="0" lang="es-ES" sz="1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)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" name="Rectángulo 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73408" y="3947655"/>
                  <a:ext cx="1022972" cy="396006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b="-923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𝒂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  <m:r>
                        <a:rPr kumimoji="0" lang="es-ES" sz="2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,(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𝒃</m:t>
                          </m:r>
                          <m:r>
                            <a:rPr kumimoji="0" lang="es-ES" sz="2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sub>
                      </m:sSub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6801" y="2157811"/>
                <a:ext cx="3169522" cy="564706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</p:spTree>
    <p:extLst>
      <p:ext uri="{BB962C8B-B14F-4D97-AF65-F5344CB8AC3E}">
        <p14:creationId xmlns:p14="http://schemas.microsoft.com/office/powerpoint/2010/main" val="2167167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89120D84-A1C1-49E8-887A-6C2BA236BA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01820" y="1225524"/>
            <a:ext cx="3245963" cy="324596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136634" y="893379"/>
            <a:ext cx="880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i="1" dirty="0"/>
              <a:t>Conductor (metales)</a:t>
            </a:r>
            <a:r>
              <a:rPr lang="es-ES" sz="2400" dirty="0"/>
              <a:t>: presenta cargas móviles y libres (electrones)</a:t>
            </a:r>
            <a:endParaRPr lang="es-ES" sz="2400" b="1" i="1" dirty="0"/>
          </a:p>
        </p:txBody>
      </p:sp>
      <p:sp>
        <p:nvSpPr>
          <p:cNvPr id="13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Conductores y aislantes</a:t>
            </a:r>
          </a:p>
        </p:txBody>
      </p:sp>
      <p:graphicFrame>
        <p:nvGraphicFramePr>
          <p:cNvPr id="15" name="Object 14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2699106"/>
              </p:ext>
            </p:extLst>
          </p:nvPr>
        </p:nvGraphicFramePr>
        <p:xfrm>
          <a:off x="0" y="1980181"/>
          <a:ext cx="950913" cy="582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2" name="Ecuación" r:id="rId6" imgW="393480" imgH="241200" progId="Equation.3">
                  <p:embed/>
                </p:oleObj>
              </mc:Choice>
              <mc:Fallback>
                <p:oleObj name="Ecuación" r:id="rId6" imgW="393480" imgH="2412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980181"/>
                        <a:ext cx="950913" cy="5826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Line 195"/>
          <p:cNvSpPr>
            <a:spLocks noChangeShapeType="1"/>
          </p:cNvSpPr>
          <p:nvPr/>
        </p:nvSpPr>
        <p:spPr bwMode="auto">
          <a:xfrm>
            <a:off x="502804" y="2403033"/>
            <a:ext cx="828675" cy="365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18" name="Line 196"/>
          <p:cNvSpPr>
            <a:spLocks noChangeShapeType="1"/>
          </p:cNvSpPr>
          <p:nvPr/>
        </p:nvSpPr>
        <p:spPr bwMode="auto">
          <a:xfrm>
            <a:off x="431367" y="2547495"/>
            <a:ext cx="898525" cy="10080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20" name="Rectangle 198"/>
          <p:cNvSpPr>
            <a:spLocks noChangeArrowheads="1"/>
          </p:cNvSpPr>
          <p:nvPr/>
        </p:nvSpPr>
        <p:spPr bwMode="auto">
          <a:xfrm>
            <a:off x="1383867" y="3303145"/>
            <a:ext cx="1547812" cy="288925"/>
          </a:xfrm>
          <a:prstGeom prst="rect">
            <a:avLst/>
          </a:prstGeom>
          <a:solidFill>
            <a:srgbClr val="0066FF">
              <a:alpha val="54901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AR" altLang="es-ES">
              <a:latin typeface="Calibri" panose="020F0502020204030204" pitchFamily="34" charset="0"/>
            </a:endParaRPr>
          </a:p>
        </p:txBody>
      </p:sp>
      <p:sp>
        <p:nvSpPr>
          <p:cNvPr id="22" name="Text Box 209"/>
          <p:cNvSpPr txBox="1">
            <a:spLocks noChangeArrowheads="1"/>
          </p:cNvSpPr>
          <p:nvPr/>
        </p:nvSpPr>
        <p:spPr bwMode="auto">
          <a:xfrm>
            <a:off x="6675912" y="1239364"/>
            <a:ext cx="16005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CH" altLang="es-ES" sz="2000" b="1" dirty="0">
                <a:solidFill>
                  <a:srgbClr val="0066FF"/>
                </a:solidFill>
                <a:latin typeface="Calibri" panose="020F0502020204030204" pitchFamily="34" charset="0"/>
              </a:rPr>
              <a:t>Electrón libre</a:t>
            </a:r>
          </a:p>
        </p:txBody>
      </p:sp>
      <p:graphicFrame>
        <p:nvGraphicFramePr>
          <p:cNvPr id="23" name="Group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8224559"/>
              </p:ext>
            </p:extLst>
          </p:nvPr>
        </p:nvGraphicFramePr>
        <p:xfrm>
          <a:off x="1422761" y="2418629"/>
          <a:ext cx="1511300" cy="1143000"/>
        </p:xfrm>
        <a:graphic>
          <a:graphicData uri="http://schemas.openxmlformats.org/drawingml/2006/table">
            <a:tbl>
              <a:tblPr/>
              <a:tblGrid>
                <a:gridCol w="7921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91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7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K-Schale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2 e</a:t>
                      </a:r>
                      <a:r>
                        <a:rPr kumimoji="0" lang="de-CH" sz="12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-</a:t>
                      </a:r>
                      <a:endParaRPr kumimoji="0" lang="de-CH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L-Schale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8 e</a:t>
                      </a:r>
                      <a:r>
                        <a:rPr kumimoji="0" lang="de-CH" sz="12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-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M-Schale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18 e</a:t>
                      </a:r>
                      <a:r>
                        <a:rPr kumimoji="0" lang="de-CH" sz="12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-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N-Schale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de-CH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1 e</a:t>
                      </a:r>
                      <a:r>
                        <a:rPr kumimoji="0" lang="de-CH" sz="12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Arial" charset="0"/>
                        </a:rPr>
                        <a:t>-</a:t>
                      </a:r>
                    </a:p>
                  </a:txBody>
                  <a:tcPr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" name="Text Box 200"/>
          <p:cNvSpPr txBox="1">
            <a:spLocks noChangeArrowheads="1"/>
          </p:cNvSpPr>
          <p:nvPr/>
        </p:nvSpPr>
        <p:spPr bwMode="auto">
          <a:xfrm rot="16200000">
            <a:off x="3024397" y="2469204"/>
            <a:ext cx="8603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CH" altLang="es-ES" sz="1600" dirty="0">
                <a:solidFill>
                  <a:schemeClr val="accent6"/>
                </a:solidFill>
                <a:latin typeface="Calibri" panose="020F0502020204030204" pitchFamily="34" charset="0"/>
              </a:rPr>
              <a:t>Nucleo </a:t>
            </a:r>
          </a:p>
          <a:p>
            <a:pPr eaLnBrk="1" hangingPunct="1"/>
            <a:r>
              <a:rPr lang="de-CH" altLang="es-ES" sz="1600" dirty="0">
                <a:solidFill>
                  <a:schemeClr val="accent6"/>
                </a:solidFill>
                <a:latin typeface="Calibri" panose="020F0502020204030204" pitchFamily="34" charset="0"/>
              </a:rPr>
              <a:t>atómico</a:t>
            </a:r>
          </a:p>
        </p:txBody>
      </p:sp>
      <p:sp>
        <p:nvSpPr>
          <p:cNvPr id="25" name="Text Box 201"/>
          <p:cNvSpPr txBox="1">
            <a:spLocks noChangeArrowheads="1"/>
          </p:cNvSpPr>
          <p:nvPr/>
        </p:nvSpPr>
        <p:spPr bwMode="auto">
          <a:xfrm>
            <a:off x="3222191" y="3231708"/>
            <a:ext cx="92192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CH" altLang="es-ES" sz="1600" dirty="0">
                <a:solidFill>
                  <a:srgbClr val="0066FF"/>
                </a:solidFill>
                <a:latin typeface="Calibri" panose="020F0502020204030204" pitchFamily="34" charset="0"/>
              </a:rPr>
              <a:t>Electrón </a:t>
            </a:r>
          </a:p>
          <a:p>
            <a:pPr algn="ctr" eaLnBrk="1" hangingPunct="1"/>
            <a:r>
              <a:rPr lang="de-CH" altLang="es-ES" sz="1600" dirty="0">
                <a:solidFill>
                  <a:srgbClr val="0066FF"/>
                </a:solidFill>
                <a:latin typeface="Calibri" panose="020F0502020204030204" pitchFamily="34" charset="0"/>
              </a:rPr>
              <a:t>de </a:t>
            </a:r>
          </a:p>
          <a:p>
            <a:pPr algn="ctr" eaLnBrk="1" hangingPunct="1"/>
            <a:r>
              <a:rPr lang="de-CH" altLang="es-ES" sz="1600" dirty="0">
                <a:solidFill>
                  <a:srgbClr val="0066FF"/>
                </a:solidFill>
                <a:latin typeface="Calibri" panose="020F0502020204030204" pitchFamily="34" charset="0"/>
              </a:rPr>
              <a:t>Valencia</a:t>
            </a:r>
          </a:p>
        </p:txBody>
      </p:sp>
      <p:sp>
        <p:nvSpPr>
          <p:cNvPr id="26" name="AutoShape 202"/>
          <p:cNvSpPr>
            <a:spLocks/>
          </p:cNvSpPr>
          <p:nvPr/>
        </p:nvSpPr>
        <p:spPr bwMode="auto">
          <a:xfrm>
            <a:off x="3058679" y="3303145"/>
            <a:ext cx="180975" cy="360363"/>
          </a:xfrm>
          <a:prstGeom prst="rightBrace">
            <a:avLst>
              <a:gd name="adj1" fmla="val 16594"/>
              <a:gd name="adj2" fmla="val 50000"/>
            </a:avLst>
          </a:prstGeom>
          <a:noFill/>
          <a:ln w="3810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AR" altLang="es-ES">
              <a:latin typeface="Calibri" panose="020F0502020204030204" pitchFamily="34" charset="0"/>
            </a:endParaRPr>
          </a:p>
        </p:txBody>
      </p:sp>
      <p:sp>
        <p:nvSpPr>
          <p:cNvPr id="29" name="Line 205"/>
          <p:cNvSpPr>
            <a:spLocks noChangeShapeType="1"/>
          </p:cNvSpPr>
          <p:nvPr/>
        </p:nvSpPr>
        <p:spPr bwMode="auto">
          <a:xfrm flipH="1">
            <a:off x="4046361" y="1634401"/>
            <a:ext cx="3355962" cy="1921158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2" name="Line 207"/>
          <p:cNvSpPr>
            <a:spLocks noChangeShapeType="1"/>
          </p:cNvSpPr>
          <p:nvPr/>
        </p:nvSpPr>
        <p:spPr bwMode="auto">
          <a:xfrm flipV="1">
            <a:off x="3746935" y="2848506"/>
            <a:ext cx="3510665" cy="5040"/>
          </a:xfrm>
          <a:prstGeom prst="line">
            <a:avLst/>
          </a:pr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>
              <a:solidFill>
                <a:schemeClr val="accent6"/>
              </a:solidFill>
            </a:endParaRPr>
          </a:p>
        </p:txBody>
      </p:sp>
      <p:sp>
        <p:nvSpPr>
          <p:cNvPr id="33" name="AutoShape 199"/>
          <p:cNvSpPr>
            <a:spLocks/>
          </p:cNvSpPr>
          <p:nvPr/>
        </p:nvSpPr>
        <p:spPr bwMode="auto">
          <a:xfrm>
            <a:off x="3058679" y="2403033"/>
            <a:ext cx="180975" cy="865187"/>
          </a:xfrm>
          <a:prstGeom prst="rightBrace">
            <a:avLst>
              <a:gd name="adj1" fmla="val 39839"/>
              <a:gd name="adj2" fmla="val 50000"/>
            </a:avLst>
          </a:prstGeom>
          <a:noFill/>
          <a:ln w="38100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AR" altLang="es-ES">
              <a:solidFill>
                <a:schemeClr val="accent6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1434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5" grpId="0"/>
      <p:bldP spid="26" grpId="0" animBg="1"/>
      <p:bldP spid="29" grpId="0" animBg="1"/>
      <p:bldP spid="32" grpId="0" animBg="1"/>
      <p:bldP spid="33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ángulo 35"/>
          <p:cNvSpPr/>
          <p:nvPr/>
        </p:nvSpPr>
        <p:spPr>
          <a:xfrm>
            <a:off x="282102" y="3151762"/>
            <a:ext cx="8823298" cy="19163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502131" y="1745036"/>
                <a:ext cx="3854581" cy="9206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𝐹</m:t>
                              </m:r>
                            </m:e>
                          </m:acc>
                        </m:e>
                      </m:nary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2131" y="1745036"/>
                <a:ext cx="3854581" cy="920637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428017" y="963038"/>
                <a:ext cx="802531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cada 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tipo de fuerza conservativa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se puede definir una función posición de la </a:t>
                </a:r>
                <a:r>
                  <a:rPr kumimoji="0" lang="es-E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particula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U(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𝑟</m:t>
                        </m:r>
                      </m:e>
                    </m:acc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), que llamaremos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energía potencial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017" y="963038"/>
                <a:ext cx="8025319" cy="707886"/>
              </a:xfrm>
              <a:prstGeom prst="rect">
                <a:avLst/>
              </a:prstGeom>
              <a:blipFill rotWithShape="0">
                <a:blip r:embed="rId5"/>
                <a:stretch>
                  <a:fillRect l="-759" t="-5172" r="-1291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CuadroTexto 34"/>
          <p:cNvSpPr txBox="1"/>
          <p:nvPr/>
        </p:nvSpPr>
        <p:spPr>
          <a:xfrm>
            <a:off x="428017" y="3482502"/>
            <a:ext cx="84338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 energía potencial correspondiente a una fuerza conservativa es una función de la posición de la partícula tal que el trabajo que realiza dicha fuerza conservativa cuando la partícula se mueve desde A hasta B es igual a la diferencia entre sus valores en la posición A y B</a:t>
            </a:r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</p:spTree>
    <p:extLst>
      <p:ext uri="{BB962C8B-B14F-4D97-AF65-F5344CB8AC3E}">
        <p14:creationId xmlns:p14="http://schemas.microsoft.com/office/powerpoint/2010/main" val="1953610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" name="Conector recto de flecha 29">
            <a:extLst>
              <a:ext uri="{FF2B5EF4-FFF2-40B4-BE49-F238E27FC236}">
                <a16:creationId xmlns:a16="http://schemas.microsoft.com/office/drawing/2014/main" id="{AFFCF299-FFAE-42A6-854B-022AC6ABA78B}"/>
              </a:ext>
            </a:extLst>
          </p:cNvPr>
          <p:cNvCxnSpPr>
            <a:cxnSpLocks/>
          </p:cNvCxnSpPr>
          <p:nvPr/>
        </p:nvCxnSpPr>
        <p:spPr>
          <a:xfrm flipV="1">
            <a:off x="4393708" y="763621"/>
            <a:ext cx="347463" cy="1196354"/>
          </a:xfrm>
          <a:prstGeom prst="straightConnector1">
            <a:avLst/>
          </a:prstGeom>
          <a:ln w="9525">
            <a:solidFill>
              <a:srgbClr val="CC006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66164" y="868200"/>
                <a:ext cx="4334700" cy="109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Fuerza eléctrica es conservativa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: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𝐹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𝐹</m:t>
                      </m:r>
                      <m:d>
                        <m:d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d>
                      <m:acc>
                        <m:accPr>
                          <m:chr m:val="̂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p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164" y="868200"/>
                <a:ext cx="4334700" cy="1091774"/>
              </a:xfrm>
              <a:prstGeom prst="rect">
                <a:avLst/>
              </a:prstGeom>
              <a:blipFill rotWithShape="0">
                <a:blip r:embed="rId5"/>
                <a:stretch>
                  <a:fillRect l="-2250" t="-4444" r="-56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ángulo 12"/>
              <p:cNvSpPr/>
              <p:nvPr/>
            </p:nvSpPr>
            <p:spPr>
              <a:xfrm>
                <a:off x="152180" y="2794776"/>
                <a:ext cx="2742738" cy="9206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sup>
                      </m:sSubSup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𝐹</m:t>
                              </m:r>
                            </m:e>
                          </m:acc>
                        </m:e>
                      </m:nary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3" name="Rectángulo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180" y="2794776"/>
                <a:ext cx="2742738" cy="92063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4794744" y="2816376"/>
                <a:ext cx="2137060" cy="9206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𝐾</m:t>
                          </m:r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b>
                              </m:sSub>
                            </m:num>
                            <m:den>
                              <m:sSup>
                                <m:sSup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𝑟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4744" y="2816376"/>
                <a:ext cx="2137060" cy="92063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ángulo 5"/>
          <p:cNvSpPr/>
          <p:nvPr/>
        </p:nvSpPr>
        <p:spPr>
          <a:xfrm>
            <a:off x="5678543" y="3013721"/>
            <a:ext cx="1847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2532086" y="2816376"/>
                <a:ext cx="2710868" cy="92063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𝐹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𝑟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2086" y="2816376"/>
                <a:ext cx="2710868" cy="92063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6795616" y="2854847"/>
                <a:ext cx="2058512" cy="8894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d>
                            <m:dPr>
                              <m:begChr m:val=""/>
                              <m:endChr m:val="]"/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d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=</m:t>
                              </m:r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−</m:t>
                              </m:r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𝐾</m:t>
                              </m:r>
                              <m:f>
                                <m:f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𝑞</m:t>
                                      </m:r>
                                    </m:e>
                                    <m:sub>
                                      <m: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1</m:t>
                                      </m:r>
                                    </m:sub>
                                  </m:sSub>
                                  <m:sSub>
                                    <m:sSubPr>
                                      <m:ctrlP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𝑞</m:t>
                                      </m:r>
                                    </m:e>
                                    <m:sub>
                                      <m:r>
                                        <a:rPr kumimoji="0" lang="es-E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2</m:t>
                                      </m:r>
                                    </m:sub>
                                  </m:sSub>
                                </m:num>
                                <m:den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den>
                              </m:f>
                            </m:e>
                          </m:d>
                        </m:e>
                        <m:sub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</m:sSub>
                        </m:sup>
                      </m:sSubSup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95616" y="2854847"/>
                <a:ext cx="2058512" cy="88947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587232" y="3570897"/>
                <a:ext cx="4298549" cy="11882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Sup>
                            <m:sSubSup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𝑊</m:t>
                              </m:r>
                            </m:e>
                            <m:sub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,</m:t>
                              </m:r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  <m:sup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𝑒</m:t>
                              </m:r>
                            </m:sup>
                          </m:sSubSup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𝐾𝑞</m:t>
                          </m:r>
                        </m:e>
                        <m:sub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𝐴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f>
                            <m:fPr>
                              <m:ctrlP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3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32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𝐵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4000" b="0" i="1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mbria Math" panose="02040503050406030204" pitchFamily="18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232" y="3570897"/>
                <a:ext cx="4298549" cy="118821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p:sp>
        <p:nvSpPr>
          <p:cNvPr id="14" name="CuadroTexto 13"/>
          <p:cNvSpPr txBox="1"/>
          <p:nvPr/>
        </p:nvSpPr>
        <p:spPr>
          <a:xfrm>
            <a:off x="0" y="4651514"/>
            <a:ext cx="89329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Trabajo fuerza eléctrica es </a:t>
            </a: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menos</a:t>
            </a: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el incremento de energía potencial.</a:t>
            </a:r>
          </a:p>
        </p:txBody>
      </p:sp>
      <p:cxnSp>
        <p:nvCxnSpPr>
          <p:cNvPr id="20" name="Conector recto de flecha 19"/>
          <p:cNvCxnSpPr>
            <a:cxnSpLocks/>
          </p:cNvCxnSpPr>
          <p:nvPr/>
        </p:nvCxnSpPr>
        <p:spPr>
          <a:xfrm rot="-120000" flipV="1">
            <a:off x="4388554" y="1490852"/>
            <a:ext cx="155915" cy="468000"/>
          </a:xfrm>
          <a:prstGeom prst="straightConnector1">
            <a:avLst/>
          </a:prstGeom>
          <a:ln w="28575">
            <a:solidFill>
              <a:schemeClr val="accent4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cto de flecha 20"/>
          <p:cNvCxnSpPr>
            <a:cxnSpLocks/>
          </p:cNvCxnSpPr>
          <p:nvPr/>
        </p:nvCxnSpPr>
        <p:spPr>
          <a:xfrm flipV="1">
            <a:off x="4409079" y="1583940"/>
            <a:ext cx="1127467" cy="383023"/>
          </a:xfrm>
          <a:prstGeom prst="straightConnector1">
            <a:avLst/>
          </a:prstGeom>
          <a:ln w="28575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 rot="21309958">
                <a:off x="4496700" y="1638398"/>
                <a:ext cx="221947" cy="20444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)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𝜙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21309958">
                <a:off x="4496700" y="1638398"/>
                <a:ext cx="221947" cy="204448"/>
              </a:xfrm>
              <a:prstGeom prst="rect">
                <a:avLst/>
              </a:prstGeom>
              <a:blipFill>
                <a:blip r:embed="rId11"/>
                <a:stretch>
                  <a:fillRect l="-45000" t="-5405" r="-62500" b="-7837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3" name="Conector recto 22"/>
          <p:cNvCxnSpPr>
            <a:cxnSpLocks/>
          </p:cNvCxnSpPr>
          <p:nvPr/>
        </p:nvCxnSpPr>
        <p:spPr>
          <a:xfrm rot="480000" flipV="1">
            <a:off x="4521788" y="1524284"/>
            <a:ext cx="972000" cy="32912"/>
          </a:xfrm>
          <a:prstGeom prst="line">
            <a:avLst/>
          </a:prstGeom>
          <a:ln w="1905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4951342" y="1892976"/>
                <a:ext cx="315574" cy="33964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Calibri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Calibri"/>
                            </a:rPr>
                            <m:t>𝑑𝑙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1342" y="1892976"/>
                <a:ext cx="315574" cy="33964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3972223" y="1456754"/>
                <a:ext cx="417871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2223" y="1456754"/>
                <a:ext cx="417871" cy="307777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4588886" y="1092577"/>
                <a:ext cx="959328" cy="24988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𝑑𝑟</m:t>
                      </m:r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=</m:t>
                      </m:r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𝑑𝑙𝑐𝑜𝑠</m:t>
                      </m:r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Calibri"/>
                        </a:rPr>
                        <m:t>𝜙</m:t>
                      </m:r>
                    </m:oMath>
                  </m:oMathPara>
                </a14:m>
                <a:endParaRPr kumimoji="0" lang="es-E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88886" y="1092577"/>
                <a:ext cx="959328" cy="249881"/>
              </a:xfrm>
              <a:prstGeom prst="rect">
                <a:avLst/>
              </a:prstGeom>
              <a:blipFill>
                <a:blip r:embed="rId14"/>
                <a:stretch>
                  <a:fillRect r="-33758" b="-487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4448423" y="712854"/>
                <a:ext cx="237865" cy="24988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kumimoji="0" lang="es-ES" sz="16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8423" y="712854"/>
                <a:ext cx="237865" cy="249881"/>
              </a:xfrm>
              <a:prstGeom prst="rect">
                <a:avLst/>
              </a:prstGeom>
              <a:blipFill>
                <a:blip r:embed="rId15"/>
                <a:stretch>
                  <a:fillRect r="-28205" b="-1463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2173098" y="2168507"/>
                <a:ext cx="1731500" cy="3749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𝐹</m:t>
                          </m:r>
                        </m:e>
                      </m:acc>
                      <m:r>
                        <m:rPr>
                          <m:nor/>
                        </m:rPr>
                        <a:rPr kumimoji="0" lang="es-E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Calibri"/>
                        </a:rPr>
                        <m:t>·</m:t>
                      </m:r>
                      <m:acc>
                        <m:accPr>
                          <m:chr m:val="⃗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Calibri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Calibri"/>
                            </a:rPr>
                            <m:t>𝑑𝑙</m:t>
                          </m:r>
                        </m:e>
                      </m:acc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=</m:t>
                      </m:r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𝐹</m:t>
                      </m:r>
                      <m:r>
                        <m:rPr>
                          <m:nor/>
                        </m:rPr>
                        <a:rPr kumimoji="0" lang="es-E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Calibri"/>
                        </a:rPr>
                        <m:t>·</m:t>
                      </m:r>
                      <m:r>
                        <a:rPr kumimoji="0" lang="es-ES" sz="16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𝑑𝑙</m:t>
                      </m:r>
                      <m:r>
                        <m:rPr>
                          <m:nor/>
                        </m:rPr>
                        <a:rPr kumimoji="0" lang="es-E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Calibri"/>
                        </a:rPr>
                        <m:t>·</m:t>
                      </m:r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𝑐𝑜𝑠</m:t>
                      </m:r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Calibri"/>
                        </a:rPr>
                        <m:t>𝜙</m:t>
                      </m:r>
                    </m:oMath>
                  </m:oMathPara>
                </a14:m>
                <a:endParaRPr kumimoji="0" lang="es-E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73098" y="2168507"/>
                <a:ext cx="1731500" cy="374974"/>
              </a:xfrm>
              <a:prstGeom prst="rect">
                <a:avLst/>
              </a:prstGeom>
              <a:blipFill>
                <a:blip r:embed="rId16"/>
                <a:stretch>
                  <a:fillRect t="-13115" b="-98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3785244" y="2212078"/>
                <a:ext cx="92653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𝐹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85244" y="2212078"/>
                <a:ext cx="926536" cy="369332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5008454" y="3911089"/>
                <a:ext cx="3182218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</m:e>
                      <m:sub>
                        <m: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</m:sSub>
                    <m:r>
                      <a:rPr kumimoji="0" lang="es-ES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sSub>
                      <m:sSubPr>
                        <m:ctrlP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</m:e>
                      <m:sub>
                        <m:r>
                          <a:rPr kumimoji="0" lang="es-ES" sz="32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</m:sSub>
                  </m:oMath>
                </a14:m>
                <a:r>
                  <a:rPr kumimoji="0" lang="es-ES" sz="32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=</a:t>
                </a:r>
                <a14:m>
                  <m:oMath xmlns:m="http://schemas.openxmlformats.org/officeDocument/2006/math">
                    <m:r>
                      <a:rPr kumimoji="0" lang="es-ES" sz="3200" b="1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r>
                      <a:rPr kumimoji="0" lang="es-ES" sz="3200" b="1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𝑈</m:t>
                    </m:r>
                  </m:oMath>
                </a14:m>
                <a:endParaRPr kumimoji="0" lang="es-E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8454" y="3911089"/>
                <a:ext cx="3182218" cy="584775"/>
              </a:xfrm>
              <a:prstGeom prst="rect">
                <a:avLst/>
              </a:prstGeom>
              <a:blipFill rotWithShape="0">
                <a:blip r:embed="rId18"/>
                <a:stretch>
                  <a:fillRect t="-15625" b="-3125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F465CCC2-2E26-4851-8F97-554752287D18}"/>
                  </a:ext>
                </a:extLst>
              </p:cNvPr>
              <p:cNvSpPr/>
              <p:nvPr/>
            </p:nvSpPr>
            <p:spPr>
              <a:xfrm>
                <a:off x="4721459" y="749211"/>
                <a:ext cx="387670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𝐹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F465CCC2-2E26-4851-8F97-554752287D1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1459" y="749211"/>
                <a:ext cx="387670" cy="402931"/>
              </a:xfrm>
              <a:prstGeom prst="rect">
                <a:avLst/>
              </a:prstGeom>
              <a:blipFill>
                <a:blip r:embed="rId19"/>
                <a:stretch>
                  <a:fillRect t="-22727" r="-3174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52" name="Grupo 1051">
            <a:extLst>
              <a:ext uri="{FF2B5EF4-FFF2-40B4-BE49-F238E27FC236}">
                <a16:creationId xmlns:a16="http://schemas.microsoft.com/office/drawing/2014/main" id="{A35761A4-5E9E-44C8-8546-C0B0AD71C503}"/>
              </a:ext>
            </a:extLst>
          </p:cNvPr>
          <p:cNvGrpSpPr/>
          <p:nvPr/>
        </p:nvGrpSpPr>
        <p:grpSpPr>
          <a:xfrm>
            <a:off x="5853474" y="680918"/>
            <a:ext cx="3267297" cy="2167394"/>
            <a:chOff x="5853474" y="680918"/>
            <a:chExt cx="3267297" cy="2167394"/>
          </a:xfrm>
        </p:grpSpPr>
        <p:grpSp>
          <p:nvGrpSpPr>
            <p:cNvPr id="1043" name="Grupo 1042">
              <a:extLst>
                <a:ext uri="{FF2B5EF4-FFF2-40B4-BE49-F238E27FC236}">
                  <a16:creationId xmlns:a16="http://schemas.microsoft.com/office/drawing/2014/main" id="{00E99410-B8B7-4614-B7F7-E4D3BD3BE1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53474" y="680918"/>
              <a:ext cx="3267297" cy="2167394"/>
              <a:chOff x="6532686" y="993241"/>
              <a:chExt cx="2400300" cy="1592264"/>
            </a:xfrm>
          </p:grpSpPr>
          <p:pic>
            <p:nvPicPr>
              <p:cNvPr id="48" name="Imagen 47">
                <a:extLst>
                  <a:ext uri="{FF2B5EF4-FFF2-40B4-BE49-F238E27FC236}">
                    <a16:creationId xmlns:a16="http://schemas.microsoft.com/office/drawing/2014/main" id="{5BB0933E-D6FC-4C67-B59C-82E1D2634D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32686" y="1309155"/>
                <a:ext cx="2400300" cy="1276350"/>
              </a:xfrm>
              <a:prstGeom prst="rect">
                <a:avLst/>
              </a:prstGeom>
            </p:spPr>
          </p:pic>
          <p:sp>
            <p:nvSpPr>
              <p:cNvPr id="54" name="Forma libre: forma 53">
                <a:extLst>
                  <a:ext uri="{FF2B5EF4-FFF2-40B4-BE49-F238E27FC236}">
                    <a16:creationId xmlns:a16="http://schemas.microsoft.com/office/drawing/2014/main" id="{5DA7B56A-43AE-42DA-BCC1-02F9FF9F15AB}"/>
                  </a:ext>
                </a:extLst>
              </p:cNvPr>
              <p:cNvSpPr/>
              <p:nvPr/>
            </p:nvSpPr>
            <p:spPr>
              <a:xfrm>
                <a:off x="6897909" y="1421223"/>
                <a:ext cx="1620000" cy="763200"/>
              </a:xfrm>
              <a:custGeom>
                <a:avLst/>
                <a:gdLst>
                  <a:gd name="connsiteX0" fmla="*/ 0 w 1620000"/>
                  <a:gd name="connsiteY0" fmla="*/ 763200 h 763200"/>
                  <a:gd name="connsiteX1" fmla="*/ 806400 w 1620000"/>
                  <a:gd name="connsiteY1" fmla="*/ 568800 h 763200"/>
                  <a:gd name="connsiteX2" fmla="*/ 1353600 w 1620000"/>
                  <a:gd name="connsiteY2" fmla="*/ 655200 h 763200"/>
                  <a:gd name="connsiteX3" fmla="*/ 1620000 w 1620000"/>
                  <a:gd name="connsiteY3" fmla="*/ 0 h 76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0000" h="763200">
                    <a:moveTo>
                      <a:pt x="0" y="763200"/>
                    </a:moveTo>
                    <a:cubicBezTo>
                      <a:pt x="290400" y="675000"/>
                      <a:pt x="580800" y="586800"/>
                      <a:pt x="806400" y="568800"/>
                    </a:cubicBezTo>
                    <a:cubicBezTo>
                      <a:pt x="1032000" y="550800"/>
                      <a:pt x="1218000" y="750000"/>
                      <a:pt x="1353600" y="655200"/>
                    </a:cubicBezTo>
                    <a:cubicBezTo>
                      <a:pt x="1489200" y="560400"/>
                      <a:pt x="1554600" y="280200"/>
                      <a:pt x="162000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" name="CuadroTexto 34">
                    <a:extLst>
                      <a:ext uri="{FF2B5EF4-FFF2-40B4-BE49-F238E27FC236}">
                        <a16:creationId xmlns:a16="http://schemas.microsoft.com/office/drawing/2014/main" id="{3814053D-FEEA-4DF9-AD6F-3CFA2153A047}"/>
                      </a:ext>
                    </a:extLst>
                  </p:cNvPr>
                  <p:cNvSpPr txBox="1"/>
                  <p:nvPr/>
                </p:nvSpPr>
                <p:spPr>
                  <a:xfrm>
                    <a:off x="7384763" y="1657538"/>
                    <a:ext cx="187744" cy="18466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35" name="CuadroTexto 34">
                    <a:extLst>
                      <a:ext uri="{FF2B5EF4-FFF2-40B4-BE49-F238E27FC236}">
                        <a16:creationId xmlns:a16="http://schemas.microsoft.com/office/drawing/2014/main" id="{3814053D-FEEA-4DF9-AD6F-3CFA2153A0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384763" y="1657538"/>
                    <a:ext cx="187744" cy="184666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l="-238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41" name="Conector recto de flecha 40">
                <a:extLst>
                  <a:ext uri="{FF2B5EF4-FFF2-40B4-BE49-F238E27FC236}">
                    <a16:creationId xmlns:a16="http://schemas.microsoft.com/office/drawing/2014/main" id="{09E5F782-18FC-47EB-AB09-32A3A567A0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57999" y="1053999"/>
                <a:ext cx="309442" cy="51997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AA6ED58D-1E97-47A8-8BE9-849BDBAFB8BA}"/>
                      </a:ext>
                    </a:extLst>
                  </p:cNvPr>
                  <p:cNvSpPr/>
                  <p:nvPr/>
                </p:nvSpPr>
                <p:spPr>
                  <a:xfrm>
                    <a:off x="7738741" y="993241"/>
                    <a:ext cx="387670" cy="402931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𝐹</m:t>
                              </m:r>
                            </m:e>
                          </m:acc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AA6ED58D-1E97-47A8-8BE9-849BDBAFB8B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38741" y="993241"/>
                    <a:ext cx="387670" cy="40293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 t="-16667" r="-34884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59" name="Conector recto de flecha 58">
                <a:extLst>
                  <a:ext uri="{FF2B5EF4-FFF2-40B4-BE49-F238E27FC236}">
                    <a16:creationId xmlns:a16="http://schemas.microsoft.com/office/drawing/2014/main" id="{FBF4B7D9-AEA4-41A5-847F-ECCC6BA043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19630" y="1388026"/>
                <a:ext cx="857066" cy="268035"/>
              </a:xfrm>
              <a:prstGeom prst="straightConnector1">
                <a:avLst/>
              </a:prstGeom>
              <a:ln w="28575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8" name="Forma libre: forma 1027">
                <a:extLst>
                  <a:ext uri="{FF2B5EF4-FFF2-40B4-BE49-F238E27FC236}">
                    <a16:creationId xmlns:a16="http://schemas.microsoft.com/office/drawing/2014/main" id="{8B58DB29-4209-4552-9B67-691E22531CA3}"/>
                  </a:ext>
                </a:extLst>
              </p:cNvPr>
              <p:cNvSpPr/>
              <p:nvPr/>
            </p:nvSpPr>
            <p:spPr>
              <a:xfrm>
                <a:off x="6926709" y="1435623"/>
                <a:ext cx="1605600" cy="741600"/>
              </a:xfrm>
              <a:custGeom>
                <a:avLst/>
                <a:gdLst>
                  <a:gd name="connsiteX0" fmla="*/ 0 w 1605600"/>
                  <a:gd name="connsiteY0" fmla="*/ 741600 h 741600"/>
                  <a:gd name="connsiteX1" fmla="*/ 518400 w 1605600"/>
                  <a:gd name="connsiteY1" fmla="*/ 273600 h 741600"/>
                  <a:gd name="connsiteX2" fmla="*/ 1108800 w 1605600"/>
                  <a:gd name="connsiteY2" fmla="*/ 108000 h 741600"/>
                  <a:gd name="connsiteX3" fmla="*/ 1605600 w 1605600"/>
                  <a:gd name="connsiteY3" fmla="*/ 0 h 7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5600" h="741600">
                    <a:moveTo>
                      <a:pt x="0" y="741600"/>
                    </a:moveTo>
                    <a:cubicBezTo>
                      <a:pt x="166800" y="560400"/>
                      <a:pt x="333600" y="379200"/>
                      <a:pt x="518400" y="273600"/>
                    </a:cubicBezTo>
                    <a:cubicBezTo>
                      <a:pt x="703200" y="168000"/>
                      <a:pt x="927600" y="153600"/>
                      <a:pt x="1108800" y="108000"/>
                    </a:cubicBezTo>
                    <a:cubicBezTo>
                      <a:pt x="1290000" y="62400"/>
                      <a:pt x="1447800" y="31200"/>
                      <a:pt x="160560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Rectángulo 69">
                    <a:extLst>
                      <a:ext uri="{FF2B5EF4-FFF2-40B4-BE49-F238E27FC236}">
                        <a16:creationId xmlns:a16="http://schemas.microsoft.com/office/drawing/2014/main" id="{6CD6BFC5-7E85-4236-B0C7-810659C1A859}"/>
                      </a:ext>
                    </a:extLst>
                  </p:cNvPr>
                  <p:cNvSpPr/>
                  <p:nvPr/>
                </p:nvSpPr>
                <p:spPr>
                  <a:xfrm>
                    <a:off x="8197905" y="1064061"/>
                    <a:ext cx="315574" cy="33964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s-ES" sz="1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B05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Calibri"/>
                                </a:rPr>
                              </m:ctrlPr>
                            </m:accPr>
                            <m:e>
                              <m:r>
                                <a:rPr kumimoji="0" lang="es-ES" sz="1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B050"/>
                                  </a:solidFill>
                                  <a:effectLst/>
                                  <a:uLnTx/>
                                  <a:uFillTx/>
                                  <a:latin typeface="Cambria Math"/>
                                  <a:ea typeface="+mn-ea"/>
                                  <a:cs typeface="Calibri"/>
                                </a:rPr>
                                <m:t>𝑑𝑙</m:t>
                              </m:r>
                            </m:e>
                          </m:acc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70" name="Rectángulo 69">
                    <a:extLst>
                      <a:ext uri="{FF2B5EF4-FFF2-40B4-BE49-F238E27FC236}">
                        <a16:creationId xmlns:a16="http://schemas.microsoft.com/office/drawing/2014/main" id="{6CD6BFC5-7E85-4236-B0C7-810659C1A85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197905" y="1064061"/>
                    <a:ext cx="315574" cy="339645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71" name="Conector recto 70">
                <a:extLst>
                  <a:ext uri="{FF2B5EF4-FFF2-40B4-BE49-F238E27FC236}">
                    <a16:creationId xmlns:a16="http://schemas.microsoft.com/office/drawing/2014/main" id="{69EA727C-AF3E-4B9B-992B-010B894B80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83353" y="1294477"/>
                <a:ext cx="529342" cy="658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Conector recto de flecha 72">
                <a:extLst>
                  <a:ext uri="{FF2B5EF4-FFF2-40B4-BE49-F238E27FC236}">
                    <a16:creationId xmlns:a16="http://schemas.microsoft.com/office/drawing/2014/main" id="{A1D0E37A-2D09-4D7C-82C4-18F23B0282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32466" y="1289697"/>
                <a:ext cx="197790" cy="357043"/>
              </a:xfrm>
              <a:prstGeom prst="straightConnector1">
                <a:avLst/>
              </a:prstGeom>
              <a:ln w="28575">
                <a:solidFill>
                  <a:schemeClr val="accent4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4" name="CuadroTexto 73">
                    <a:extLst>
                      <a:ext uri="{FF2B5EF4-FFF2-40B4-BE49-F238E27FC236}">
                        <a16:creationId xmlns:a16="http://schemas.microsoft.com/office/drawing/2014/main" id="{666B502B-371E-44F6-B06D-9BCB9C0FEF08}"/>
                      </a:ext>
                    </a:extLst>
                  </p:cNvPr>
                  <p:cNvSpPr txBox="1"/>
                  <p:nvPr/>
                </p:nvSpPr>
                <p:spPr>
                  <a:xfrm rot="19225142">
                    <a:off x="7598169" y="1389407"/>
                    <a:ext cx="208519" cy="18466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)</m:t>
                          </m:r>
                          <m:r>
                            <a:rPr kumimoji="0" lang="es-ES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𝜙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74" name="CuadroTexto 73">
                    <a:extLst>
                      <a:ext uri="{FF2B5EF4-FFF2-40B4-BE49-F238E27FC236}">
                        <a16:creationId xmlns:a16="http://schemas.microsoft.com/office/drawing/2014/main" id="{666B502B-371E-44F6-B06D-9BCB9C0FEF0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19225142">
                    <a:off x="7598169" y="1389407"/>
                    <a:ext cx="208519" cy="184666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 l="-4762" t="-1613" b="-3226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Rectángulo 74">
                    <a:extLst>
                      <a:ext uri="{FF2B5EF4-FFF2-40B4-BE49-F238E27FC236}">
                        <a16:creationId xmlns:a16="http://schemas.microsoft.com/office/drawing/2014/main" id="{7F96269A-641D-4E06-9ED4-35B5D94C1B9B}"/>
                      </a:ext>
                    </a:extLst>
                  </p:cNvPr>
                  <p:cNvSpPr/>
                  <p:nvPr/>
                </p:nvSpPr>
                <p:spPr>
                  <a:xfrm>
                    <a:off x="7407797" y="1204221"/>
                    <a:ext cx="417871" cy="307777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C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Calibri"/>
                            </a:rPr>
                            <m:t>𝑑𝑟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C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75" name="Rectángulo 74">
                    <a:extLst>
                      <a:ext uri="{FF2B5EF4-FFF2-40B4-BE49-F238E27FC236}">
                        <a16:creationId xmlns:a16="http://schemas.microsoft.com/office/drawing/2014/main" id="{7F96269A-641D-4E06-9ED4-35B5D94C1B9B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07797" y="1204221"/>
                    <a:ext cx="417871" cy="307777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37" name="CuadroTexto 1036">
                    <a:extLst>
                      <a:ext uri="{FF2B5EF4-FFF2-40B4-BE49-F238E27FC236}">
                        <a16:creationId xmlns:a16="http://schemas.microsoft.com/office/drawing/2014/main" id="{382F9038-FE4B-4BF3-B73E-5BE27C841475}"/>
                      </a:ext>
                    </a:extLst>
                  </p:cNvPr>
                  <p:cNvSpPr txBox="1"/>
                  <p:nvPr/>
                </p:nvSpPr>
                <p:spPr>
                  <a:xfrm>
                    <a:off x="6816247" y="1985249"/>
                    <a:ext cx="134524" cy="18466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037" name="CuadroTexto 1036">
                    <a:extLst>
                      <a:ext uri="{FF2B5EF4-FFF2-40B4-BE49-F238E27FC236}">
                        <a16:creationId xmlns:a16="http://schemas.microsoft.com/office/drawing/2014/main" id="{382F9038-FE4B-4BF3-B73E-5BE27C84147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16247" y="1985249"/>
                    <a:ext cx="134524" cy="184666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 l="-6667" r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3" name="CuadroTexto 82">
                    <a:extLst>
                      <a:ext uri="{FF2B5EF4-FFF2-40B4-BE49-F238E27FC236}">
                        <a16:creationId xmlns:a16="http://schemas.microsoft.com/office/drawing/2014/main" id="{C24F084F-AA0D-44F2-8023-A8DB9D45ACEA}"/>
                      </a:ext>
                    </a:extLst>
                  </p:cNvPr>
                  <p:cNvSpPr txBox="1"/>
                  <p:nvPr/>
                </p:nvSpPr>
                <p:spPr>
                  <a:xfrm>
                    <a:off x="8544504" y="1317624"/>
                    <a:ext cx="122020" cy="18466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𝑏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83" name="CuadroTexto 82">
                    <a:extLst>
                      <a:ext uri="{FF2B5EF4-FFF2-40B4-BE49-F238E27FC236}">
                        <a16:creationId xmlns:a16="http://schemas.microsoft.com/office/drawing/2014/main" id="{C24F084F-AA0D-44F2-8023-A8DB9D45ACE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544504" y="1317624"/>
                    <a:ext cx="122020" cy="184666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 l="-10714" r="-3571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9" name="Elipse 48">
                <a:extLst>
                  <a:ext uri="{FF2B5EF4-FFF2-40B4-BE49-F238E27FC236}">
                    <a16:creationId xmlns:a16="http://schemas.microsoft.com/office/drawing/2014/main" id="{39BD367F-5B8F-49DE-A751-0EFECE6C26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93035" y="1588373"/>
                <a:ext cx="108000" cy="10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Elipse 84">
                <a:extLst>
                  <a:ext uri="{FF2B5EF4-FFF2-40B4-BE49-F238E27FC236}">
                    <a16:creationId xmlns:a16="http://schemas.microsoft.com/office/drawing/2014/main" id="{CFBDEF31-B5A2-4733-964E-BCA1B147E7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4869" y="2155623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Elipse 85">
                <a:extLst>
                  <a:ext uri="{FF2B5EF4-FFF2-40B4-BE49-F238E27FC236}">
                    <a16:creationId xmlns:a16="http://schemas.microsoft.com/office/drawing/2014/main" id="{7AFF9803-8FBF-4D78-A147-AEF9206ED8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470258" y="1421223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38" name="Rectángulo 1037">
                    <a:extLst>
                      <a:ext uri="{FF2B5EF4-FFF2-40B4-BE49-F238E27FC236}">
                        <a16:creationId xmlns:a16="http://schemas.microsoft.com/office/drawing/2014/main" id="{45543AEC-6160-412C-84FA-1CB3D60FC349}"/>
                      </a:ext>
                    </a:extLst>
                  </p:cNvPr>
                  <p:cNvSpPr/>
                  <p:nvPr/>
                </p:nvSpPr>
                <p:spPr>
                  <a:xfrm>
                    <a:off x="6606792" y="2100908"/>
                    <a:ext cx="350289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038" name="Rectángulo 1037">
                    <a:extLst>
                      <a:ext uri="{FF2B5EF4-FFF2-40B4-BE49-F238E27FC236}">
                        <a16:creationId xmlns:a16="http://schemas.microsoft.com/office/drawing/2014/main" id="{45543AEC-6160-412C-84FA-1CB3D60FC34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06792" y="2100908"/>
                    <a:ext cx="350289" cy="276999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040" name="Conector recto 1039">
                <a:extLst>
                  <a:ext uri="{FF2B5EF4-FFF2-40B4-BE49-F238E27FC236}">
                    <a16:creationId xmlns:a16="http://schemas.microsoft.com/office/drawing/2014/main" id="{0B3FFA08-1DA7-42F5-AA42-59F648474C5E}"/>
                  </a:ext>
                </a:extLst>
              </p:cNvPr>
              <p:cNvCxnSpPr/>
              <p:nvPr/>
            </p:nvCxnSpPr>
            <p:spPr>
              <a:xfrm flipH="1" flipV="1">
                <a:off x="6883509" y="2252943"/>
                <a:ext cx="473784" cy="101362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90" name="Rectángulo 89">
                    <a:extLst>
                      <a:ext uri="{FF2B5EF4-FFF2-40B4-BE49-F238E27FC236}">
                        <a16:creationId xmlns:a16="http://schemas.microsoft.com/office/drawing/2014/main" id="{671421DB-0490-493F-B65D-3AD29FF462A5}"/>
                      </a:ext>
                    </a:extLst>
                  </p:cNvPr>
                  <p:cNvSpPr/>
                  <p:nvPr/>
                </p:nvSpPr>
                <p:spPr>
                  <a:xfrm>
                    <a:off x="7974824" y="1758849"/>
                    <a:ext cx="363113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2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90" name="Rectángulo 89">
                    <a:extLst>
                      <a:ext uri="{FF2B5EF4-FFF2-40B4-BE49-F238E27FC236}">
                        <a16:creationId xmlns:a16="http://schemas.microsoft.com/office/drawing/2014/main" id="{671421DB-0490-493F-B65D-3AD29FF462A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974824" y="1758849"/>
                    <a:ext cx="363113" cy="276999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91" name="Conector recto 90">
                <a:extLst>
                  <a:ext uri="{FF2B5EF4-FFF2-40B4-BE49-F238E27FC236}">
                    <a16:creationId xmlns:a16="http://schemas.microsoft.com/office/drawing/2014/main" id="{0B6C9C6F-C3CE-47D7-A9C0-33E57C6960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00636" y="1505832"/>
                <a:ext cx="753476" cy="76785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8" name="Conector recto de flecha 1047">
              <a:extLst>
                <a:ext uri="{FF2B5EF4-FFF2-40B4-BE49-F238E27FC236}">
                  <a16:creationId xmlns:a16="http://schemas.microsoft.com/office/drawing/2014/main" id="{8E466868-F4AB-4486-A1A7-D2C402517C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39141" y="1836529"/>
              <a:ext cx="201487" cy="204764"/>
            </a:xfrm>
            <a:prstGeom prst="straightConnector1">
              <a:avLst/>
            </a:prstGeom>
            <a:ln w="6350">
              <a:solidFill>
                <a:srgbClr val="0070C0"/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Conector recto de flecha 123">
              <a:extLst>
                <a:ext uri="{FF2B5EF4-FFF2-40B4-BE49-F238E27FC236}">
                  <a16:creationId xmlns:a16="http://schemas.microsoft.com/office/drawing/2014/main" id="{0AA7998D-DD79-45FB-8730-818B26A83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91541" y="2120304"/>
              <a:ext cx="241552" cy="67258"/>
            </a:xfrm>
            <a:prstGeom prst="straightConnector1">
              <a:avLst/>
            </a:prstGeom>
            <a:ln w="6350">
              <a:solidFill>
                <a:srgbClr val="0070C0"/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62297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4" grpId="0"/>
      <p:bldP spid="6" grpId="0"/>
      <p:bldP spid="26" grpId="0"/>
      <p:bldP spid="27" grpId="0"/>
      <p:bldP spid="32" grpId="0"/>
      <p:bldP spid="14" grpId="0"/>
      <p:bldP spid="22" grpId="0"/>
      <p:bldP spid="24" grpId="0"/>
      <p:bldP spid="25" grpId="0"/>
      <p:bldP spid="18" grpId="0"/>
      <p:bldP spid="19" grpId="0"/>
      <p:bldP spid="15" grpId="0"/>
      <p:bldP spid="28" grpId="0"/>
      <p:bldP spid="5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ángulo 5"/>
          <p:cNvSpPr/>
          <p:nvPr/>
        </p:nvSpPr>
        <p:spPr>
          <a:xfrm>
            <a:off x="5678543" y="3013721"/>
            <a:ext cx="1847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1109727" y="724362"/>
                <a:ext cx="6433428" cy="105118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Sup>
                            <m:sSubSup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𝑊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,</m:t>
                              </m:r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  <m:sup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𝑒</m:t>
                              </m:r>
                            </m:sup>
                          </m:sSub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𝐾</m:t>
                          </m:r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kumimoji="0" lang="es-E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𝐴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f>
                            <m:f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kumimoji="0" lang="es-ES" sz="2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𝐵</m:t>
                                  </m:r>
                                </m:sub>
                              </m:sSub>
                            </m:den>
                          </m:f>
                        </m:e>
                      </m:d>
                      <m:r>
                        <a:rPr kumimoji="0" lang="es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24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∆</m:t>
                      </m:r>
                      <m:r>
                        <a:rPr kumimoji="0" lang="es-ES" sz="24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𝑈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9727" y="724362"/>
                <a:ext cx="6433428" cy="1051185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147145" y="1989546"/>
                <a:ext cx="883920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Al igual que en mecánica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no está definida en un punto, sino que se define la variación de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entre dos puntos. </a:t>
                </a:r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145" y="1989546"/>
                <a:ext cx="8839200" cy="707886"/>
              </a:xfrm>
              <a:prstGeom prst="rect">
                <a:avLst/>
              </a:prstGeom>
              <a:blipFill rotWithShape="0">
                <a:blip r:embed="rId5"/>
                <a:stretch>
                  <a:fillRect l="-621" t="-4310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147145" y="2799048"/>
                <a:ext cx="88392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tendrá una constante arbitraria que nos permite definir el origen de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</a:t>
                </a:r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145" y="2799048"/>
                <a:ext cx="8839200" cy="400110"/>
              </a:xfrm>
              <a:prstGeom prst="rect">
                <a:avLst/>
              </a:prstGeom>
              <a:blipFill rotWithShape="0">
                <a:blip r:embed="rId6"/>
                <a:stretch>
                  <a:fillRect l="-621"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3115481" y="3222818"/>
                <a:ext cx="2309799" cy="7087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𝐾𝑞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𝐴</m:t>
                                  </m:r>
                                </m:sub>
                              </m:sSub>
                            </m:den>
                          </m:f>
                        </m:e>
                      </m:d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𝐶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15481" y="3222818"/>
                <a:ext cx="2309799" cy="70872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147145" y="3787905"/>
                <a:ext cx="8839200" cy="9532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si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𝑟</m:t>
                    </m:r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→∞;</m:t>
                    </m:r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𝐶</m:t>
                    </m:r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=0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s-ES" sz="40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⇒</m:t>
                    </m:r>
                    <m:r>
                      <a:rPr kumimoji="0" lang="es-ES" sz="4000" b="1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𝑼</m:t>
                    </m:r>
                    <m:r>
                      <a:rPr kumimoji="0" lang="es-ES" sz="3600" b="1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𝑲𝒒</m:t>
                        </m:r>
                      </m:e>
                      <m:sub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𝟏</m:t>
                        </m:r>
                      </m:sub>
                    </m:sSub>
                    <m:sSub>
                      <m:sSubPr>
                        <m:ctrlP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f>
                          <m:fPr>
                            <m:ctrlPr>
                              <a:rPr kumimoji="0" lang="es-ES" sz="36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a:rPr kumimoji="0" lang="es-ES" sz="36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𝟏</m:t>
                            </m:r>
                          </m:num>
                          <m:den>
                            <m:r>
                              <a:rPr kumimoji="0" lang="es-ES" sz="36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𝒓</m:t>
                            </m:r>
                          </m:den>
                        </m:f>
                      </m:e>
                    </m:d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</a:t>
                </a: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145" y="3787905"/>
                <a:ext cx="8839200" cy="953274"/>
              </a:xfrm>
              <a:prstGeom prst="rect">
                <a:avLst/>
              </a:prstGeom>
              <a:blipFill rotWithShape="0">
                <a:blip r:embed="rId8"/>
                <a:stretch>
                  <a:fillRect l="-62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382469" y="4758168"/>
                <a:ext cx="899685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Siendo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𝑟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la distancia entre la carga fuente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𝟏</m:t>
                        </m:r>
                      </m:sub>
                    </m:sSub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y la prueba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18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el punto A 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2469" y="4758168"/>
                <a:ext cx="8996855" cy="369332"/>
              </a:xfrm>
              <a:prstGeom prst="rect">
                <a:avLst/>
              </a:prstGeom>
              <a:blipFill rotWithShape="0">
                <a:blip r:embed="rId9"/>
                <a:stretch>
                  <a:fillRect l="-610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74025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5" grpId="0"/>
      <p:bldP spid="28" grpId="0"/>
      <p:bldP spid="2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ángulo 3"/>
          <p:cNvSpPr/>
          <p:nvPr/>
        </p:nvSpPr>
        <p:spPr>
          <a:xfrm>
            <a:off x="1254868" y="1893365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-19300" y="684430"/>
                <a:ext cx="9144000" cy="101566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energía potencial 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𝑼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en un punto A se define como el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trabajo realizado por la fuerza eléctrica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(o el campo creado por la carga fuente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para mover la carga prueba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desde el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punto inicial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A hasta el infinito</a:t>
                </a:r>
                <a14:m>
                  <m:oMath xmlns:m="http://schemas.openxmlformats.org/officeDocument/2006/math">
                    <m:r>
                      <a:rPr kumimoji="0" lang="es-E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</m:sSub>
                    <m:r>
                      <a:rPr kumimoji="0" lang="es-E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∞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= 0. </a:t>
                </a: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9300" y="684430"/>
                <a:ext cx="9144000" cy="1015663"/>
              </a:xfrm>
              <a:prstGeom prst="rect">
                <a:avLst/>
              </a:prstGeom>
              <a:blipFill rotWithShape="0">
                <a:blip r:embed="rId4"/>
                <a:stretch>
                  <a:fillRect t="-2994" b="-958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488051" y="1710210"/>
                <a:ext cx="811183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Es una propiedad compartida de ambas partículas, fuente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y prueba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8051" y="1710210"/>
                <a:ext cx="8111836" cy="400110"/>
              </a:xfrm>
              <a:prstGeom prst="rect">
                <a:avLst/>
              </a:prstGeom>
              <a:blipFill rotWithShape="0">
                <a:blip r:embed="rId5"/>
                <a:stretch>
                  <a:fillRect l="-601"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/>
              <p:cNvSpPr/>
              <p:nvPr/>
            </p:nvSpPr>
            <p:spPr>
              <a:xfrm>
                <a:off x="-1070093" y="4719730"/>
                <a:ext cx="5398539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𝑼</m:t>
                    </m:r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&gt;</m:t>
                    </m:r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𝟎</m:t>
                    </m:r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s-E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cargas tienen = signo</a:t>
                </a:r>
              </a:p>
            </p:txBody>
          </p:sp>
        </mc:Choice>
        <mc:Fallback xmlns="">
          <p:sp>
            <p:nvSpPr>
              <p:cNvPr id="18" name="Rectángulo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070093" y="4719730"/>
                <a:ext cx="5398539" cy="400110"/>
              </a:xfrm>
              <a:prstGeom prst="rect">
                <a:avLst/>
              </a:prstGeom>
              <a:blipFill>
                <a:blip r:embed="rId6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ángulo 19"/>
              <p:cNvSpPr/>
              <p:nvPr/>
            </p:nvSpPr>
            <p:spPr>
              <a:xfrm>
                <a:off x="4414024" y="4722217"/>
                <a:ext cx="5398539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𝑼</m:t>
                    </m:r>
                    <m:r>
                      <a:rPr kumimoji="0" lang="es-ES" sz="2000" b="1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&lt;</m:t>
                    </m:r>
                    <m:r>
                      <a:rPr kumimoji="0" lang="es-ES" sz="2000" b="1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𝟎</m:t>
                    </m:r>
                  </m:oMath>
                </a14:m>
                <a:r>
                  <a:rPr kumimoji="0" lang="es-E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si cargas tienen 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≠</m:t>
                    </m:r>
                  </m:oMath>
                </a14:m>
                <a:r>
                  <a:rPr kumimoji="0" lang="es-E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signo</a:t>
                </a:r>
              </a:p>
            </p:txBody>
          </p:sp>
        </mc:Choice>
        <mc:Fallback xmlns="">
          <p:sp>
            <p:nvSpPr>
              <p:cNvPr id="20" name="Rectángulo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4024" y="4722217"/>
                <a:ext cx="5398539" cy="400110"/>
              </a:xfrm>
              <a:prstGeom prst="rect">
                <a:avLst/>
              </a:prstGeom>
              <a:blipFill rotWithShape="0">
                <a:blip r:embed="rId9"/>
                <a:stretch>
                  <a:fillRect t="-9231" b="-2769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Rectángulo 14"/>
          <p:cNvSpPr/>
          <p:nvPr/>
        </p:nvSpPr>
        <p:spPr>
          <a:xfrm>
            <a:off x="-29386" y="2120709"/>
            <a:ext cx="89983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 energía potencial electrostática puede ser tanto positiva como negativa.</a:t>
            </a:r>
          </a:p>
        </p:txBody>
      </p:sp>
      <p:sp>
        <p:nvSpPr>
          <p:cNvPr id="2" name="Rectángulo 1"/>
          <p:cNvSpPr/>
          <p:nvPr/>
        </p:nvSpPr>
        <p:spPr>
          <a:xfrm>
            <a:off x="180753" y="724516"/>
            <a:ext cx="8686800" cy="1022897"/>
          </a:xfrm>
          <a:prstGeom prst="rect">
            <a:avLst/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3540868" y="3421006"/>
                <a:ext cx="1761764" cy="65126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𝑼</m:t>
                      </m:r>
                      <m:r>
                        <a:rPr kumimoji="0" lang="es-ES" sz="18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𝑲𝒒</m:t>
                          </m:r>
                        </m:e>
                        <m:sub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𝟏</m:t>
                          </m:r>
                        </m:sub>
                      </m:sSub>
                      <m:sSub>
                        <m:sSubPr>
                          <m:ctrlP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e>
                        <m:sub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8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8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𝟏</m:t>
                              </m:r>
                            </m:num>
                            <m:den>
                              <m:r>
                                <a:rPr kumimoji="0" lang="es-ES" sz="18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𝒓</m:t>
                              </m:r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0868" y="3421006"/>
                <a:ext cx="1761764" cy="651269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uadroTexto 27">
            <a:extLst>
              <a:ext uri="{FF2B5EF4-FFF2-40B4-BE49-F238E27FC236}">
                <a16:creationId xmlns:a16="http://schemas.microsoft.com/office/drawing/2014/main" id="{7CCB3CB4-436B-411B-B5C8-E35AB7FE5116}"/>
              </a:ext>
            </a:extLst>
          </p:cNvPr>
          <p:cNvSpPr txBox="1"/>
          <p:nvPr/>
        </p:nvSpPr>
        <p:spPr>
          <a:xfrm>
            <a:off x="1202904" y="4259030"/>
            <a:ext cx="4204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grpSp>
        <p:nvGrpSpPr>
          <p:cNvPr id="30" name="Grupo 29">
            <a:extLst>
              <a:ext uri="{FF2B5EF4-FFF2-40B4-BE49-F238E27FC236}">
                <a16:creationId xmlns:a16="http://schemas.microsoft.com/office/drawing/2014/main" id="{C84898F9-9ADD-4E71-9FDD-44CF738FE22F}"/>
              </a:ext>
            </a:extLst>
          </p:cNvPr>
          <p:cNvGrpSpPr/>
          <p:nvPr/>
        </p:nvGrpSpPr>
        <p:grpSpPr>
          <a:xfrm>
            <a:off x="12306" y="2569811"/>
            <a:ext cx="3275921" cy="1980000"/>
            <a:chOff x="-500290" y="685707"/>
            <a:chExt cx="3275921" cy="1980000"/>
          </a:xfrm>
        </p:grpSpPr>
        <p:cxnSp>
          <p:nvCxnSpPr>
            <p:cNvPr id="32" name="Conector recto 31">
              <a:extLst>
                <a:ext uri="{FF2B5EF4-FFF2-40B4-BE49-F238E27FC236}">
                  <a16:creationId xmlns:a16="http://schemas.microsoft.com/office/drawing/2014/main" id="{DDF44415-ECA8-49D6-AF48-D61263E0CCAA}"/>
                </a:ext>
              </a:extLst>
            </p:cNvPr>
            <p:cNvCxnSpPr/>
            <p:nvPr/>
          </p:nvCxnSpPr>
          <p:spPr>
            <a:xfrm>
              <a:off x="-500290" y="2665707"/>
              <a:ext cx="3275921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ector recto 32">
              <a:extLst>
                <a:ext uri="{FF2B5EF4-FFF2-40B4-BE49-F238E27FC236}">
                  <a16:creationId xmlns:a16="http://schemas.microsoft.com/office/drawing/2014/main" id="{6C0DD3BB-5EF9-43C9-A1A6-27467B6FB6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42510" y="685707"/>
              <a:ext cx="0" cy="198000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44EBF4FB-AC7A-4552-BA96-26F7595484E2}"/>
              </a:ext>
            </a:extLst>
          </p:cNvPr>
          <p:cNvSpPr/>
          <p:nvPr/>
        </p:nvSpPr>
        <p:spPr>
          <a:xfrm>
            <a:off x="34988" y="2768627"/>
            <a:ext cx="3258839" cy="1410004"/>
          </a:xfrm>
          <a:custGeom>
            <a:avLst/>
            <a:gdLst>
              <a:gd name="connsiteX0" fmla="*/ 0 w 3258839"/>
              <a:gd name="connsiteY0" fmla="*/ 1410004 h 1410004"/>
              <a:gd name="connsiteX1" fmla="*/ 680644 w 3258839"/>
              <a:gd name="connsiteY1" fmla="*/ 1148746 h 1410004"/>
              <a:gd name="connsiteX2" fmla="*/ 1608794 w 3258839"/>
              <a:gd name="connsiteY2" fmla="*/ 590 h 1410004"/>
              <a:gd name="connsiteX3" fmla="*/ 2385691 w 3258839"/>
              <a:gd name="connsiteY3" fmla="*/ 997492 h 1410004"/>
              <a:gd name="connsiteX4" fmla="*/ 3258839 w 3258839"/>
              <a:gd name="connsiteY4" fmla="*/ 1396253 h 14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839" h="1410004">
                <a:moveTo>
                  <a:pt x="0" y="1410004"/>
                </a:moveTo>
                <a:cubicBezTo>
                  <a:pt x="206256" y="1396826"/>
                  <a:pt x="412512" y="1383648"/>
                  <a:pt x="680644" y="1148746"/>
                </a:cubicBezTo>
                <a:cubicBezTo>
                  <a:pt x="948776" y="913844"/>
                  <a:pt x="1324620" y="25799"/>
                  <a:pt x="1608794" y="590"/>
                </a:cubicBezTo>
                <a:cubicBezTo>
                  <a:pt x="1892968" y="-24619"/>
                  <a:pt x="2110684" y="764882"/>
                  <a:pt x="2385691" y="997492"/>
                </a:cubicBezTo>
                <a:cubicBezTo>
                  <a:pt x="2660698" y="1230102"/>
                  <a:pt x="2959768" y="1313177"/>
                  <a:pt x="3258839" y="1396253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>
                <a:extLst>
                  <a:ext uri="{FF2B5EF4-FFF2-40B4-BE49-F238E27FC236}">
                    <a16:creationId xmlns:a16="http://schemas.microsoft.com/office/drawing/2014/main" id="{08F29B44-007E-4D56-846D-409EFD0BDB51}"/>
                  </a:ext>
                </a:extLst>
              </p:cNvPr>
              <p:cNvSpPr txBox="1"/>
              <p:nvPr/>
            </p:nvSpPr>
            <p:spPr>
              <a:xfrm>
                <a:off x="1349554" y="2456247"/>
                <a:ext cx="42041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4" name="CuadroTexto 23">
                <a:extLst>
                  <a:ext uri="{FF2B5EF4-FFF2-40B4-BE49-F238E27FC236}">
                    <a16:creationId xmlns:a16="http://schemas.microsoft.com/office/drawing/2014/main" id="{08F29B44-007E-4D56-846D-409EFD0BDB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9554" y="2456247"/>
                <a:ext cx="420414" cy="36933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7" name="CuadroTexto 76">
            <a:extLst>
              <a:ext uri="{FF2B5EF4-FFF2-40B4-BE49-F238E27FC236}">
                <a16:creationId xmlns:a16="http://schemas.microsoft.com/office/drawing/2014/main" id="{F636CD04-3879-4EE7-AAB5-BD36BC7BC097}"/>
              </a:ext>
            </a:extLst>
          </p:cNvPr>
          <p:cNvSpPr txBox="1"/>
          <p:nvPr/>
        </p:nvSpPr>
        <p:spPr>
          <a:xfrm>
            <a:off x="6863501" y="4301668"/>
            <a:ext cx="4204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grpSp>
        <p:nvGrpSpPr>
          <p:cNvPr id="78" name="Grupo 77">
            <a:extLst>
              <a:ext uri="{FF2B5EF4-FFF2-40B4-BE49-F238E27FC236}">
                <a16:creationId xmlns:a16="http://schemas.microsoft.com/office/drawing/2014/main" id="{D66F1495-6C66-4DB5-9862-CE3B695A24D4}"/>
              </a:ext>
            </a:extLst>
          </p:cNvPr>
          <p:cNvGrpSpPr/>
          <p:nvPr/>
        </p:nvGrpSpPr>
        <p:grpSpPr>
          <a:xfrm>
            <a:off x="5672903" y="2612449"/>
            <a:ext cx="3275921" cy="1980000"/>
            <a:chOff x="-500290" y="685707"/>
            <a:chExt cx="3275921" cy="1980000"/>
          </a:xfrm>
        </p:grpSpPr>
        <p:cxnSp>
          <p:nvCxnSpPr>
            <p:cNvPr id="79" name="Conector recto 78">
              <a:extLst>
                <a:ext uri="{FF2B5EF4-FFF2-40B4-BE49-F238E27FC236}">
                  <a16:creationId xmlns:a16="http://schemas.microsoft.com/office/drawing/2014/main" id="{525B71ED-E0CD-47BE-A82C-D909F29B6385}"/>
                </a:ext>
              </a:extLst>
            </p:cNvPr>
            <p:cNvCxnSpPr/>
            <p:nvPr/>
          </p:nvCxnSpPr>
          <p:spPr>
            <a:xfrm>
              <a:off x="-500290" y="2665707"/>
              <a:ext cx="3275921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Conector recto 79">
              <a:extLst>
                <a:ext uri="{FF2B5EF4-FFF2-40B4-BE49-F238E27FC236}">
                  <a16:creationId xmlns:a16="http://schemas.microsoft.com/office/drawing/2014/main" id="{8AC19A89-C297-4223-BD0B-4A482B2891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42510" y="685707"/>
              <a:ext cx="0" cy="198000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Forma libre: forma 74">
            <a:extLst>
              <a:ext uri="{FF2B5EF4-FFF2-40B4-BE49-F238E27FC236}">
                <a16:creationId xmlns:a16="http://schemas.microsoft.com/office/drawing/2014/main" id="{3843B38E-3659-42F6-B8A4-DBE3DDAA8606}"/>
              </a:ext>
            </a:extLst>
          </p:cNvPr>
          <p:cNvSpPr/>
          <p:nvPr/>
        </p:nvSpPr>
        <p:spPr>
          <a:xfrm rot="10800000">
            <a:off x="5680378" y="2761843"/>
            <a:ext cx="3258839" cy="1410004"/>
          </a:xfrm>
          <a:custGeom>
            <a:avLst/>
            <a:gdLst>
              <a:gd name="connsiteX0" fmla="*/ 0 w 3258839"/>
              <a:gd name="connsiteY0" fmla="*/ 1410004 h 1410004"/>
              <a:gd name="connsiteX1" fmla="*/ 680644 w 3258839"/>
              <a:gd name="connsiteY1" fmla="*/ 1148746 h 1410004"/>
              <a:gd name="connsiteX2" fmla="*/ 1608794 w 3258839"/>
              <a:gd name="connsiteY2" fmla="*/ 590 h 1410004"/>
              <a:gd name="connsiteX3" fmla="*/ 2385691 w 3258839"/>
              <a:gd name="connsiteY3" fmla="*/ 997492 h 1410004"/>
              <a:gd name="connsiteX4" fmla="*/ 3258839 w 3258839"/>
              <a:gd name="connsiteY4" fmla="*/ 1396253 h 14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839" h="1410004">
                <a:moveTo>
                  <a:pt x="0" y="1410004"/>
                </a:moveTo>
                <a:cubicBezTo>
                  <a:pt x="206256" y="1396826"/>
                  <a:pt x="412512" y="1383648"/>
                  <a:pt x="680644" y="1148746"/>
                </a:cubicBezTo>
                <a:cubicBezTo>
                  <a:pt x="948776" y="913844"/>
                  <a:pt x="1324620" y="25799"/>
                  <a:pt x="1608794" y="590"/>
                </a:cubicBezTo>
                <a:cubicBezTo>
                  <a:pt x="1892968" y="-24619"/>
                  <a:pt x="2110684" y="764882"/>
                  <a:pt x="2385691" y="997492"/>
                </a:cubicBezTo>
                <a:cubicBezTo>
                  <a:pt x="2660698" y="1230102"/>
                  <a:pt x="2959768" y="1313177"/>
                  <a:pt x="3258839" y="1396253"/>
                </a:cubicBezTo>
              </a:path>
            </a:pathLst>
          </a:custGeom>
          <a:noFill/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CuadroTexto 72">
                <a:extLst>
                  <a:ext uri="{FF2B5EF4-FFF2-40B4-BE49-F238E27FC236}">
                    <a16:creationId xmlns:a16="http://schemas.microsoft.com/office/drawing/2014/main" id="{7B976950-AFA6-44A8-B1DA-E8D211602DC4}"/>
                  </a:ext>
                </a:extLst>
              </p:cNvPr>
              <p:cNvSpPr txBox="1"/>
              <p:nvPr/>
            </p:nvSpPr>
            <p:spPr>
              <a:xfrm>
                <a:off x="7010255" y="2490743"/>
                <a:ext cx="42041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𝑈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3" name="CuadroTexto 72">
                <a:extLst>
                  <a:ext uri="{FF2B5EF4-FFF2-40B4-BE49-F238E27FC236}">
                    <a16:creationId xmlns:a16="http://schemas.microsoft.com/office/drawing/2014/main" id="{7B976950-AFA6-44A8-B1DA-E8D211602D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0255" y="2490743"/>
                <a:ext cx="420414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46158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8" grpId="0"/>
      <p:bldP spid="20" grpId="0"/>
      <p:bldP spid="1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p:sp>
        <p:nvSpPr>
          <p:cNvPr id="11" name="Rectángulo 10"/>
          <p:cNvSpPr/>
          <p:nvPr/>
        </p:nvSpPr>
        <p:spPr>
          <a:xfrm>
            <a:off x="450850" y="849174"/>
            <a:ext cx="9144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 el trabajo de la fuerza eléctrica…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4343283" y="745524"/>
                <a:ext cx="2951193" cy="4857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sup>
                      </m:sSubSup>
                      <m:r>
                        <a:rPr kumimoji="0" lang="es-ES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∆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𝑼</m:t>
                      </m:r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43283" y="745524"/>
                <a:ext cx="2951193" cy="485710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1600817" y="1595701"/>
                <a:ext cx="4121065" cy="6209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</m:sub>
                        <m:sup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𝒆</m:t>
                          </m:r>
                        </m:sup>
                      </m:sSubSup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𝟎</m:t>
                      </m:r>
                      <m:r>
                        <a:rPr kumimoji="0" lang="es-ES" sz="32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𝑼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</m:sub>
                      </m:sSub>
                      <m:r>
                        <a:rPr kumimoji="0" lang="es-ES" sz="32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𝑼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</m:sub>
                      </m:sSub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0817" y="1595701"/>
                <a:ext cx="4121065" cy="62093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CuadroTexto 1"/>
          <p:cNvSpPr txBox="1"/>
          <p:nvPr/>
        </p:nvSpPr>
        <p:spPr>
          <a:xfrm>
            <a:off x="-434313" y="2481657"/>
            <a:ext cx="68429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 energía potencial inicial es mayor que la final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Proceso espontáneo </a:t>
            </a:r>
            <a:endParaRPr kumimoji="0" lang="es-E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CuadroTexto 23"/>
          <p:cNvSpPr txBox="1"/>
          <p:nvPr/>
        </p:nvSpPr>
        <p:spPr>
          <a:xfrm>
            <a:off x="674594" y="3577671"/>
            <a:ext cx="4625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Equivalente gravitatorio: se deja caer pelota (A)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abajo (B): trabajo peso positivo</a:t>
            </a: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D307529D-7E04-4F07-AE6F-A599E21553C5}"/>
              </a:ext>
            </a:extLst>
          </p:cNvPr>
          <p:cNvGrpSpPr/>
          <p:nvPr/>
        </p:nvGrpSpPr>
        <p:grpSpPr>
          <a:xfrm>
            <a:off x="5828816" y="1595701"/>
            <a:ext cx="3276584" cy="3298125"/>
            <a:chOff x="261499" y="1664817"/>
            <a:chExt cx="3276584" cy="3298125"/>
          </a:xfrm>
        </p:grpSpPr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D596FC51-10CA-4020-B81C-46C46DA12BC8}"/>
                </a:ext>
              </a:extLst>
            </p:cNvPr>
            <p:cNvGrpSpPr/>
            <p:nvPr/>
          </p:nvGrpSpPr>
          <p:grpSpPr>
            <a:xfrm>
              <a:off x="1912280" y="3278934"/>
              <a:ext cx="714428" cy="720357"/>
              <a:chOff x="643616" y="36609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57" name="Modelo 3D 56" descr="Esfera de color gris claro">
                    <a:extLst>
                      <a:ext uri="{FF2B5EF4-FFF2-40B4-BE49-F238E27FC236}">
                        <a16:creationId xmlns:a16="http://schemas.microsoft.com/office/drawing/2014/main" id="{FB58184E-3FB7-4BBB-A145-0A4174FD384F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60905"/>
                  <a:ext cx="714428" cy="720357"/>
                </p:xfrm>
                <a:graphic>
                  <a:graphicData uri="http://schemas.microsoft.com/office/drawing/2017/model3d">
                    <am3d:model3d r:embed="rId6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7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57" name="Modelo 3D 56" descr="Esfera de color gris claro">
                    <a:extLst>
                      <a:ext uri="{FF2B5EF4-FFF2-40B4-BE49-F238E27FC236}">
                        <a16:creationId xmlns:a16="http://schemas.microsoft.com/office/drawing/2014/main" id="{FB58184E-3FB7-4BBB-A145-0A4174FD384F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7479597" y="3209818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E90C7CF2-4BE9-424F-8E19-369D96719E17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58" name="Rectángulo 57">
                    <a:extLst>
                      <a:ext uri="{FF2B5EF4-FFF2-40B4-BE49-F238E27FC236}">
                        <a16:creationId xmlns:a16="http://schemas.microsoft.com/office/drawing/2014/main" id="{E90C7CF2-4BE9-424F-8E19-369D96719E17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39472544-AF17-4F2A-801F-14E9CEB3B54A}"/>
                </a:ext>
              </a:extLst>
            </p:cNvPr>
            <p:cNvGrpSpPr/>
            <p:nvPr/>
          </p:nvGrpSpPr>
          <p:grpSpPr>
            <a:xfrm>
              <a:off x="1912280" y="1664817"/>
              <a:ext cx="714428" cy="720357"/>
              <a:chOff x="643616" y="36465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55" name="Modelo 3D 54" descr="Esfera de color gris claro">
                    <a:extLst>
                      <a:ext uri="{FF2B5EF4-FFF2-40B4-BE49-F238E27FC236}">
                        <a16:creationId xmlns:a16="http://schemas.microsoft.com/office/drawing/2014/main" id="{97A6510B-4CC7-44B3-B834-B466E3CCF9F0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46505"/>
                  <a:ext cx="714428" cy="720357"/>
                </p:xfrm>
                <a:graphic>
                  <a:graphicData uri="http://schemas.microsoft.com/office/drawing/2017/model3d">
                    <am3d:model3d r:embed="rId6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8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55" name="Modelo 3D 54" descr="Esfera de color gris claro">
                    <a:extLst>
                      <a:ext uri="{FF2B5EF4-FFF2-40B4-BE49-F238E27FC236}">
                        <a16:creationId xmlns:a16="http://schemas.microsoft.com/office/drawing/2014/main" id="{97A6510B-4CC7-44B3-B834-B466E3CCF9F0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7479597" y="1595701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6" name="Rectángulo 55">
                    <a:extLst>
                      <a:ext uri="{FF2B5EF4-FFF2-40B4-BE49-F238E27FC236}">
                        <a16:creationId xmlns:a16="http://schemas.microsoft.com/office/drawing/2014/main" id="{9A710AF5-3500-4596-B96E-D2504B0A2042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56" name="Rectángulo 55">
                    <a:extLst>
                      <a:ext uri="{FF2B5EF4-FFF2-40B4-BE49-F238E27FC236}">
                        <a16:creationId xmlns:a16="http://schemas.microsoft.com/office/drawing/2014/main" id="{9A710AF5-3500-4596-B96E-D2504B0A204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C7E7C45B-BAE8-4499-A6BF-8C7E980C6FF1}"/>
                </a:ext>
              </a:extLst>
            </p:cNvPr>
            <p:cNvGrpSpPr/>
            <p:nvPr/>
          </p:nvGrpSpPr>
          <p:grpSpPr>
            <a:xfrm>
              <a:off x="2051742" y="2363486"/>
              <a:ext cx="1119257" cy="219875"/>
              <a:chOff x="2051742" y="2363486"/>
              <a:chExt cx="1119257" cy="219875"/>
            </a:xfrm>
          </p:grpSpPr>
          <p:cxnSp>
            <p:nvCxnSpPr>
              <p:cNvPr id="43" name="Conector recto 42">
                <a:extLst>
                  <a:ext uri="{FF2B5EF4-FFF2-40B4-BE49-F238E27FC236}">
                    <a16:creationId xmlns:a16="http://schemas.microsoft.com/office/drawing/2014/main" id="{B8EC93AD-A843-4C07-8EDE-4BAA996C802F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" name="Grupo 43">
                <a:extLst>
                  <a:ext uri="{FF2B5EF4-FFF2-40B4-BE49-F238E27FC236}">
                    <a16:creationId xmlns:a16="http://schemas.microsoft.com/office/drawing/2014/main" id="{685F6CFA-D712-4624-BCCA-BE81D4880AB3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45" name="Grupo 44">
                  <a:extLst>
                    <a:ext uri="{FF2B5EF4-FFF2-40B4-BE49-F238E27FC236}">
                      <a16:creationId xmlns:a16="http://schemas.microsoft.com/office/drawing/2014/main" id="{721BACC0-ECCA-4DE2-97E1-5DDAD2F0B4E6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51" name="Conector recto 50">
                    <a:extLst>
                      <a:ext uri="{FF2B5EF4-FFF2-40B4-BE49-F238E27FC236}">
                        <a16:creationId xmlns:a16="http://schemas.microsoft.com/office/drawing/2014/main" id="{C96A9C26-9DA1-4D35-AD7A-E7C13B9C24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Conector recto 51">
                    <a:extLst>
                      <a:ext uri="{FF2B5EF4-FFF2-40B4-BE49-F238E27FC236}">
                        <a16:creationId xmlns:a16="http://schemas.microsoft.com/office/drawing/2014/main" id="{96211D04-BD9C-4942-A5FC-58D29EFD0F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Conector recto 52">
                    <a:extLst>
                      <a:ext uri="{FF2B5EF4-FFF2-40B4-BE49-F238E27FC236}">
                        <a16:creationId xmlns:a16="http://schemas.microsoft.com/office/drawing/2014/main" id="{5E89112A-9279-449C-9173-D4F8AB22C9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Conector recto 53">
                    <a:extLst>
                      <a:ext uri="{FF2B5EF4-FFF2-40B4-BE49-F238E27FC236}">
                        <a16:creationId xmlns:a16="http://schemas.microsoft.com/office/drawing/2014/main" id="{416A6F1B-DBAC-4F8A-ACA9-19A450E676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" name="Grupo 45">
                  <a:extLst>
                    <a:ext uri="{FF2B5EF4-FFF2-40B4-BE49-F238E27FC236}">
                      <a16:creationId xmlns:a16="http://schemas.microsoft.com/office/drawing/2014/main" id="{4CA2C726-73A1-480B-9E88-0FA46C2ADC6E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47" name="Conector recto 46">
                    <a:extLst>
                      <a:ext uri="{FF2B5EF4-FFF2-40B4-BE49-F238E27FC236}">
                        <a16:creationId xmlns:a16="http://schemas.microsoft.com/office/drawing/2014/main" id="{4D1B73E2-9AD5-41F2-85AE-475132A78F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Conector recto 47">
                    <a:extLst>
                      <a:ext uri="{FF2B5EF4-FFF2-40B4-BE49-F238E27FC236}">
                        <a16:creationId xmlns:a16="http://schemas.microsoft.com/office/drawing/2014/main" id="{C0ECD1B5-C427-4FF9-A887-426F5BCD25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Conector recto 48">
                    <a:extLst>
                      <a:ext uri="{FF2B5EF4-FFF2-40B4-BE49-F238E27FC236}">
                        <a16:creationId xmlns:a16="http://schemas.microsoft.com/office/drawing/2014/main" id="{87381169-7711-48E7-8BD4-943510C280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Conector recto 49">
                    <a:extLst>
                      <a:ext uri="{FF2B5EF4-FFF2-40B4-BE49-F238E27FC236}">
                        <a16:creationId xmlns:a16="http://schemas.microsoft.com/office/drawing/2014/main" id="{4EFB0FC6-C155-4405-AB6A-D2A3E48CF4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AF4C4206-2B11-4DED-8068-666F8ED6D296}"/>
                </a:ext>
              </a:extLst>
            </p:cNvPr>
            <p:cNvGrpSpPr/>
            <p:nvPr/>
          </p:nvGrpSpPr>
          <p:grpSpPr>
            <a:xfrm>
              <a:off x="1973806" y="3984891"/>
              <a:ext cx="1119257" cy="219875"/>
              <a:chOff x="2051742" y="2363486"/>
              <a:chExt cx="1119257" cy="219875"/>
            </a:xfrm>
          </p:grpSpPr>
          <p:cxnSp>
            <p:nvCxnSpPr>
              <p:cNvPr id="30" name="Conector recto 29">
                <a:extLst>
                  <a:ext uri="{FF2B5EF4-FFF2-40B4-BE49-F238E27FC236}">
                    <a16:creationId xmlns:a16="http://schemas.microsoft.com/office/drawing/2014/main" id="{F9E40FC1-B989-42EA-8F98-703CE5AC2524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Grupo 31">
                <a:extLst>
                  <a:ext uri="{FF2B5EF4-FFF2-40B4-BE49-F238E27FC236}">
                    <a16:creationId xmlns:a16="http://schemas.microsoft.com/office/drawing/2014/main" id="{9816892A-34B8-444F-9463-1ED83734B39B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33" name="Grupo 32">
                  <a:extLst>
                    <a:ext uri="{FF2B5EF4-FFF2-40B4-BE49-F238E27FC236}">
                      <a16:creationId xmlns:a16="http://schemas.microsoft.com/office/drawing/2014/main" id="{6A7E2BE1-FD89-477F-B9D4-2F9846DB7C51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39" name="Conector recto 38">
                    <a:extLst>
                      <a:ext uri="{FF2B5EF4-FFF2-40B4-BE49-F238E27FC236}">
                        <a16:creationId xmlns:a16="http://schemas.microsoft.com/office/drawing/2014/main" id="{3D171E56-4B13-493A-8D4F-866FB6C3DC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" name="Conector recto 39">
                    <a:extLst>
                      <a:ext uri="{FF2B5EF4-FFF2-40B4-BE49-F238E27FC236}">
                        <a16:creationId xmlns:a16="http://schemas.microsoft.com/office/drawing/2014/main" id="{F2554928-43EA-4211-BB03-DE03DE9F90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Conector recto 40">
                    <a:extLst>
                      <a:ext uri="{FF2B5EF4-FFF2-40B4-BE49-F238E27FC236}">
                        <a16:creationId xmlns:a16="http://schemas.microsoft.com/office/drawing/2014/main" id="{290CB51F-7F57-44C1-B721-F325ED7B7F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Conector recto 41">
                    <a:extLst>
                      <a:ext uri="{FF2B5EF4-FFF2-40B4-BE49-F238E27FC236}">
                        <a16:creationId xmlns:a16="http://schemas.microsoft.com/office/drawing/2014/main" id="{9B92D684-4ACE-40B1-8CE4-584258A156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4" name="Grupo 33">
                  <a:extLst>
                    <a:ext uri="{FF2B5EF4-FFF2-40B4-BE49-F238E27FC236}">
                      <a16:creationId xmlns:a16="http://schemas.microsoft.com/office/drawing/2014/main" id="{3E16D3DF-F588-4B2F-AEE3-C61D13277FB1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35" name="Conector recto 34">
                    <a:extLst>
                      <a:ext uri="{FF2B5EF4-FFF2-40B4-BE49-F238E27FC236}">
                        <a16:creationId xmlns:a16="http://schemas.microsoft.com/office/drawing/2014/main" id="{E17F89B5-DA1D-4E92-A0C4-745E8F3BE3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Conector recto 35">
                    <a:extLst>
                      <a:ext uri="{FF2B5EF4-FFF2-40B4-BE49-F238E27FC236}">
                        <a16:creationId xmlns:a16="http://schemas.microsoft.com/office/drawing/2014/main" id="{63A92802-66DD-417C-9B8A-5B58D5EACB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Conector recto 36">
                    <a:extLst>
                      <a:ext uri="{FF2B5EF4-FFF2-40B4-BE49-F238E27FC236}">
                        <a16:creationId xmlns:a16="http://schemas.microsoft.com/office/drawing/2014/main" id="{F3784058-9111-4D07-AD70-4DA6D00799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Conector recto 37">
                    <a:extLst>
                      <a:ext uri="{FF2B5EF4-FFF2-40B4-BE49-F238E27FC236}">
                        <a16:creationId xmlns:a16="http://schemas.microsoft.com/office/drawing/2014/main" id="{0FAA1180-2E4D-42C2-9455-15B14B1A28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2DACE0B9-6543-4DD0-A609-147086198460}"/>
                    </a:ext>
                  </a:extLst>
                </p:cNvPr>
                <p:cNvSpPr txBox="1"/>
                <p:nvPr/>
              </p:nvSpPr>
              <p:spPr>
                <a:xfrm>
                  <a:off x="1662222" y="1770214"/>
                  <a:ext cx="20101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7" name="CuadroTexto 16">
                  <a:extLst>
                    <a:ext uri="{FF2B5EF4-FFF2-40B4-BE49-F238E27FC236}">
                      <a16:creationId xmlns:a16="http://schemas.microsoft.com/office/drawing/2014/main" id="{2DACE0B9-6543-4DD0-A609-14708619846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62222" y="1770214"/>
                  <a:ext cx="201016" cy="276999"/>
                </a:xfrm>
                <a:prstGeom prst="rect">
                  <a:avLst/>
                </a:prstGeom>
                <a:blipFill>
                  <a:blip r:embed="rId11"/>
                  <a:stretch>
                    <a:fillRect l="-30303" r="-24242" b="-888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648F6EB1-8ED8-444B-B07E-A99F77691179}"/>
                    </a:ext>
                  </a:extLst>
                </p:cNvPr>
                <p:cNvSpPr txBox="1"/>
                <p:nvPr/>
              </p:nvSpPr>
              <p:spPr>
                <a:xfrm>
                  <a:off x="1631145" y="3263095"/>
                  <a:ext cx="21140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8" name="CuadroTexto 17">
                  <a:extLst>
                    <a:ext uri="{FF2B5EF4-FFF2-40B4-BE49-F238E27FC236}">
                      <a16:creationId xmlns:a16="http://schemas.microsoft.com/office/drawing/2014/main" id="{648F6EB1-8ED8-444B-B07E-A99F7769117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31145" y="3263095"/>
                  <a:ext cx="211404" cy="276999"/>
                </a:xfrm>
                <a:prstGeom prst="rect">
                  <a:avLst/>
                </a:prstGeom>
                <a:blipFill>
                  <a:blip r:embed="rId12"/>
                  <a:stretch>
                    <a:fillRect l="-28571" r="-20000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id="{2965085A-5129-422E-89A8-66B979C679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800" y="2055190"/>
              <a:ext cx="137948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FEFC6D1-0445-4A42-829C-B815E21FB5A7}"/>
                </a:ext>
              </a:extLst>
            </p:cNvPr>
            <p:cNvSpPr/>
            <p:nvPr/>
          </p:nvSpPr>
          <p:spPr>
            <a:xfrm>
              <a:off x="261659" y="4870475"/>
              <a:ext cx="3276424" cy="9246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" name="Conector recto de flecha 21">
              <a:extLst>
                <a:ext uri="{FF2B5EF4-FFF2-40B4-BE49-F238E27FC236}">
                  <a16:creationId xmlns:a16="http://schemas.microsoft.com/office/drawing/2014/main" id="{D0841503-FDF4-4F71-8C82-ED85241A741B}"/>
                </a:ext>
              </a:extLst>
            </p:cNvPr>
            <p:cNvCxnSpPr/>
            <p:nvPr/>
          </p:nvCxnSpPr>
          <p:spPr>
            <a:xfrm flipV="1">
              <a:off x="532800" y="2038159"/>
              <a:ext cx="0" cy="282609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uadroTexto 24">
                  <a:extLst>
                    <a:ext uri="{FF2B5EF4-FFF2-40B4-BE49-F238E27FC236}">
                      <a16:creationId xmlns:a16="http://schemas.microsoft.com/office/drawing/2014/main" id="{2A5D3964-39A4-4F7D-B368-27F94FD8081D}"/>
                    </a:ext>
                  </a:extLst>
                </p:cNvPr>
                <p:cNvSpPr txBox="1"/>
                <p:nvPr/>
              </p:nvSpPr>
              <p:spPr>
                <a:xfrm>
                  <a:off x="261499" y="2986096"/>
                  <a:ext cx="29309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𝐴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5" name="CuadroTexto 24">
                  <a:extLst>
                    <a:ext uri="{FF2B5EF4-FFF2-40B4-BE49-F238E27FC236}">
                      <a16:creationId xmlns:a16="http://schemas.microsoft.com/office/drawing/2014/main" id="{2A5D3964-39A4-4F7D-B368-27F94FD808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1499" y="2986096"/>
                  <a:ext cx="293094" cy="276999"/>
                </a:xfrm>
                <a:prstGeom prst="rect">
                  <a:avLst/>
                </a:prstGeom>
                <a:blipFill>
                  <a:blip r:embed="rId13"/>
                  <a:stretch>
                    <a:fillRect l="-20833" r="-8333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6" name="Conector recto 25">
              <a:extLst>
                <a:ext uri="{FF2B5EF4-FFF2-40B4-BE49-F238E27FC236}">
                  <a16:creationId xmlns:a16="http://schemas.microsoft.com/office/drawing/2014/main" id="{A48CEA4F-CEAD-4E33-A4AF-D92D0388FB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5719" y="3638898"/>
              <a:ext cx="684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FBEB8AC3-00BF-4686-9D86-EE33086C73F7}"/>
                </a:ext>
              </a:extLst>
            </p:cNvPr>
            <p:cNvCxnSpPr/>
            <p:nvPr/>
          </p:nvCxnSpPr>
          <p:spPr>
            <a:xfrm flipV="1">
              <a:off x="1245719" y="3604251"/>
              <a:ext cx="0" cy="126000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0A5D13F9-AFAB-4FB5-AEEB-8D6E0EBF6873}"/>
                    </a:ext>
                  </a:extLst>
                </p:cNvPr>
                <p:cNvSpPr txBox="1"/>
                <p:nvPr/>
              </p:nvSpPr>
              <p:spPr>
                <a:xfrm>
                  <a:off x="938746" y="4066266"/>
                  <a:ext cx="30899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𝐵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0A5D13F9-AFAB-4FB5-AEEB-8D6E0EBF687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8746" y="4066266"/>
                  <a:ext cx="308995" cy="276999"/>
                </a:xfrm>
                <a:prstGeom prst="rect">
                  <a:avLst/>
                </a:prstGeom>
                <a:blipFill>
                  <a:blip r:embed="rId14"/>
                  <a:stretch>
                    <a:fillRect l="-19608" r="-588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53143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p:sp>
        <p:nvSpPr>
          <p:cNvPr id="11" name="Rectángulo 10"/>
          <p:cNvSpPr/>
          <p:nvPr/>
        </p:nvSpPr>
        <p:spPr>
          <a:xfrm>
            <a:off x="450850" y="849174"/>
            <a:ext cx="9144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 el trabajo de la fuerza eléctrica…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4343283" y="745524"/>
                <a:ext cx="2951193" cy="4857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sup>
                      </m:sSubSup>
                      <m:r>
                        <a:rPr kumimoji="0" lang="es-ES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∆</m:t>
                      </m:r>
                      <m:r>
                        <a:rPr kumimoji="0" lang="es-ES" sz="20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𝑼</m:t>
                      </m:r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43283" y="745524"/>
                <a:ext cx="2951193" cy="485710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1742235" y="1289159"/>
                <a:ext cx="4121065" cy="6209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𝑾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</m:sub>
                        <m:sup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𝒆</m:t>
                          </m:r>
                        </m:sup>
                      </m:sSubSup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𝟎</m:t>
                      </m:r>
                      <m:r>
                        <a:rPr kumimoji="0" lang="es-ES" sz="32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𝑼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𝑨</m:t>
                          </m:r>
                        </m:sub>
                      </m:sSub>
                      <m:r>
                        <a:rPr kumimoji="0" lang="es-ES" sz="32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𝑼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𝑩</m:t>
                          </m:r>
                        </m:sub>
                      </m:sSub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2235" y="1289159"/>
                <a:ext cx="4121065" cy="62093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CuadroTexto 1"/>
          <p:cNvSpPr txBox="1"/>
          <p:nvPr/>
        </p:nvSpPr>
        <p:spPr>
          <a:xfrm>
            <a:off x="-421537" y="1892154"/>
            <a:ext cx="68429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 energía potencial inicial es menor que la final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Proceso </a:t>
            </a: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NO</a:t>
            </a: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 espontáneo </a:t>
            </a:r>
            <a:endParaRPr kumimoji="0" lang="es-E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CuadroTexto 23"/>
          <p:cNvSpPr txBox="1"/>
          <p:nvPr/>
        </p:nvSpPr>
        <p:spPr>
          <a:xfrm>
            <a:off x="735234" y="2772144"/>
            <a:ext cx="49337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Equivalente gravitatorio: se lanza una pelota desde (A) hacia arriba (B): trabajo peso negativo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-561222" y="3449244"/>
                <a:ext cx="7219263" cy="6799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realizar ese movimiento 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 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aplicar una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𝐹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</m:t>
                        </m:r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𝐹</m:t>
                            </m:r>
                          </m:e>
                        </m:acc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opuesta a la electrostática 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:r>
                  <a:rPr kumimoji="0" lang="es-E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hacer que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𝑈</m:t>
                    </m:r>
                  </m:oMath>
                </a14:m>
                <a:r>
                  <a:rPr kumimoji="0" lang="es-E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del sistema aumente)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61222" y="3449244"/>
                <a:ext cx="7219263" cy="679930"/>
              </a:xfrm>
              <a:prstGeom prst="rect">
                <a:avLst/>
              </a:prstGeom>
              <a:blipFill>
                <a:blip r:embed="rId6"/>
                <a:stretch>
                  <a:fillRect t="-13514" b="-1441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ángulo 11"/>
              <p:cNvSpPr/>
              <p:nvPr/>
            </p:nvSpPr>
            <p:spPr>
              <a:xfrm>
                <a:off x="159629" y="4570019"/>
                <a:ext cx="5804838" cy="50013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𝐹</m:t>
                          </m:r>
                        </m:sup>
                      </m:sSubSup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sup>
                      </m:sSubSup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1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∆</m:t>
                      </m:r>
                      <m:r>
                        <a:rPr kumimoji="0" lang="es-ES" sz="2400" b="1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𝑼</m:t>
                      </m:r>
                    </m:oMath>
                  </m:oMathPara>
                </a14:m>
                <a:endParaRPr kumimoji="0" lang="es-E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" name="Rectángulo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629" y="4570019"/>
                <a:ext cx="5804838" cy="50013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295201" y="4122199"/>
                <a:ext cx="9105399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 trabajo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Sup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,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  <m:sup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𝐹</m:t>
                        </m:r>
                      </m:sup>
                    </m:sSubSup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realizado por la fuerza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𝐹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será: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201" y="4122199"/>
                <a:ext cx="9105399" cy="402931"/>
              </a:xfrm>
              <a:prstGeom prst="rect">
                <a:avLst/>
              </a:prstGeom>
              <a:blipFill>
                <a:blip r:embed="rId8"/>
                <a:stretch>
                  <a:fillRect l="-535" t="-25758" b="-212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upo 14">
            <a:extLst>
              <a:ext uri="{FF2B5EF4-FFF2-40B4-BE49-F238E27FC236}">
                <a16:creationId xmlns:a16="http://schemas.microsoft.com/office/drawing/2014/main" id="{9DE209F3-4B09-42F7-85B1-60FFED55FFB4}"/>
              </a:ext>
            </a:extLst>
          </p:cNvPr>
          <p:cNvGrpSpPr/>
          <p:nvPr/>
        </p:nvGrpSpPr>
        <p:grpSpPr>
          <a:xfrm>
            <a:off x="5828816" y="1595701"/>
            <a:ext cx="3276584" cy="3298125"/>
            <a:chOff x="261499" y="1664817"/>
            <a:chExt cx="3276584" cy="3298125"/>
          </a:xfrm>
        </p:grpSpPr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BD9D644B-AC75-4BA5-B6FE-E424039A1800}"/>
                </a:ext>
              </a:extLst>
            </p:cNvPr>
            <p:cNvGrpSpPr/>
            <p:nvPr/>
          </p:nvGrpSpPr>
          <p:grpSpPr>
            <a:xfrm>
              <a:off x="1912280" y="3278934"/>
              <a:ext cx="714428" cy="720357"/>
              <a:chOff x="643616" y="36609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60" name="Modelo 3D 59" descr="Esfera de color gris claro">
                    <a:extLst>
                      <a:ext uri="{FF2B5EF4-FFF2-40B4-BE49-F238E27FC236}">
                        <a16:creationId xmlns:a16="http://schemas.microsoft.com/office/drawing/2014/main" id="{D88D285A-E9FC-414D-86BF-A7BA4CB5A3E3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60905"/>
                  <a:ext cx="714428" cy="720357"/>
                </p:xfrm>
                <a:graphic>
                  <a:graphicData uri="http://schemas.microsoft.com/office/drawing/2017/model3d">
                    <am3d:model3d r:embed="rId9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10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60" name="Modelo 3D 59" descr="Esfera de color gris claro">
                    <a:extLst>
                      <a:ext uri="{FF2B5EF4-FFF2-40B4-BE49-F238E27FC236}">
                        <a16:creationId xmlns:a16="http://schemas.microsoft.com/office/drawing/2014/main" id="{D88D285A-E9FC-414D-86BF-A7BA4CB5A3E3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7479597" y="3209818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1" name="Rectángulo 60">
                    <a:extLst>
                      <a:ext uri="{FF2B5EF4-FFF2-40B4-BE49-F238E27FC236}">
                        <a16:creationId xmlns:a16="http://schemas.microsoft.com/office/drawing/2014/main" id="{5D351CD7-632E-4B7D-8E1B-7175E1C7A84A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61" name="Rectángulo 60">
                    <a:extLst>
                      <a:ext uri="{FF2B5EF4-FFF2-40B4-BE49-F238E27FC236}">
                        <a16:creationId xmlns:a16="http://schemas.microsoft.com/office/drawing/2014/main" id="{5D351CD7-632E-4B7D-8E1B-7175E1C7A84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E604979C-CF8F-4193-A7EF-61B0DBF00E97}"/>
                </a:ext>
              </a:extLst>
            </p:cNvPr>
            <p:cNvGrpSpPr/>
            <p:nvPr/>
          </p:nvGrpSpPr>
          <p:grpSpPr>
            <a:xfrm>
              <a:off x="1912280" y="1664817"/>
              <a:ext cx="714428" cy="720357"/>
              <a:chOff x="643616" y="3646505"/>
              <a:chExt cx="714428" cy="720357"/>
            </a:xfrm>
          </p:grpSpPr>
          <mc:AlternateContent xmlns:mc="http://schemas.openxmlformats.org/markup-compatibility/2006" xmlns:am3d="http://schemas.microsoft.com/office/drawing/2017/model3d">
            <mc:Choice Requires="am3d">
              <p:graphicFrame>
                <p:nvGraphicFramePr>
                  <p:cNvPr id="58" name="Modelo 3D 57" descr="Esfera de color gris claro">
                    <a:extLst>
                      <a:ext uri="{FF2B5EF4-FFF2-40B4-BE49-F238E27FC236}">
                        <a16:creationId xmlns:a16="http://schemas.microsoft.com/office/drawing/2014/main" id="{BB29EB4E-74F2-4CDD-BD7C-104E61FC9AB1}"/>
                      </a:ext>
                    </a:extLst>
                  </p:cNvPr>
                  <p:cNvGraphicFramePr>
                    <a:graphicFrameLocks noChangeAspect="1"/>
                  </p:cNvGraphicFramePr>
                  <p:nvPr>
                    <p:extLst/>
                  </p:nvPr>
                </p:nvGraphicFramePr>
                <p:xfrm>
                  <a:off x="643616" y="3646505"/>
                  <a:ext cx="714428" cy="720357"/>
                </p:xfrm>
                <a:graphic>
                  <a:graphicData uri="http://schemas.microsoft.com/office/drawing/2017/model3d">
                    <am3d:model3d r:embed="rId9">
                      <am3d:spPr>
                        <a:xfrm>
                          <a:off x="0" y="0"/>
                          <a:ext cx="714428" cy="720357"/>
                        </a:xfrm>
                        <a:prstGeom prst="rect">
                          <a:avLst/>
                        </a:prstGeom>
                      </am3d:spPr>
                      <am3d:camera>
                        <am3d:pos x="0" y="0" z="81469184"/>
                        <am3d:up dx="0" dy="36000000" dz="0"/>
                        <am3d:lookAt x="0" y="0" z="0"/>
                        <am3d:perspective fov="2700000"/>
                      </am3d:camera>
                      <am3d:trans>
                        <am3d:meterPerModelUnit n="7143146" d="1000000"/>
                        <am3d:preTrans dx="-2" dy="-18000000" dz="3"/>
                        <am3d:scale>
                          <am3d:sx n="1000000" d="1000000"/>
                          <am3d:sy n="1000000" d="1000000"/>
                          <am3d:sz n="1000000" d="1000000"/>
                        </am3d:scale>
                        <am3d:rot/>
                        <am3d:postTrans dx="0" dy="0" dz="0"/>
                      </am3d:trans>
                      <am3d:raster rName="Office3DRenderer" rVer="16.0.8326">
                        <am3d:blip r:embed="rId11"/>
                      </am3d:raster>
                      <am3d:objViewport viewportSz="1265812"/>
                      <am3d:ambientLight>
                        <am3d:clr>
                          <a:scrgbClr r="50000" g="50000" b="50000"/>
                        </am3d:clr>
                        <am3d:illuminance n="500000" d="1000000"/>
                      </am3d:ambientLight>
                      <am3d:ptLight rad="0">
                        <am3d:clr>
                          <a:scrgbClr r="100000" g="75000" b="50000"/>
                        </am3d:clr>
                        <am3d:intensity n="9765625" d="1000000"/>
                        <am3d:pos x="21959998" y="70920001" z="16344003"/>
                      </am3d:ptLight>
                      <am3d:ptLight rad="0">
                        <am3d:clr>
                          <a:scrgbClr r="40000" g="60000" b="95000"/>
                        </am3d:clr>
                        <am3d:intensity n="12250000" d="1000000"/>
                        <am3d:pos x="-37964106" y="51130435" z="57631972"/>
                      </am3d:ptLight>
                      <am3d:ptLight rad="0">
                        <am3d:clr>
                          <a:scrgbClr r="86837" g="72700" b="100000"/>
                        </am3d:clr>
                        <am3d:intensity n="3125000" d="1000000"/>
                        <am3d:pos x="-37739122" y="58056624" z="-34769649"/>
                      </am3d:ptLight>
                    </am3d:model3d>
                  </a:graphicData>
                </a:graphic>
              </p:graphicFrame>
            </mc:Choice>
            <mc:Fallback xmlns="">
              <p:pic>
                <p:nvPicPr>
                  <p:cNvPr id="58" name="Modelo 3D 57" descr="Esfera de color gris claro">
                    <a:extLst>
                      <a:ext uri="{FF2B5EF4-FFF2-40B4-BE49-F238E27FC236}">
                        <a16:creationId xmlns:a16="http://schemas.microsoft.com/office/drawing/2014/main" id="{BB29EB4E-74F2-4CDD-BD7C-104E61FC9AB1}"/>
                      </a:ext>
                    </a:extLst>
                  </p:cNvPr>
                  <p:cNvPicPr>
                    <a:picLocks noGrp="1" noRot="1" noChangeAspect="1" noMove="1" noResize="1" noEditPoints="1" noAdjustHandles="1" noChangeArrowheads="1" noChangeShapeType="1" noCrop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7479597" y="1595701"/>
                    <a:ext cx="714428" cy="720357"/>
                  </a:xfrm>
                  <a:prstGeom prst="rect">
                    <a:avLst/>
                  </a:prstGeom>
                </p:spPr>
              </p:pic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9" name="Rectángulo 58">
                    <a:extLst>
                      <a:ext uri="{FF2B5EF4-FFF2-40B4-BE49-F238E27FC236}">
                        <a16:creationId xmlns:a16="http://schemas.microsoft.com/office/drawing/2014/main" id="{56FEFBBE-ADE3-4D8C-ABF4-78E16551122F}"/>
                      </a:ext>
                    </a:extLst>
                  </p:cNvPr>
                  <p:cNvSpPr/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𝑚</m:t>
                          </m:r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59" name="Rectángulo 58">
                    <a:extLst>
                      <a:ext uri="{FF2B5EF4-FFF2-40B4-BE49-F238E27FC236}">
                        <a16:creationId xmlns:a16="http://schemas.microsoft.com/office/drawing/2014/main" id="{56FEFBBE-ADE3-4D8C-ABF4-78E16551122F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3078" y="3800225"/>
                    <a:ext cx="435504" cy="369332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28CF95A7-6D77-45D9-A4AF-DD45EC4130CA}"/>
                </a:ext>
              </a:extLst>
            </p:cNvPr>
            <p:cNvGrpSpPr/>
            <p:nvPr/>
          </p:nvGrpSpPr>
          <p:grpSpPr>
            <a:xfrm>
              <a:off x="2051742" y="2363486"/>
              <a:ext cx="1119257" cy="219875"/>
              <a:chOff x="2051742" y="2363486"/>
              <a:chExt cx="1119257" cy="219875"/>
            </a:xfrm>
          </p:grpSpPr>
          <p:cxnSp>
            <p:nvCxnSpPr>
              <p:cNvPr id="46" name="Conector recto 45">
                <a:extLst>
                  <a:ext uri="{FF2B5EF4-FFF2-40B4-BE49-F238E27FC236}">
                    <a16:creationId xmlns:a16="http://schemas.microsoft.com/office/drawing/2014/main" id="{F5C3FAD9-D2FA-4E32-A084-4D391FAEA0E7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" name="Grupo 46">
                <a:extLst>
                  <a:ext uri="{FF2B5EF4-FFF2-40B4-BE49-F238E27FC236}">
                    <a16:creationId xmlns:a16="http://schemas.microsoft.com/office/drawing/2014/main" id="{48B796E4-CCE1-4702-9EE0-4A2404A2BB53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48" name="Grupo 47">
                  <a:extLst>
                    <a:ext uri="{FF2B5EF4-FFF2-40B4-BE49-F238E27FC236}">
                      <a16:creationId xmlns:a16="http://schemas.microsoft.com/office/drawing/2014/main" id="{3DC53B8D-9AB4-4760-9046-545A10D1F587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54" name="Conector recto 53">
                    <a:extLst>
                      <a:ext uri="{FF2B5EF4-FFF2-40B4-BE49-F238E27FC236}">
                        <a16:creationId xmlns:a16="http://schemas.microsoft.com/office/drawing/2014/main" id="{1FD1317B-304D-4A26-A988-0D2592FBE2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Conector recto 54">
                    <a:extLst>
                      <a:ext uri="{FF2B5EF4-FFF2-40B4-BE49-F238E27FC236}">
                        <a16:creationId xmlns:a16="http://schemas.microsoft.com/office/drawing/2014/main" id="{89BC71E0-90FD-4D77-AD82-8146B4E1E6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Conector recto 55">
                    <a:extLst>
                      <a:ext uri="{FF2B5EF4-FFF2-40B4-BE49-F238E27FC236}">
                        <a16:creationId xmlns:a16="http://schemas.microsoft.com/office/drawing/2014/main" id="{71864A82-2097-46F8-A4A2-58CA39A6D5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Conector recto 56">
                    <a:extLst>
                      <a:ext uri="{FF2B5EF4-FFF2-40B4-BE49-F238E27FC236}">
                        <a16:creationId xmlns:a16="http://schemas.microsoft.com/office/drawing/2014/main" id="{6C51566A-1653-4DB2-B592-D8D7E5182C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9" name="Grupo 48">
                  <a:extLst>
                    <a:ext uri="{FF2B5EF4-FFF2-40B4-BE49-F238E27FC236}">
                      <a16:creationId xmlns:a16="http://schemas.microsoft.com/office/drawing/2014/main" id="{8EA1B2CC-10F5-429F-B689-5076E6FE5AF4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50" name="Conector recto 49">
                    <a:extLst>
                      <a:ext uri="{FF2B5EF4-FFF2-40B4-BE49-F238E27FC236}">
                        <a16:creationId xmlns:a16="http://schemas.microsoft.com/office/drawing/2014/main" id="{79DFD756-0D4B-4884-A25E-BFDC9F8FCA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Conector recto 50">
                    <a:extLst>
                      <a:ext uri="{FF2B5EF4-FFF2-40B4-BE49-F238E27FC236}">
                        <a16:creationId xmlns:a16="http://schemas.microsoft.com/office/drawing/2014/main" id="{3D310FA7-7C9B-46D6-A025-1D7D8A2B8C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Conector recto 51">
                    <a:extLst>
                      <a:ext uri="{FF2B5EF4-FFF2-40B4-BE49-F238E27FC236}">
                        <a16:creationId xmlns:a16="http://schemas.microsoft.com/office/drawing/2014/main" id="{8D1A7AC0-F597-46D7-8F0E-8C93ACD282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Conector recto 52">
                    <a:extLst>
                      <a:ext uri="{FF2B5EF4-FFF2-40B4-BE49-F238E27FC236}">
                        <a16:creationId xmlns:a16="http://schemas.microsoft.com/office/drawing/2014/main" id="{B0EA607C-29F3-4596-9DBC-7783D247A9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12589084-3F36-484E-AD5D-62CCF8644D85}"/>
                </a:ext>
              </a:extLst>
            </p:cNvPr>
            <p:cNvGrpSpPr/>
            <p:nvPr/>
          </p:nvGrpSpPr>
          <p:grpSpPr>
            <a:xfrm>
              <a:off x="1973806" y="3984891"/>
              <a:ext cx="1119257" cy="219875"/>
              <a:chOff x="2051742" y="2363486"/>
              <a:chExt cx="1119257" cy="219875"/>
            </a:xfrm>
          </p:grpSpPr>
          <p:cxnSp>
            <p:nvCxnSpPr>
              <p:cNvPr id="34" name="Conector recto 33">
                <a:extLst>
                  <a:ext uri="{FF2B5EF4-FFF2-40B4-BE49-F238E27FC236}">
                    <a16:creationId xmlns:a16="http://schemas.microsoft.com/office/drawing/2014/main" id="{5E3DA6D9-114F-4628-9423-BCFED98F2BA1}"/>
                  </a:ext>
                </a:extLst>
              </p:cNvPr>
              <p:cNvCxnSpPr/>
              <p:nvPr/>
            </p:nvCxnSpPr>
            <p:spPr>
              <a:xfrm>
                <a:off x="2051742" y="2370127"/>
                <a:ext cx="11192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Grupo 34">
                <a:extLst>
                  <a:ext uri="{FF2B5EF4-FFF2-40B4-BE49-F238E27FC236}">
                    <a16:creationId xmlns:a16="http://schemas.microsoft.com/office/drawing/2014/main" id="{4F144555-3206-48EC-ACE8-461FFCD94BD9}"/>
                  </a:ext>
                </a:extLst>
              </p:cNvPr>
              <p:cNvGrpSpPr/>
              <p:nvPr/>
            </p:nvGrpSpPr>
            <p:grpSpPr>
              <a:xfrm>
                <a:off x="2065355" y="2363486"/>
                <a:ext cx="999632" cy="219875"/>
                <a:chOff x="2065355" y="2363486"/>
                <a:chExt cx="999632" cy="219875"/>
              </a:xfrm>
            </p:grpSpPr>
            <p:grpSp>
              <p:nvGrpSpPr>
                <p:cNvPr id="36" name="Grupo 35">
                  <a:extLst>
                    <a:ext uri="{FF2B5EF4-FFF2-40B4-BE49-F238E27FC236}">
                      <a16:creationId xmlns:a16="http://schemas.microsoft.com/office/drawing/2014/main" id="{E39AB167-FC98-42CC-BDAA-599BE8D68B74}"/>
                    </a:ext>
                  </a:extLst>
                </p:cNvPr>
                <p:cNvGrpSpPr/>
                <p:nvPr/>
              </p:nvGrpSpPr>
              <p:grpSpPr>
                <a:xfrm>
                  <a:off x="2065355" y="2376769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42" name="Conector recto 41">
                    <a:extLst>
                      <a:ext uri="{FF2B5EF4-FFF2-40B4-BE49-F238E27FC236}">
                        <a16:creationId xmlns:a16="http://schemas.microsoft.com/office/drawing/2014/main" id="{EA30F3EF-4AED-4F3F-BE11-E577779C2D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Conector recto 42">
                    <a:extLst>
                      <a:ext uri="{FF2B5EF4-FFF2-40B4-BE49-F238E27FC236}">
                        <a16:creationId xmlns:a16="http://schemas.microsoft.com/office/drawing/2014/main" id="{9FCD51EB-7919-40BF-A966-F019FC1BA2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" name="Conector recto 43">
                    <a:extLst>
                      <a:ext uri="{FF2B5EF4-FFF2-40B4-BE49-F238E27FC236}">
                        <a16:creationId xmlns:a16="http://schemas.microsoft.com/office/drawing/2014/main" id="{535DD9A9-A331-4297-926C-FC448F302E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" name="Conector recto 44">
                    <a:extLst>
                      <a:ext uri="{FF2B5EF4-FFF2-40B4-BE49-F238E27FC236}">
                        <a16:creationId xmlns:a16="http://schemas.microsoft.com/office/drawing/2014/main" id="{CD5719A6-A74D-427E-8548-B14EF94EE6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" name="Grupo 36">
                  <a:extLst>
                    <a:ext uri="{FF2B5EF4-FFF2-40B4-BE49-F238E27FC236}">
                      <a16:creationId xmlns:a16="http://schemas.microsoft.com/office/drawing/2014/main" id="{EC7AEE42-3C20-4D2A-AE5B-E2F256D602B3}"/>
                    </a:ext>
                  </a:extLst>
                </p:cNvPr>
                <p:cNvGrpSpPr/>
                <p:nvPr/>
              </p:nvGrpSpPr>
              <p:grpSpPr>
                <a:xfrm>
                  <a:off x="2569556" y="2363486"/>
                  <a:ext cx="495431" cy="206592"/>
                  <a:chOff x="2065355" y="2376769"/>
                  <a:chExt cx="495431" cy="206592"/>
                </a:xfrm>
              </p:grpSpPr>
              <p:cxnSp>
                <p:nvCxnSpPr>
                  <p:cNvPr id="38" name="Conector recto 37">
                    <a:extLst>
                      <a:ext uri="{FF2B5EF4-FFF2-40B4-BE49-F238E27FC236}">
                        <a16:creationId xmlns:a16="http://schemas.microsoft.com/office/drawing/2014/main" id="{C6335FB0-DF29-469A-93EF-8B25CCCFD4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065355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Conector recto 38">
                    <a:extLst>
                      <a:ext uri="{FF2B5EF4-FFF2-40B4-BE49-F238E27FC236}">
                        <a16:creationId xmlns:a16="http://schemas.microsoft.com/office/drawing/2014/main" id="{16867C14-0DB9-4853-9283-5262D60EBC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196047" y="2384292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" name="Conector recto 39">
                    <a:extLst>
                      <a:ext uri="{FF2B5EF4-FFF2-40B4-BE49-F238E27FC236}">
                        <a16:creationId xmlns:a16="http://schemas.microsoft.com/office/drawing/2014/main" id="{EBE8CC25-8EDC-40D0-9BFA-3099094ACE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324801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Conector recto 40">
                    <a:extLst>
                      <a:ext uri="{FF2B5EF4-FFF2-40B4-BE49-F238E27FC236}">
                        <a16:creationId xmlns:a16="http://schemas.microsoft.com/office/drawing/2014/main" id="{3C1A492E-8FBE-4276-A7AC-405B632F77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2455493" y="2376769"/>
                    <a:ext cx="105293" cy="199069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5BBF6A63-9833-4F47-A1C0-8900180708FD}"/>
                    </a:ext>
                  </a:extLst>
                </p:cNvPr>
                <p:cNvSpPr txBox="1"/>
                <p:nvPr/>
              </p:nvSpPr>
              <p:spPr>
                <a:xfrm>
                  <a:off x="1662222" y="1770214"/>
                  <a:ext cx="21140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5BBF6A63-9833-4F47-A1C0-8900180708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62222" y="1770214"/>
                  <a:ext cx="211404" cy="276999"/>
                </a:xfrm>
                <a:prstGeom prst="rect">
                  <a:avLst/>
                </a:prstGeom>
                <a:blipFill>
                  <a:blip r:embed="rId14"/>
                  <a:stretch>
                    <a:fillRect l="-28571" r="-20000" b="-8889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08F5B5DA-0DFE-4551-AD70-D6D6353BE911}"/>
                    </a:ext>
                  </a:extLst>
                </p:cNvPr>
                <p:cNvSpPr txBox="1"/>
                <p:nvPr/>
              </p:nvSpPr>
              <p:spPr>
                <a:xfrm>
                  <a:off x="1631145" y="3263095"/>
                  <a:ext cx="201016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2" name="CuadroTexto 21">
                  <a:extLst>
                    <a:ext uri="{FF2B5EF4-FFF2-40B4-BE49-F238E27FC236}">
                      <a16:creationId xmlns:a16="http://schemas.microsoft.com/office/drawing/2014/main" id="{08F5B5DA-0DFE-4551-AD70-D6D6353BE9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31145" y="3263095"/>
                  <a:ext cx="201016" cy="276999"/>
                </a:xfrm>
                <a:prstGeom prst="rect">
                  <a:avLst/>
                </a:prstGeom>
                <a:blipFill>
                  <a:blip r:embed="rId15"/>
                  <a:stretch>
                    <a:fillRect l="-30303" r="-24242"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5" name="Conector recto 24">
              <a:extLst>
                <a:ext uri="{FF2B5EF4-FFF2-40B4-BE49-F238E27FC236}">
                  <a16:creationId xmlns:a16="http://schemas.microsoft.com/office/drawing/2014/main" id="{6EB0D756-6E3D-4175-9BDE-20CE8C7F1F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800" y="2055190"/>
              <a:ext cx="137948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3C2FC3C7-9119-4455-BB2D-2C1F89B80A3D}"/>
                </a:ext>
              </a:extLst>
            </p:cNvPr>
            <p:cNvSpPr/>
            <p:nvPr/>
          </p:nvSpPr>
          <p:spPr>
            <a:xfrm>
              <a:off x="261659" y="4870475"/>
              <a:ext cx="3276424" cy="9246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9D0EF253-5C8D-4BD0-ACAC-68841855E33A}"/>
                </a:ext>
              </a:extLst>
            </p:cNvPr>
            <p:cNvCxnSpPr/>
            <p:nvPr/>
          </p:nvCxnSpPr>
          <p:spPr>
            <a:xfrm flipV="1">
              <a:off x="532800" y="2038159"/>
              <a:ext cx="0" cy="282609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C3FA2A3E-5344-4EAF-B3BA-28E9B5844877}"/>
                    </a:ext>
                  </a:extLst>
                </p:cNvPr>
                <p:cNvSpPr txBox="1"/>
                <p:nvPr/>
              </p:nvSpPr>
              <p:spPr>
                <a:xfrm>
                  <a:off x="261499" y="2986096"/>
                  <a:ext cx="30899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𝐵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8" name="CuadroTexto 27">
                  <a:extLst>
                    <a:ext uri="{FF2B5EF4-FFF2-40B4-BE49-F238E27FC236}">
                      <a16:creationId xmlns:a16="http://schemas.microsoft.com/office/drawing/2014/main" id="{C3FA2A3E-5344-4EAF-B3BA-28E9B584487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1499" y="2986096"/>
                  <a:ext cx="308995" cy="276999"/>
                </a:xfrm>
                <a:prstGeom prst="rect">
                  <a:avLst/>
                </a:prstGeom>
                <a:blipFill>
                  <a:blip r:embed="rId16"/>
                  <a:stretch>
                    <a:fillRect l="-19608" r="-5882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0" name="Conector recto 29">
              <a:extLst>
                <a:ext uri="{FF2B5EF4-FFF2-40B4-BE49-F238E27FC236}">
                  <a16:creationId xmlns:a16="http://schemas.microsoft.com/office/drawing/2014/main" id="{84ADB818-CDE7-4D40-AC54-8870857F5E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5719" y="3638898"/>
              <a:ext cx="684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ector recto de flecha 31">
              <a:extLst>
                <a:ext uri="{FF2B5EF4-FFF2-40B4-BE49-F238E27FC236}">
                  <a16:creationId xmlns:a16="http://schemas.microsoft.com/office/drawing/2014/main" id="{7E9C7ABC-0667-4E9E-9E08-8069FA5E190E}"/>
                </a:ext>
              </a:extLst>
            </p:cNvPr>
            <p:cNvCxnSpPr/>
            <p:nvPr/>
          </p:nvCxnSpPr>
          <p:spPr>
            <a:xfrm flipV="1">
              <a:off x="1245719" y="3604251"/>
              <a:ext cx="0" cy="126000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2540FB59-F89B-4835-9611-8736A69C9CC3}"/>
                    </a:ext>
                  </a:extLst>
                </p:cNvPr>
                <p:cNvSpPr txBox="1"/>
                <p:nvPr/>
              </p:nvSpPr>
              <p:spPr>
                <a:xfrm>
                  <a:off x="938746" y="4066266"/>
                  <a:ext cx="29309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h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𝐴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3" name="CuadroTexto 32">
                  <a:extLst>
                    <a:ext uri="{FF2B5EF4-FFF2-40B4-BE49-F238E27FC236}">
                      <a16:creationId xmlns:a16="http://schemas.microsoft.com/office/drawing/2014/main" id="{2540FB59-F89B-4835-9611-8736A69C9C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8746" y="4066266"/>
                  <a:ext cx="293094" cy="276999"/>
                </a:xfrm>
                <a:prstGeom prst="rect">
                  <a:avLst/>
                </a:prstGeom>
                <a:blipFill>
                  <a:blip r:embed="rId17"/>
                  <a:stretch>
                    <a:fillRect l="-20833" r="-8333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03959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4" grpId="0"/>
      <p:bldP spid="3" grpId="0"/>
      <p:bldP spid="12" grpId="0"/>
      <p:bldP spid="14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9">
            <a:extLst>
              <a:ext uri="{FF2B5EF4-FFF2-40B4-BE49-F238E27FC236}">
                <a16:creationId xmlns:a16="http://schemas.microsoft.com/office/drawing/2014/main" id="{827673C5-0DFA-4C6B-8F18-9DBBB24AE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50264E6F-0E7A-4BF7-9D12-1B28681979E4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Energía potencial eléctrica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0" y="850485"/>
                <a:ext cx="8989786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Suponga una partícula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que se mueve en una región donde hay un campo eléctrico debido a </a:t>
                </a:r>
                <a:r>
                  <a:rPr kumimoji="0" lang="es-E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varias </a:t>
                </a:r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cargas </a:t>
                </a:r>
                <a:r>
                  <a:rPr kumimoji="0" lang="pt-BR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puntuales</a:t>
                </a:r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. . . a distancias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𝑟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𝑟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𝑟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. .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</m:t>
                        </m:r>
                      </m:sub>
                    </m:sSub>
                  </m:oMath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850485"/>
                <a:ext cx="8989786" cy="707886"/>
              </a:xfrm>
              <a:prstGeom prst="rect">
                <a:avLst/>
              </a:prstGeom>
              <a:blipFill rotWithShape="0">
                <a:blip r:embed="rId4"/>
                <a:stretch>
                  <a:fillRect l="-136" t="-5172" r="-610" b="-1465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908205" y="3944185"/>
                <a:ext cx="6317820" cy="78111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</m:e>
                      <m:sub>
                        <m: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</m:sSub>
                    <m:r>
                      <a:rPr kumimoji="0" lang="es-ES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𝐾𝑞</m:t>
                        </m:r>
                      </m:e>
                      <m:sub>
                        <m:r>
                          <a:rPr kumimoji="0" lang="es-E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f>
                          <m:fPr>
                            <m:ctrlPr>
                              <a:rPr kumimoji="0" lang="es-ES" sz="2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𝑞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𝑟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</m:sSub>
                          </m:den>
                        </m:f>
                        <m:r>
                          <a:rPr kumimoji="0" lang="es-E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+</m:t>
                        </m:r>
                        <m:f>
                          <m:fPr>
                            <m:ctrlPr>
                              <a:rPr kumimoji="0" lang="es-ES" sz="2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𝑞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𝑟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</m:sSub>
                          </m:den>
                        </m:f>
                        <m:r>
                          <a:rPr kumimoji="0" lang="es-E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+</m:t>
                        </m:r>
                        <m:f>
                          <m:fPr>
                            <m:ctrlPr>
                              <a:rPr kumimoji="0" lang="es-ES" sz="2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𝑞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𝑟</m:t>
                                </m:r>
                              </m:e>
                              <m:sub>
                                <m:r>
                                  <a:rPr kumimoji="0" lang="es-ES" sz="2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</m:sSub>
                          </m:den>
                        </m:f>
                      </m:e>
                    </m:d>
                    <m:r>
                      <a:rPr kumimoji="0" lang="es-E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kumimoji="0" lang="es-E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</m:t>
                        </m:r>
                      </m:sub>
                    </m:sSub>
                    <m:r>
                      <a:rPr kumimoji="0" lang="es-ES" sz="28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𝑲</m:t>
                    </m:r>
                    <m:nary>
                      <m:naryPr>
                        <m:chr m:val="∑"/>
                        <m:subHide m:val="on"/>
                        <m:supHide m:val="on"/>
                        <m:ctrlPr>
                          <a:rPr kumimoji="0" lang="es-ES" sz="2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naryPr>
                      <m:sub/>
                      <m:sup/>
                      <m:e>
                        <m:sSub>
                          <m:sSubPr>
                            <m:ctrlPr>
                              <a:rPr kumimoji="0" lang="es-ES" sz="2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2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𝒒</m:t>
                            </m:r>
                          </m:e>
                          <m:sub>
                            <m:r>
                              <a:rPr kumimoji="0" lang="es-ES" sz="2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𝒊</m:t>
                            </m:r>
                          </m:sub>
                        </m:sSub>
                      </m:e>
                    </m:nary>
                    <m:d>
                      <m:dPr>
                        <m:begChr m:val="["/>
                        <m:endChr m:val="]"/>
                        <m:ctrlPr>
                          <a:rPr kumimoji="0" lang="es-ES" sz="2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dPr>
                      <m:e>
                        <m:f>
                          <m:fPr>
                            <m:ctrlPr>
                              <a:rPr kumimoji="0" lang="es-ES" sz="2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a:rPr kumimoji="0" lang="es-ES" sz="2800" b="1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𝟏</m:t>
                            </m:r>
                          </m:num>
                          <m:den>
                            <m:sSub>
                              <m:sSubPr>
                                <m:ctrlPr>
                                  <a:rPr kumimoji="0" lang="es-ES" sz="2800" b="1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Pr>
                              <m:e>
                                <m:r>
                                  <a:rPr kumimoji="0" lang="es-ES" sz="2800" b="1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𝒓</m:t>
                                </m:r>
                              </m:e>
                              <m:sub>
                                <m:r>
                                  <a:rPr kumimoji="0" lang="es-ES" sz="2800" b="1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𝒊</m:t>
                                </m:r>
                              </m:sub>
                            </m:sSub>
                          </m:den>
                        </m:f>
                      </m:e>
                    </m:d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8205" y="3944185"/>
                <a:ext cx="6317820" cy="78111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ectángulo 32"/>
              <p:cNvSpPr/>
              <p:nvPr/>
            </p:nvSpPr>
            <p:spPr>
              <a:xfrm>
                <a:off x="735359" y="1950643"/>
                <a:ext cx="5177660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energía potencial,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𝑈</m:t>
                        </m:r>
                      </m:e>
                      <m:sub>
                        <m:r>
                          <a:rPr kumimoji="0" lang="es-E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</m:sSub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asociada con la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carga testigo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el punto A</a:t>
                </a:r>
              </a:p>
            </p:txBody>
          </p:sp>
        </mc:Choice>
        <mc:Fallback xmlns="">
          <p:sp>
            <p:nvSpPr>
              <p:cNvPr id="33" name="Rectángulo 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5359" y="1950643"/>
                <a:ext cx="5177660" cy="830997"/>
              </a:xfrm>
              <a:prstGeom prst="rect">
                <a:avLst/>
              </a:prstGeom>
              <a:blipFill>
                <a:blip r:embed="rId6"/>
                <a:stretch>
                  <a:fillRect l="-1767" t="-5882" r="-1649" b="-1617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5" name="Grupo 34"/>
          <p:cNvGrpSpPr/>
          <p:nvPr/>
        </p:nvGrpSpPr>
        <p:grpSpPr>
          <a:xfrm>
            <a:off x="6882697" y="1400716"/>
            <a:ext cx="2199236" cy="2602470"/>
            <a:chOff x="6344621" y="1866148"/>
            <a:chExt cx="2199236" cy="2602470"/>
          </a:xfrm>
        </p:grpSpPr>
        <p:grpSp>
          <p:nvGrpSpPr>
            <p:cNvPr id="30" name="Grupo 29"/>
            <p:cNvGrpSpPr/>
            <p:nvPr/>
          </p:nvGrpSpPr>
          <p:grpSpPr>
            <a:xfrm>
              <a:off x="6529648" y="1866148"/>
              <a:ext cx="2014209" cy="2602470"/>
              <a:chOff x="450850" y="2141010"/>
              <a:chExt cx="2014209" cy="2602470"/>
            </a:xfrm>
          </p:grpSpPr>
          <p:sp>
            <p:nvSpPr>
              <p:cNvPr id="7" name="Elipse 6"/>
              <p:cNvSpPr/>
              <p:nvPr/>
            </p:nvSpPr>
            <p:spPr>
              <a:xfrm>
                <a:off x="557048" y="4246179"/>
                <a:ext cx="210207" cy="1786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" name="CuadroTexto 7"/>
                  <p:cNvSpPr txBox="1"/>
                  <p:nvPr/>
                </p:nvSpPr>
                <p:spPr>
                  <a:xfrm>
                    <a:off x="486474" y="4466481"/>
                    <a:ext cx="280781" cy="27699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8" name="CuadroTexto 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86474" y="4466481"/>
                    <a:ext cx="280781" cy="276999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 l="-21739" r="-6522" b="-23913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Rectángulo 11"/>
                  <p:cNvSpPr/>
                  <p:nvPr/>
                </p:nvSpPr>
                <p:spPr>
                  <a:xfrm>
                    <a:off x="657309" y="2141010"/>
                    <a:ext cx="465447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2" name="Rectángulo 11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7309" y="2141010"/>
                    <a:ext cx="465447" cy="369332"/>
                  </a:xfrm>
                  <a:prstGeom prst="rect">
                    <a:avLst/>
                  </a:prstGeom>
                  <a:blipFill rotWithShape="0">
                    <a:blip r:embed="rId8"/>
                    <a:stretch>
                      <a:fillRect b="-666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Rectángulo 12"/>
                  <p:cNvSpPr/>
                  <p:nvPr/>
                </p:nvSpPr>
                <p:spPr>
                  <a:xfrm>
                    <a:off x="1862446" y="2698090"/>
                    <a:ext cx="465447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3" name="Rectángulo 12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2446" y="2698090"/>
                    <a:ext cx="465447" cy="369332"/>
                  </a:xfrm>
                  <a:prstGeom prst="rect">
                    <a:avLst/>
                  </a:prstGeom>
                  <a:blipFill rotWithShape="0">
                    <a:blip r:embed="rId9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" name="Rectángulo 14"/>
                  <p:cNvSpPr/>
                  <p:nvPr/>
                </p:nvSpPr>
                <p:spPr>
                  <a:xfrm>
                    <a:off x="1999612" y="3967529"/>
                    <a:ext cx="465447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5" name="Rectángulo 14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99612" y="3967529"/>
                    <a:ext cx="465447" cy="369332"/>
                  </a:xfrm>
                  <a:prstGeom prst="rect">
                    <a:avLst/>
                  </a:prstGeom>
                  <a:blipFill rotWithShape="0">
                    <a:blip r:embed="rId10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Rectángulo 15"/>
                  <p:cNvSpPr/>
                  <p:nvPr/>
                </p:nvSpPr>
                <p:spPr>
                  <a:xfrm>
                    <a:off x="580439" y="2926044"/>
                    <a:ext cx="428515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6" name="Rectángulo 15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0439" y="2926044"/>
                    <a:ext cx="428515" cy="369332"/>
                  </a:xfrm>
                  <a:prstGeom prst="rect">
                    <a:avLst/>
                  </a:prstGeom>
                  <a:blipFill rotWithShape="0"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" name="Rectángulo 16"/>
                  <p:cNvSpPr/>
                  <p:nvPr/>
                </p:nvSpPr>
                <p:spPr>
                  <a:xfrm>
                    <a:off x="1494916" y="3075312"/>
                    <a:ext cx="428514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7" name="Rectángulo 16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94916" y="3075312"/>
                    <a:ext cx="428514" cy="369332"/>
                  </a:xfrm>
                  <a:prstGeom prst="rect">
                    <a:avLst/>
                  </a:prstGeom>
                  <a:blipFill rotWithShape="0"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" name="Rectángulo 17"/>
                  <p:cNvSpPr/>
                  <p:nvPr/>
                </p:nvSpPr>
                <p:spPr>
                  <a:xfrm>
                    <a:off x="1576606" y="4327099"/>
                    <a:ext cx="423193" cy="369332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8" name="Rectángulo 17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576606" y="4327099"/>
                    <a:ext cx="423193" cy="369332"/>
                  </a:xfrm>
                  <a:prstGeom prst="rect">
                    <a:avLst/>
                  </a:prstGeom>
                  <a:blipFill rotWithShape="0"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9" name="Elipse 18"/>
              <p:cNvSpPr/>
              <p:nvPr/>
            </p:nvSpPr>
            <p:spPr>
              <a:xfrm>
                <a:off x="450850" y="2309812"/>
                <a:ext cx="211301" cy="172568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Elipse 21"/>
              <p:cNvSpPr/>
              <p:nvPr/>
            </p:nvSpPr>
            <p:spPr>
              <a:xfrm>
                <a:off x="1883869" y="2667046"/>
                <a:ext cx="211301" cy="172568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Elipse 22"/>
              <p:cNvSpPr/>
              <p:nvPr/>
            </p:nvSpPr>
            <p:spPr>
              <a:xfrm>
                <a:off x="1963080" y="3965191"/>
                <a:ext cx="211301" cy="17256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1" name="Conector recto de flecha 20"/>
              <p:cNvCxnSpPr>
                <a:stCxn id="7" idx="0"/>
                <a:endCxn id="19" idx="4"/>
              </p:cNvCxnSpPr>
              <p:nvPr/>
            </p:nvCxnSpPr>
            <p:spPr>
              <a:xfrm flipH="1" flipV="1">
                <a:off x="556501" y="2482380"/>
                <a:ext cx="105651" cy="1763799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Conector recto de flecha 24"/>
              <p:cNvCxnSpPr/>
              <p:nvPr/>
            </p:nvCxnSpPr>
            <p:spPr>
              <a:xfrm flipV="1">
                <a:off x="694431" y="2808084"/>
                <a:ext cx="1253049" cy="1432731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ector recto de flecha 26"/>
              <p:cNvCxnSpPr>
                <a:stCxn id="7" idx="5"/>
                <a:endCxn id="23" idx="2"/>
              </p:cNvCxnSpPr>
              <p:nvPr/>
            </p:nvCxnSpPr>
            <p:spPr>
              <a:xfrm flipV="1">
                <a:off x="736471" y="4051475"/>
                <a:ext cx="1226609" cy="34721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Rectángulo 33"/>
            <p:cNvSpPr/>
            <p:nvPr/>
          </p:nvSpPr>
          <p:spPr>
            <a:xfrm>
              <a:off x="6344621" y="3795368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CE3C3E63-791F-45B7-A1E0-B953CDA5D8B6}"/>
                  </a:ext>
                </a:extLst>
              </p:cNvPr>
              <p:cNvSpPr/>
              <p:nvPr/>
            </p:nvSpPr>
            <p:spPr>
              <a:xfrm>
                <a:off x="1502003" y="2893588"/>
                <a:ext cx="4411016" cy="9142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𝐾𝑞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+</m:t>
                          </m:r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𝐾𝑞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+</m:t>
                          </m:r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𝐾𝑞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3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3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CE3C3E63-791F-45B7-A1E0-B953CDA5D8B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2003" y="2893588"/>
                <a:ext cx="4411016" cy="91422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41275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2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uadroTexto 4"/>
              <p:cNvSpPr txBox="1"/>
              <p:nvPr/>
            </p:nvSpPr>
            <p:spPr>
              <a:xfrm>
                <a:off x="175048" y="1134169"/>
                <a:ext cx="2287999" cy="84920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𝐹</m:t>
                              </m:r>
                            </m:e>
                          </m:acc>
                        </m:num>
                        <m:den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p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Cuadro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048" y="1134169"/>
                <a:ext cx="2287999" cy="849207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lecha derecha 2"/>
          <p:cNvSpPr/>
          <p:nvPr/>
        </p:nvSpPr>
        <p:spPr>
          <a:xfrm>
            <a:off x="3226673" y="1492911"/>
            <a:ext cx="2406869" cy="32582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CuadroTexto 3"/>
          <p:cNvSpPr txBox="1"/>
          <p:nvPr/>
        </p:nvSpPr>
        <p:spPr>
          <a:xfrm>
            <a:off x="3473665" y="1106977"/>
            <a:ext cx="1912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Análogamente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6157222" y="1324974"/>
                <a:ext cx="2764924" cy="85542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num>
                        <m:den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4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den>
                      </m:f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𝐶</m:t>
                      </m:r>
                    </m:oMath>
                  </m:oMathPara>
                </a14:m>
                <a:endParaRPr kumimoji="0" lang="es-E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7222" y="1324974"/>
                <a:ext cx="2764924" cy="855427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uadroTexto 10"/>
          <p:cNvSpPr txBox="1"/>
          <p:nvPr/>
        </p:nvSpPr>
        <p:spPr>
          <a:xfrm>
            <a:off x="6503280" y="727515"/>
            <a:ext cx="19444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eléctrico carga puntual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6366648" y="2141740"/>
                <a:ext cx="265911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Unidades Voltio (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66648" y="2141740"/>
                <a:ext cx="2659114" cy="400110"/>
              </a:xfrm>
              <a:prstGeom prst="rect">
                <a:avLst/>
              </a:prstGeom>
              <a:blipFill rotWithShape="0">
                <a:blip r:embed="rId6"/>
                <a:stretch>
                  <a:fillRect l="-2288" t="-7576" b="-257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Potencial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3151390" y="1764321"/>
                <a:ext cx="2557431" cy="98251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num>
                        <m:den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8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51390" y="1764321"/>
                <a:ext cx="2557431" cy="982513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0" y="3299532"/>
                <a:ext cx="9259616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Depende </a:t>
                </a:r>
                <a:r>
                  <a:rPr kumimoji="0" lang="es-ES" sz="24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únicamente </a:t>
                </a: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 la carga que lo crea (carga fuente,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  <m:r>
                      <a:rPr kumimoji="0" lang="es-E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</m:t>
                    </m:r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Es una magnitud escalar y continua</a:t>
                </a: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299532"/>
                <a:ext cx="9259616" cy="830997"/>
              </a:xfrm>
              <a:prstGeom prst="rect">
                <a:avLst/>
              </a:prstGeom>
              <a:blipFill rotWithShape="0">
                <a:blip r:embed="rId8"/>
                <a:stretch>
                  <a:fillRect t="-5839" b="-153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1483838" y="2745427"/>
                <a:ext cx="70600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Implícitamente asumimos que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𝐶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=0⇒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𝑉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=0 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𝑠𝑖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 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𝑟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=∞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3838" y="2745427"/>
                <a:ext cx="7060019" cy="369332"/>
              </a:xfrm>
              <a:prstGeom prst="rect">
                <a:avLst/>
              </a:prstGeom>
              <a:blipFill rotWithShape="0">
                <a:blip r:embed="rId9"/>
                <a:stretch>
                  <a:fillRect l="-690" t="-8197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0" y="4281972"/>
                <a:ext cx="9280634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Potencial eléctrico (</a:t>
                </a:r>
                <a:r>
                  <a:rPr kumimoji="0" lang="es-E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): Se define como </a:t>
                </a:r>
                <a:r>
                  <a:rPr kumimoji="0" lang="es-E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variación de energía potencial 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entre dos puntos por unidad de carga (prueba,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281972"/>
                <a:ext cx="9280634" cy="707886"/>
              </a:xfrm>
              <a:prstGeom prst="rect">
                <a:avLst/>
              </a:prstGeom>
              <a:blipFill rotWithShape="0">
                <a:blip r:embed="rId10"/>
                <a:stretch>
                  <a:fillRect l="-197" t="-4274" r="-854" b="-136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96844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7" grpId="0"/>
      <p:bldP spid="11" grpId="0"/>
      <p:bldP spid="14" grpId="0"/>
      <p:bldP spid="16" grpId="0"/>
      <p:bldP spid="17" grpId="0"/>
      <p:bldP spid="18" grpId="0"/>
      <p:bldP spid="19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potencial eléctrico a partir del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215401" y="1338637"/>
                <a:ext cx="2603862" cy="128996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sup>
                      </m:sSubSup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𝐹</m:t>
                              </m:r>
                            </m:e>
                          </m:acc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401" y="1338637"/>
                <a:ext cx="2603862" cy="1289969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/>
              <p:cNvSpPr/>
              <p:nvPr/>
            </p:nvSpPr>
            <p:spPr>
              <a:xfrm>
                <a:off x="5625204" y="1582938"/>
                <a:ext cx="224599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ectángulo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5204" y="1582938"/>
                <a:ext cx="2245999" cy="461665"/>
              </a:xfrm>
              <a:prstGeom prst="rect">
                <a:avLst/>
              </a:prstGeom>
              <a:blipFill rotWithShape="0">
                <a:blip r:embed="rId5"/>
                <a:stretch>
                  <a:fillRect b="-10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4616387" y="875235"/>
                <a:ext cx="918392" cy="657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16387" y="875235"/>
                <a:ext cx="918392" cy="65755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Conector recto de flecha 12"/>
          <p:cNvCxnSpPr/>
          <p:nvPr/>
        </p:nvCxnSpPr>
        <p:spPr>
          <a:xfrm>
            <a:off x="5505596" y="1269005"/>
            <a:ext cx="321272" cy="36928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2039062" y="2980322"/>
                <a:ext cx="5381296" cy="105868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2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9062" y="2980322"/>
                <a:ext cx="5381296" cy="1058688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CuadroTexto 21"/>
          <p:cNvSpPr txBox="1"/>
          <p:nvPr/>
        </p:nvSpPr>
        <p:spPr>
          <a:xfrm>
            <a:off x="6867728" y="3139853"/>
            <a:ext cx="22762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Atención a los límites de integración!!!!!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0" y="2980322"/>
            <a:ext cx="32203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Diferencia de potencial entre los puntos A y B = Trabajo por unidad carga positiva del campo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/>
              <p:cNvSpPr txBox="1"/>
              <p:nvPr/>
            </p:nvSpPr>
            <p:spPr>
              <a:xfrm>
                <a:off x="324532" y="4257303"/>
                <a:ext cx="8219325" cy="4200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 valor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</m:sSub>
                    <m:r>
                      <a:rPr kumimoji="0" lang="es-E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sSub>
                      <m:sSub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</m:sSub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independiente de la trayectoria al igual que lo era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SupPr>
                      <m:e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b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,</m:t>
                        </m:r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  <m:sup>
                        <m: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p>
                    </m:sSubSup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</a:t>
                </a:r>
              </a:p>
            </p:txBody>
          </p:sp>
        </mc:Choice>
        <mc:Fallback xmlns="">
          <p:sp>
            <p:nvSpPr>
              <p:cNvPr id="26" name="CuadroTexto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532" y="4257303"/>
                <a:ext cx="8219325" cy="420051"/>
              </a:xfrm>
              <a:prstGeom prst="rect">
                <a:avLst/>
              </a:prstGeom>
              <a:blipFill rotWithShape="0">
                <a:blip r:embed="rId9"/>
                <a:stretch>
                  <a:fillRect l="-297" t="-5797" b="-217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Conector recto de flecha 19"/>
          <p:cNvCxnSpPr/>
          <p:nvPr/>
        </p:nvCxnSpPr>
        <p:spPr>
          <a:xfrm>
            <a:off x="3615226" y="2200309"/>
            <a:ext cx="359923" cy="75657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de flecha 30"/>
          <p:cNvCxnSpPr/>
          <p:nvPr/>
        </p:nvCxnSpPr>
        <p:spPr>
          <a:xfrm flipH="1">
            <a:off x="6569443" y="2175220"/>
            <a:ext cx="1640702" cy="70340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2651194" y="1322627"/>
                <a:ext cx="1736180" cy="92063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1194" y="1322627"/>
                <a:ext cx="1736180" cy="920637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2343106" y="1067539"/>
                <a:ext cx="831381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𝐹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43106" y="1067539"/>
                <a:ext cx="831381" cy="402931"/>
              </a:xfrm>
              <a:prstGeom prst="rect">
                <a:avLst/>
              </a:prstGeom>
              <a:blipFill rotWithShape="0">
                <a:blip r:embed="rId11"/>
                <a:stretch>
                  <a:fillRect t="-22727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ángulo 3"/>
              <p:cNvSpPr/>
              <p:nvPr/>
            </p:nvSpPr>
            <p:spPr>
              <a:xfrm>
                <a:off x="4216582" y="1578026"/>
                <a:ext cx="163974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𝑈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" name="Rectángulo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6582" y="1578026"/>
                <a:ext cx="1639744" cy="461665"/>
              </a:xfrm>
              <a:prstGeom prst="rect">
                <a:avLst/>
              </a:prstGeom>
              <a:blipFill rotWithShape="0">
                <a:blip r:embed="rId12"/>
                <a:stretch>
                  <a:fillRect b="-131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2195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0" grpId="0"/>
      <p:bldP spid="21" grpId="0"/>
      <p:bldP spid="22" grpId="0"/>
      <p:bldP spid="23" grpId="0"/>
      <p:bldP spid="26" grpId="0"/>
      <p:bldP spid="2" grpId="0"/>
      <p:bldP spid="3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del campo eléctrico a partir </a:t>
            </a: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potencial eléctrico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881942" y="1300592"/>
                <a:ext cx="2127634" cy="7135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1942" y="1300592"/>
                <a:ext cx="2127634" cy="713529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4364838" y="2989309"/>
                <a:ext cx="3150921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⇒</m:t>
                    </m:r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4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=−</m:t>
                    </m:r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𝐸</m:t>
                    </m:r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s-E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·</m:t>
                    </m:r>
                    <m:r>
                      <a:rPr kumimoji="0" lang="es-E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𝑑𝑙</m:t>
                    </m:r>
                    <m:r>
                      <a:rPr kumimoji="0" lang="es-E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  <m:r>
                      <a:rPr kumimoji="0" lang="es-E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𝑐𝑜𝑠</m:t>
                    </m:r>
                    <m:r>
                      <a:rPr kumimoji="0" lang="es-E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𝜙</m:t>
                    </m:r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4838" y="2989309"/>
                <a:ext cx="3150921" cy="461665"/>
              </a:xfrm>
              <a:prstGeom prst="rect">
                <a:avLst/>
              </a:prstGeom>
              <a:blipFill rotWithShape="0">
                <a:blip r:embed="rId5"/>
                <a:stretch>
                  <a:fillRect b="-1710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2852571" y="1320409"/>
                <a:ext cx="2161617" cy="7149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p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𝑑𝑉</m:t>
                          </m:r>
                        </m:e>
                      </m:nary>
                      <m:r>
                        <a:rPr kumimoji="0" lang="es-ES" sz="1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𝑑𝑉</m:t>
                          </m:r>
                        </m:e>
                      </m:nary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2571" y="1320409"/>
                <a:ext cx="2161617" cy="714939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5106548" y="1539378"/>
                <a:ext cx="25327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6548" y="1539378"/>
                <a:ext cx="253274" cy="276999"/>
              </a:xfrm>
              <a:prstGeom prst="rect">
                <a:avLst/>
              </a:prstGeom>
              <a:blipFill rotWithShape="0">
                <a:blip r:embed="rId7"/>
                <a:stretch>
                  <a:fillRect l="-17073" r="-17073" b="-222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/>
              <p:cNvSpPr/>
              <p:nvPr/>
            </p:nvSpPr>
            <p:spPr>
              <a:xfrm>
                <a:off x="5540048" y="1321819"/>
                <a:ext cx="2224070" cy="7135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p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𝑑𝑉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nary>
                            <m:nary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</m:sub>
                            <m:sup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p>
                            <m:e>
                              <m:acc>
                                <m:accPr>
                                  <m:chr m:val="⃗"/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𝐸</m:t>
                                  </m:r>
                                </m:e>
                              </m:acc>
                            </m:e>
                          </m:nary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∙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</m:t>
                          </m:r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𝑙</m:t>
                              </m:r>
                            </m:e>
                          </m:acc>
                        </m:e>
                      </m:nary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Rectángulo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40048" y="1321819"/>
                <a:ext cx="2224070" cy="713529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Flecha abajo 5"/>
          <p:cNvSpPr/>
          <p:nvPr/>
        </p:nvSpPr>
        <p:spPr>
          <a:xfrm rot="3134606">
            <a:off x="4607626" y="2066365"/>
            <a:ext cx="382772" cy="801869"/>
          </a:xfrm>
          <a:prstGeom prst="down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CuadroTexto 6"/>
          <p:cNvSpPr txBox="1"/>
          <p:nvPr/>
        </p:nvSpPr>
        <p:spPr>
          <a:xfrm>
            <a:off x="1492743" y="1983915"/>
            <a:ext cx="21937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Ambos </a:t>
            </a:r>
            <a:r>
              <a:rPr kumimoji="0" lang="es-E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integrandos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son iguales</a:t>
            </a:r>
          </a:p>
        </p:txBody>
      </p:sp>
      <p:sp>
        <p:nvSpPr>
          <p:cNvPr id="8" name="CuadroTexto 7"/>
          <p:cNvSpPr txBox="1"/>
          <p:nvPr/>
        </p:nvSpPr>
        <p:spPr>
          <a:xfrm>
            <a:off x="276447" y="818707"/>
            <a:ext cx="65071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Podría conocer campo eléctrico a partir del potencial…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2164459" y="2976985"/>
                <a:ext cx="2200379" cy="5162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4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=− </m:t>
                    </m:r>
                    <m:acc>
                      <m:accPr>
                        <m:chr m:val="⃗"/>
                        <m:ctrlP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s-E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· </m:t>
                    </m:r>
                    <m:acc>
                      <m:accPr>
                        <m:chr m:val="⃗"/>
                        <m:ctrlPr>
                          <a:rPr kumimoji="0" lang="es-E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459" y="2976985"/>
                <a:ext cx="2200379" cy="516232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1388383" y="3580243"/>
                <a:ext cx="6328634" cy="5868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 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⊥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8383" y="3580243"/>
                <a:ext cx="6328634" cy="586892"/>
              </a:xfrm>
              <a:prstGeom prst="rect">
                <a:avLst/>
              </a:prstGeom>
              <a:blipFill>
                <a:blip r:embed="rId10"/>
                <a:stretch>
                  <a:fillRect t="-2062" b="-2783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365692" y="4228147"/>
                <a:ext cx="8651848" cy="863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r>
                      <a:rPr kumimoji="0" lang="es-E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𝑀𝐴𝑋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 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paralelo a </a:t>
                </a:r>
                <a14:m>
                  <m:oMath xmlns:m="http://schemas.openxmlformats.org/officeDocument/2006/math">
                    <m:r>
                      <a:rPr kumimoji="0" lang="es-ES" sz="2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(</a:t>
                </a:r>
                <a14:m>
                  <m:oMath xmlns:m="http://schemas.openxmlformats.org/officeDocument/2006/math">
                    <m:r>
                      <a:rPr kumimoji="0" lang="es-ES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𝑐𝑜𝑠</m:t>
                    </m:r>
                    <m:r>
                      <a:rPr kumimoji="0" lang="es-ES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𝜙</m:t>
                    </m:r>
                    <m:r>
                      <a:rPr kumimoji="0" lang="es-E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=1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692" y="4228147"/>
                <a:ext cx="8651848" cy="863891"/>
              </a:xfrm>
              <a:prstGeom prst="rect">
                <a:avLst/>
              </a:prstGeom>
              <a:blipFill>
                <a:blip r:embed="rId11"/>
                <a:stretch>
                  <a:fillRect t="-212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63946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" grpId="0"/>
      <p:bldP spid="4" grpId="0"/>
      <p:bldP spid="5" grpId="0"/>
      <p:bldP spid="6" grpId="0" animBg="1"/>
      <p:bldP spid="7" grpId="0"/>
      <p:bldP spid="15" grpId="0"/>
      <p:bldP spid="9" grpId="0"/>
      <p:bldP spid="1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uadroTexto 13"/>
          <p:cNvSpPr txBox="1"/>
          <p:nvPr/>
        </p:nvSpPr>
        <p:spPr>
          <a:xfrm>
            <a:off x="336331" y="1072698"/>
            <a:ext cx="88076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i="1" dirty="0"/>
              <a:t>Aislante (vidrio, madera)</a:t>
            </a:r>
            <a:r>
              <a:rPr lang="es-ES" sz="2400" dirty="0"/>
              <a:t>: cargas muy ligadas a los átomos </a:t>
            </a:r>
            <a:r>
              <a:rPr lang="es-ES" sz="2400" dirty="0">
                <a:sym typeface="Wingdings" panose="05000000000000000000" pitchFamily="2" charset="2"/>
              </a:rPr>
              <a:t> </a:t>
            </a:r>
            <a:r>
              <a:rPr lang="es-ES" sz="2400" b="1" dirty="0">
                <a:solidFill>
                  <a:srgbClr val="0070C0"/>
                </a:solidFill>
              </a:rPr>
              <a:t>no pueden moverse libremente</a:t>
            </a:r>
            <a:endParaRPr lang="es-ES" sz="2400" b="1" i="1" dirty="0">
              <a:solidFill>
                <a:srgbClr val="0070C0"/>
              </a:solidFill>
            </a:endParaRPr>
          </a:p>
        </p:txBody>
      </p:sp>
      <p:sp>
        <p:nvSpPr>
          <p:cNvPr id="13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Conductores y aislantes</a:t>
            </a:r>
          </a:p>
        </p:txBody>
      </p:sp>
      <p:grpSp>
        <p:nvGrpSpPr>
          <p:cNvPr id="2053" name="Grupo 2052">
            <a:extLst>
              <a:ext uri="{FF2B5EF4-FFF2-40B4-BE49-F238E27FC236}">
                <a16:creationId xmlns:a16="http://schemas.microsoft.com/office/drawing/2014/main" id="{AF5B5C0C-21BE-471D-9282-9BF75BF01FFC}"/>
              </a:ext>
            </a:extLst>
          </p:cNvPr>
          <p:cNvGrpSpPr/>
          <p:nvPr/>
        </p:nvGrpSpPr>
        <p:grpSpPr>
          <a:xfrm>
            <a:off x="3397626" y="1758289"/>
            <a:ext cx="2685077" cy="2963034"/>
            <a:chOff x="2738346" y="1880819"/>
            <a:chExt cx="2685077" cy="2963034"/>
          </a:xfrm>
        </p:grpSpPr>
        <p:grpSp>
          <p:nvGrpSpPr>
            <p:cNvPr id="106" name="Grupo 105">
              <a:extLst>
                <a:ext uri="{FF2B5EF4-FFF2-40B4-BE49-F238E27FC236}">
                  <a16:creationId xmlns:a16="http://schemas.microsoft.com/office/drawing/2014/main" id="{EBA3AB11-B3CF-48CE-96BF-2BB86A2D5796}"/>
                </a:ext>
              </a:extLst>
            </p:cNvPr>
            <p:cNvGrpSpPr/>
            <p:nvPr/>
          </p:nvGrpSpPr>
          <p:grpSpPr>
            <a:xfrm>
              <a:off x="2852112" y="3472414"/>
              <a:ext cx="2450157" cy="894136"/>
              <a:chOff x="2852112" y="2485626"/>
              <a:chExt cx="2450157" cy="894136"/>
            </a:xfrm>
          </p:grpSpPr>
          <p:grpSp>
            <p:nvGrpSpPr>
              <p:cNvPr id="107" name="Grupo 106">
                <a:extLst>
                  <a:ext uri="{FF2B5EF4-FFF2-40B4-BE49-F238E27FC236}">
                    <a16:creationId xmlns:a16="http://schemas.microsoft.com/office/drawing/2014/main" id="{C021349D-E96F-40C1-AF17-8EA03313AA14}"/>
                  </a:ext>
                </a:extLst>
              </p:cNvPr>
              <p:cNvGrpSpPr/>
              <p:nvPr/>
            </p:nvGrpSpPr>
            <p:grpSpPr>
              <a:xfrm>
                <a:off x="2852112" y="2487240"/>
                <a:ext cx="396038" cy="892522"/>
                <a:chOff x="6598785" y="2016746"/>
                <a:chExt cx="396038" cy="892522"/>
              </a:xfrm>
            </p:grpSpPr>
            <p:sp>
              <p:nvSpPr>
                <p:cNvPr id="114" name="Elipse 113">
                  <a:extLst>
                    <a:ext uri="{FF2B5EF4-FFF2-40B4-BE49-F238E27FC236}">
                      <a16:creationId xmlns:a16="http://schemas.microsoft.com/office/drawing/2014/main" id="{554F7275-9D31-4EB9-B68D-675ADE4ED215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5" name="CuadroTexto 114">
                  <a:extLst>
                    <a:ext uri="{FF2B5EF4-FFF2-40B4-BE49-F238E27FC236}">
                      <a16:creationId xmlns:a16="http://schemas.microsoft.com/office/drawing/2014/main" id="{58800D55-BF11-494D-A11D-CCA007B45810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108" name="Grupo 107">
                <a:extLst>
                  <a:ext uri="{FF2B5EF4-FFF2-40B4-BE49-F238E27FC236}">
                    <a16:creationId xmlns:a16="http://schemas.microsoft.com/office/drawing/2014/main" id="{87AE897C-256A-415D-87D2-46964986459B}"/>
                  </a:ext>
                </a:extLst>
              </p:cNvPr>
              <p:cNvGrpSpPr/>
              <p:nvPr/>
            </p:nvGrpSpPr>
            <p:grpSpPr>
              <a:xfrm>
                <a:off x="3887712" y="2486040"/>
                <a:ext cx="396038" cy="892522"/>
                <a:chOff x="6598785" y="2016746"/>
                <a:chExt cx="396038" cy="892522"/>
              </a:xfrm>
            </p:grpSpPr>
            <p:sp>
              <p:nvSpPr>
                <p:cNvPr id="112" name="Elipse 111">
                  <a:extLst>
                    <a:ext uri="{FF2B5EF4-FFF2-40B4-BE49-F238E27FC236}">
                      <a16:creationId xmlns:a16="http://schemas.microsoft.com/office/drawing/2014/main" id="{14C33658-7CED-4D51-89DC-86083A93347D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3" name="CuadroTexto 112">
                  <a:extLst>
                    <a:ext uri="{FF2B5EF4-FFF2-40B4-BE49-F238E27FC236}">
                      <a16:creationId xmlns:a16="http://schemas.microsoft.com/office/drawing/2014/main" id="{F692EC59-94EA-4F90-BEB7-4C941A06622F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109" name="Grupo 108">
                <a:extLst>
                  <a:ext uri="{FF2B5EF4-FFF2-40B4-BE49-F238E27FC236}">
                    <a16:creationId xmlns:a16="http://schemas.microsoft.com/office/drawing/2014/main" id="{D64B8537-FAC9-460B-B328-6BC50C3BB6FE}"/>
                  </a:ext>
                </a:extLst>
              </p:cNvPr>
              <p:cNvGrpSpPr/>
              <p:nvPr/>
            </p:nvGrpSpPr>
            <p:grpSpPr>
              <a:xfrm>
                <a:off x="4906231" y="2485626"/>
                <a:ext cx="396038" cy="892522"/>
                <a:chOff x="6598785" y="2016746"/>
                <a:chExt cx="396038" cy="892522"/>
              </a:xfrm>
            </p:grpSpPr>
            <p:sp>
              <p:nvSpPr>
                <p:cNvPr id="110" name="Elipse 109">
                  <a:extLst>
                    <a:ext uri="{FF2B5EF4-FFF2-40B4-BE49-F238E27FC236}">
                      <a16:creationId xmlns:a16="http://schemas.microsoft.com/office/drawing/2014/main" id="{396EF9C0-1CAC-4057-8923-3188310EC11E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1" name="CuadroTexto 110">
                  <a:extLst>
                    <a:ext uri="{FF2B5EF4-FFF2-40B4-BE49-F238E27FC236}">
                      <a16:creationId xmlns:a16="http://schemas.microsoft.com/office/drawing/2014/main" id="{04D18D7C-ACA9-4333-98BD-256ACDC52AD0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</p:grpSp>
        <p:grpSp>
          <p:nvGrpSpPr>
            <p:cNvPr id="2052" name="Grupo 2051">
              <a:extLst>
                <a:ext uri="{FF2B5EF4-FFF2-40B4-BE49-F238E27FC236}">
                  <a16:creationId xmlns:a16="http://schemas.microsoft.com/office/drawing/2014/main" id="{609B9242-5E22-4556-80A6-E15BBC9B1AC3}"/>
                </a:ext>
              </a:extLst>
            </p:cNvPr>
            <p:cNvGrpSpPr/>
            <p:nvPr/>
          </p:nvGrpSpPr>
          <p:grpSpPr>
            <a:xfrm>
              <a:off x="2852112" y="2485626"/>
              <a:ext cx="2450157" cy="894136"/>
              <a:chOff x="2852112" y="2485626"/>
              <a:chExt cx="2450157" cy="894136"/>
            </a:xfrm>
          </p:grpSpPr>
          <p:grpSp>
            <p:nvGrpSpPr>
              <p:cNvPr id="102" name="Grupo 101">
                <a:extLst>
                  <a:ext uri="{FF2B5EF4-FFF2-40B4-BE49-F238E27FC236}">
                    <a16:creationId xmlns:a16="http://schemas.microsoft.com/office/drawing/2014/main" id="{1FC9BB32-4F63-4649-9FDC-C045ED476EE2}"/>
                  </a:ext>
                </a:extLst>
              </p:cNvPr>
              <p:cNvGrpSpPr/>
              <p:nvPr/>
            </p:nvGrpSpPr>
            <p:grpSpPr>
              <a:xfrm>
                <a:off x="2852112" y="2487240"/>
                <a:ext cx="396038" cy="892522"/>
                <a:chOff x="6598785" y="2016746"/>
                <a:chExt cx="396038" cy="892522"/>
              </a:xfrm>
            </p:grpSpPr>
            <p:sp>
              <p:nvSpPr>
                <p:cNvPr id="103" name="Elipse 102">
                  <a:extLst>
                    <a:ext uri="{FF2B5EF4-FFF2-40B4-BE49-F238E27FC236}">
                      <a16:creationId xmlns:a16="http://schemas.microsoft.com/office/drawing/2014/main" id="{B380EA8C-9343-4023-8378-7944377F705E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4" name="CuadroTexto 103">
                  <a:extLst>
                    <a:ext uri="{FF2B5EF4-FFF2-40B4-BE49-F238E27FC236}">
                      <a16:creationId xmlns:a16="http://schemas.microsoft.com/office/drawing/2014/main" id="{CF390606-F0BC-4ABB-A2E0-FCBB34C351D7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94" name="Grupo 93">
                <a:extLst>
                  <a:ext uri="{FF2B5EF4-FFF2-40B4-BE49-F238E27FC236}">
                    <a16:creationId xmlns:a16="http://schemas.microsoft.com/office/drawing/2014/main" id="{52E2D3FF-5A01-4C94-B415-A19EED870F97}"/>
                  </a:ext>
                </a:extLst>
              </p:cNvPr>
              <p:cNvGrpSpPr/>
              <p:nvPr/>
            </p:nvGrpSpPr>
            <p:grpSpPr>
              <a:xfrm>
                <a:off x="3887712" y="2486040"/>
                <a:ext cx="396038" cy="892522"/>
                <a:chOff x="6598785" y="2016746"/>
                <a:chExt cx="396038" cy="892522"/>
              </a:xfrm>
            </p:grpSpPr>
            <p:sp>
              <p:nvSpPr>
                <p:cNvPr id="95" name="Elipse 94">
                  <a:extLst>
                    <a:ext uri="{FF2B5EF4-FFF2-40B4-BE49-F238E27FC236}">
                      <a16:creationId xmlns:a16="http://schemas.microsoft.com/office/drawing/2014/main" id="{684A0834-A729-488D-94C2-AF44B6654E0C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6" name="CuadroTexto 95">
                  <a:extLst>
                    <a:ext uri="{FF2B5EF4-FFF2-40B4-BE49-F238E27FC236}">
                      <a16:creationId xmlns:a16="http://schemas.microsoft.com/office/drawing/2014/main" id="{9B883290-0947-438E-AA7F-561E2095EF6C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97" name="Grupo 96">
                <a:extLst>
                  <a:ext uri="{FF2B5EF4-FFF2-40B4-BE49-F238E27FC236}">
                    <a16:creationId xmlns:a16="http://schemas.microsoft.com/office/drawing/2014/main" id="{046A1138-6F1E-4C29-8320-61A9544A7DED}"/>
                  </a:ext>
                </a:extLst>
              </p:cNvPr>
              <p:cNvGrpSpPr/>
              <p:nvPr/>
            </p:nvGrpSpPr>
            <p:grpSpPr>
              <a:xfrm>
                <a:off x="4906231" y="2485626"/>
                <a:ext cx="396038" cy="892522"/>
                <a:chOff x="6598785" y="2016746"/>
                <a:chExt cx="396038" cy="892522"/>
              </a:xfrm>
            </p:grpSpPr>
            <p:sp>
              <p:nvSpPr>
                <p:cNvPr id="98" name="Elipse 97">
                  <a:extLst>
                    <a:ext uri="{FF2B5EF4-FFF2-40B4-BE49-F238E27FC236}">
                      <a16:creationId xmlns:a16="http://schemas.microsoft.com/office/drawing/2014/main" id="{3A1A850C-05CC-4C8F-9245-96427E917EC6}"/>
                    </a:ext>
                  </a:extLst>
                </p:cNvPr>
                <p:cNvSpPr/>
                <p:nvPr/>
              </p:nvSpPr>
              <p:spPr>
                <a:xfrm rot="5400000">
                  <a:off x="6439931" y="2354376"/>
                  <a:ext cx="713746" cy="396038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9" name="CuadroTexto 98">
                  <a:extLst>
                    <a:ext uri="{FF2B5EF4-FFF2-40B4-BE49-F238E27FC236}">
                      <a16:creationId xmlns:a16="http://schemas.microsoft.com/office/drawing/2014/main" id="{F8319F75-7298-4EC2-BDB9-3A2C9C052246}"/>
                    </a:ext>
                  </a:extLst>
                </p:cNvPr>
                <p:cNvSpPr txBox="1"/>
                <p:nvPr/>
              </p:nvSpPr>
              <p:spPr>
                <a:xfrm>
                  <a:off x="6632846" y="2016746"/>
                  <a:ext cx="330032" cy="4702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A83037B2-D9B0-40F8-8ED6-F3873C5FB2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196803" y="1903695"/>
              <a:ext cx="713746" cy="711255"/>
              <a:chOff x="6818400" y="2109888"/>
              <a:chExt cx="1401400" cy="1396512"/>
            </a:xfrm>
          </p:grpSpPr>
          <p:sp>
            <p:nvSpPr>
              <p:cNvPr id="5" name="Elipse 4">
                <a:extLst>
                  <a:ext uri="{FF2B5EF4-FFF2-40B4-BE49-F238E27FC236}">
                    <a16:creationId xmlns:a16="http://schemas.microsoft.com/office/drawing/2014/main" id="{60DEECA5-C232-4C13-BCF8-3C8614ADB749}"/>
                  </a:ext>
                </a:extLst>
              </p:cNvPr>
              <p:cNvSpPr/>
              <p:nvPr/>
            </p:nvSpPr>
            <p:spPr>
              <a:xfrm>
                <a:off x="6818400" y="2728800"/>
                <a:ext cx="1401400" cy="777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" name="CuadroTexto 5">
                <a:extLst>
                  <a:ext uri="{FF2B5EF4-FFF2-40B4-BE49-F238E27FC236}">
                    <a16:creationId xmlns:a16="http://schemas.microsoft.com/office/drawing/2014/main" id="{1561AEDD-6FAE-4196-88E9-2EA3DFAC324B}"/>
                  </a:ext>
                </a:extLst>
              </p:cNvPr>
              <p:cNvSpPr txBox="1"/>
              <p:nvPr/>
            </p:nvSpPr>
            <p:spPr>
              <a:xfrm>
                <a:off x="7195100" y="2109888"/>
                <a:ext cx="647999" cy="923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5400" dirty="0"/>
                  <a:t>-</a:t>
                </a: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BEB9F82C-F8EE-44D6-9246-F31343E4B3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263188" y="1880819"/>
              <a:ext cx="713746" cy="731505"/>
              <a:chOff x="6818400" y="2070128"/>
              <a:chExt cx="1401400" cy="1436272"/>
            </a:xfrm>
          </p:grpSpPr>
          <p:sp>
            <p:nvSpPr>
              <p:cNvPr id="16" name="Elipse 15">
                <a:extLst>
                  <a:ext uri="{FF2B5EF4-FFF2-40B4-BE49-F238E27FC236}">
                    <a16:creationId xmlns:a16="http://schemas.microsoft.com/office/drawing/2014/main" id="{3759A0C4-C8D5-4422-9BB8-C0297C6545F3}"/>
                  </a:ext>
                </a:extLst>
              </p:cNvPr>
              <p:cNvSpPr/>
              <p:nvPr/>
            </p:nvSpPr>
            <p:spPr>
              <a:xfrm>
                <a:off x="6818400" y="2728800"/>
                <a:ext cx="1401400" cy="777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595A8A03-1BF3-44C2-AEAF-E95BCC59EDE7}"/>
                  </a:ext>
                </a:extLst>
              </p:cNvPr>
              <p:cNvSpPr txBox="1"/>
              <p:nvPr/>
            </p:nvSpPr>
            <p:spPr>
              <a:xfrm>
                <a:off x="7195100" y="2070128"/>
                <a:ext cx="647999" cy="923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ES" sz="5400" dirty="0"/>
                  <a:t>-</a:t>
                </a: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A1BBE690-467A-402A-A0A3-D3900FFB9C32}"/>
                </a:ext>
              </a:extLst>
            </p:cNvPr>
            <p:cNvGrpSpPr/>
            <p:nvPr/>
          </p:nvGrpSpPr>
          <p:grpSpPr>
            <a:xfrm>
              <a:off x="2738346" y="2124000"/>
              <a:ext cx="2685077" cy="669667"/>
              <a:chOff x="2738346" y="2124000"/>
              <a:chExt cx="2685077" cy="669667"/>
            </a:xfrm>
          </p:grpSpPr>
          <p:grpSp>
            <p:nvGrpSpPr>
              <p:cNvPr id="9" name="Grupo 8">
                <a:extLst>
                  <a:ext uri="{FF2B5EF4-FFF2-40B4-BE49-F238E27FC236}">
                    <a16:creationId xmlns:a16="http://schemas.microsoft.com/office/drawing/2014/main" id="{CF279C43-E380-4628-AAB3-368FC8810BCC}"/>
                  </a:ext>
                </a:extLst>
              </p:cNvPr>
              <p:cNvGrpSpPr/>
              <p:nvPr/>
            </p:nvGrpSpPr>
            <p:grpSpPr>
              <a:xfrm>
                <a:off x="2738346" y="2124000"/>
                <a:ext cx="638346" cy="638346"/>
                <a:chOff x="2738346" y="2124000"/>
                <a:chExt cx="638346" cy="638346"/>
              </a:xfrm>
            </p:grpSpPr>
            <p:sp>
              <p:nvSpPr>
                <p:cNvPr id="2" name="Elipse 1">
                  <a:extLst>
                    <a:ext uri="{FF2B5EF4-FFF2-40B4-BE49-F238E27FC236}">
                      <a16:creationId xmlns:a16="http://schemas.microsoft.com/office/drawing/2014/main" id="{69B3BDDC-3D0C-456B-AEE1-88607496A6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38346" y="2124000"/>
                  <a:ext cx="638346" cy="638346"/>
                </a:xfrm>
                <a:prstGeom prst="ellipse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" name="CuadroTexto 7">
                  <a:extLst>
                    <a:ext uri="{FF2B5EF4-FFF2-40B4-BE49-F238E27FC236}">
                      <a16:creationId xmlns:a16="http://schemas.microsoft.com/office/drawing/2014/main" id="{22E637D6-6849-41B0-9AAE-346DBF9E0DB1}"/>
                    </a:ext>
                  </a:extLst>
                </p:cNvPr>
                <p:cNvSpPr txBox="1"/>
                <p:nvPr/>
              </p:nvSpPr>
              <p:spPr>
                <a:xfrm>
                  <a:off x="2875418" y="2155321"/>
                  <a:ext cx="36420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2800" dirty="0"/>
                    <a:t>+</a:t>
                  </a:r>
                </a:p>
              </p:txBody>
            </p:sp>
          </p:grpSp>
          <p:grpSp>
            <p:nvGrpSpPr>
              <p:cNvPr id="30" name="Grupo 29">
                <a:extLst>
                  <a:ext uri="{FF2B5EF4-FFF2-40B4-BE49-F238E27FC236}">
                    <a16:creationId xmlns:a16="http://schemas.microsoft.com/office/drawing/2014/main" id="{E325759A-3499-4D1D-BDBF-24998675DEF9}"/>
                  </a:ext>
                </a:extLst>
              </p:cNvPr>
              <p:cNvGrpSpPr/>
              <p:nvPr/>
            </p:nvGrpSpPr>
            <p:grpSpPr>
              <a:xfrm>
                <a:off x="3761914" y="2134601"/>
                <a:ext cx="638346" cy="638346"/>
                <a:chOff x="2738346" y="2124000"/>
                <a:chExt cx="638346" cy="638346"/>
              </a:xfrm>
            </p:grpSpPr>
            <p:sp>
              <p:nvSpPr>
                <p:cNvPr id="31" name="Elipse 30">
                  <a:extLst>
                    <a:ext uri="{FF2B5EF4-FFF2-40B4-BE49-F238E27FC236}">
                      <a16:creationId xmlns:a16="http://schemas.microsoft.com/office/drawing/2014/main" id="{8CE3EFC9-60B9-464E-9257-B46C1F3811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38346" y="2124000"/>
                  <a:ext cx="638346" cy="638346"/>
                </a:xfrm>
                <a:prstGeom prst="ellipse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2" name="CuadroTexto 31">
                  <a:extLst>
                    <a:ext uri="{FF2B5EF4-FFF2-40B4-BE49-F238E27FC236}">
                      <a16:creationId xmlns:a16="http://schemas.microsoft.com/office/drawing/2014/main" id="{A12861A7-AA69-4495-A41C-91778703E048}"/>
                    </a:ext>
                  </a:extLst>
                </p:cNvPr>
                <p:cNvSpPr txBox="1"/>
                <p:nvPr/>
              </p:nvSpPr>
              <p:spPr>
                <a:xfrm>
                  <a:off x="2875418" y="2155321"/>
                  <a:ext cx="36420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2800" dirty="0"/>
                    <a:t>+</a:t>
                  </a:r>
                </a:p>
              </p:txBody>
            </p:sp>
          </p:grpSp>
          <p:grpSp>
            <p:nvGrpSpPr>
              <p:cNvPr id="33" name="Grupo 32">
                <a:extLst>
                  <a:ext uri="{FF2B5EF4-FFF2-40B4-BE49-F238E27FC236}">
                    <a16:creationId xmlns:a16="http://schemas.microsoft.com/office/drawing/2014/main" id="{D292147C-8585-4E6E-A351-E1B10FEE7B79}"/>
                  </a:ext>
                </a:extLst>
              </p:cNvPr>
              <p:cNvGrpSpPr/>
              <p:nvPr/>
            </p:nvGrpSpPr>
            <p:grpSpPr>
              <a:xfrm>
                <a:off x="4785077" y="2155321"/>
                <a:ext cx="638346" cy="638346"/>
                <a:chOff x="2738346" y="2124000"/>
                <a:chExt cx="638346" cy="638346"/>
              </a:xfrm>
            </p:grpSpPr>
            <p:sp>
              <p:nvSpPr>
                <p:cNvPr id="34" name="Elipse 33">
                  <a:extLst>
                    <a:ext uri="{FF2B5EF4-FFF2-40B4-BE49-F238E27FC236}">
                      <a16:creationId xmlns:a16="http://schemas.microsoft.com/office/drawing/2014/main" id="{406A0782-3700-48EE-AF56-0F12B580C83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38346" y="2124000"/>
                  <a:ext cx="638346" cy="638346"/>
                </a:xfrm>
                <a:prstGeom prst="ellipse">
                  <a:avLst/>
                </a:prstGeom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5" name="CuadroTexto 34">
                  <a:extLst>
                    <a:ext uri="{FF2B5EF4-FFF2-40B4-BE49-F238E27FC236}">
                      <a16:creationId xmlns:a16="http://schemas.microsoft.com/office/drawing/2014/main" id="{D505C1F5-6E50-4E84-A94B-1597B6484CF6}"/>
                    </a:ext>
                  </a:extLst>
                </p:cNvPr>
                <p:cNvSpPr txBox="1"/>
                <p:nvPr/>
              </p:nvSpPr>
              <p:spPr>
                <a:xfrm>
                  <a:off x="2875418" y="2155321"/>
                  <a:ext cx="36420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s-ES" sz="2800" dirty="0"/>
                    <a:t>+</a:t>
                  </a:r>
                </a:p>
              </p:txBody>
            </p:sp>
          </p:grpSp>
        </p:grpSp>
        <p:grpSp>
          <p:nvGrpSpPr>
            <p:cNvPr id="2049" name="Grupo 2048">
              <a:extLst>
                <a:ext uri="{FF2B5EF4-FFF2-40B4-BE49-F238E27FC236}">
                  <a16:creationId xmlns:a16="http://schemas.microsoft.com/office/drawing/2014/main" id="{E0F3DDBB-46B7-44DA-B5E9-D61E8286DF0D}"/>
                </a:ext>
              </a:extLst>
            </p:cNvPr>
            <p:cNvGrpSpPr/>
            <p:nvPr/>
          </p:nvGrpSpPr>
          <p:grpSpPr>
            <a:xfrm>
              <a:off x="2738346" y="2939501"/>
              <a:ext cx="2685077" cy="912848"/>
              <a:chOff x="2738346" y="2802591"/>
              <a:chExt cx="2685077" cy="912848"/>
            </a:xfrm>
          </p:grpSpPr>
          <p:grpSp>
            <p:nvGrpSpPr>
              <p:cNvPr id="60" name="Grupo 59">
                <a:extLst>
                  <a:ext uri="{FF2B5EF4-FFF2-40B4-BE49-F238E27FC236}">
                    <a16:creationId xmlns:a16="http://schemas.microsoft.com/office/drawing/2014/main" id="{BBFE392A-2A5D-4643-890D-451841179FB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196803" y="2825467"/>
                <a:ext cx="713746" cy="711255"/>
                <a:chOff x="6818400" y="2109888"/>
                <a:chExt cx="1401400" cy="1396512"/>
              </a:xfrm>
            </p:grpSpPr>
            <p:sp>
              <p:nvSpPr>
                <p:cNvPr id="61" name="Elipse 60">
                  <a:extLst>
                    <a:ext uri="{FF2B5EF4-FFF2-40B4-BE49-F238E27FC236}">
                      <a16:creationId xmlns:a16="http://schemas.microsoft.com/office/drawing/2014/main" id="{6D6B732F-924F-4698-9A1C-20BFEBFED022}"/>
                    </a:ext>
                  </a:extLst>
                </p:cNvPr>
                <p:cNvSpPr/>
                <p:nvPr/>
              </p:nvSpPr>
              <p:spPr>
                <a:xfrm>
                  <a:off x="6818400" y="2728800"/>
                  <a:ext cx="1401400" cy="777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2" name="CuadroTexto 61">
                  <a:extLst>
                    <a:ext uri="{FF2B5EF4-FFF2-40B4-BE49-F238E27FC236}">
                      <a16:creationId xmlns:a16="http://schemas.microsoft.com/office/drawing/2014/main" id="{8F11097A-1C9D-4974-B298-B9F2E9186B94}"/>
                    </a:ext>
                  </a:extLst>
                </p:cNvPr>
                <p:cNvSpPr txBox="1"/>
                <p:nvPr/>
              </p:nvSpPr>
              <p:spPr>
                <a:xfrm>
                  <a:off x="7195100" y="2109888"/>
                  <a:ext cx="647999" cy="923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63" name="Grupo 62">
                <a:extLst>
                  <a:ext uri="{FF2B5EF4-FFF2-40B4-BE49-F238E27FC236}">
                    <a16:creationId xmlns:a16="http://schemas.microsoft.com/office/drawing/2014/main" id="{C8ABD4C7-B868-4D7B-90CF-30D210DFF49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263188" y="2802591"/>
                <a:ext cx="713746" cy="731505"/>
                <a:chOff x="6818400" y="2070128"/>
                <a:chExt cx="1401400" cy="1436272"/>
              </a:xfrm>
            </p:grpSpPr>
            <p:sp>
              <p:nvSpPr>
                <p:cNvPr id="64" name="Elipse 63">
                  <a:extLst>
                    <a:ext uri="{FF2B5EF4-FFF2-40B4-BE49-F238E27FC236}">
                      <a16:creationId xmlns:a16="http://schemas.microsoft.com/office/drawing/2014/main" id="{3C077044-92DB-4623-89D3-0555A6FA69CC}"/>
                    </a:ext>
                  </a:extLst>
                </p:cNvPr>
                <p:cNvSpPr/>
                <p:nvPr/>
              </p:nvSpPr>
              <p:spPr>
                <a:xfrm>
                  <a:off x="6818400" y="2728800"/>
                  <a:ext cx="1401400" cy="777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" name="CuadroTexto 64">
                  <a:extLst>
                    <a:ext uri="{FF2B5EF4-FFF2-40B4-BE49-F238E27FC236}">
                      <a16:creationId xmlns:a16="http://schemas.microsoft.com/office/drawing/2014/main" id="{8FDC2B8E-5C96-43CD-A69B-581635C2070E}"/>
                    </a:ext>
                  </a:extLst>
                </p:cNvPr>
                <p:cNvSpPr txBox="1"/>
                <p:nvPr/>
              </p:nvSpPr>
              <p:spPr>
                <a:xfrm>
                  <a:off x="7195100" y="2070128"/>
                  <a:ext cx="647999" cy="923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66" name="Grupo 65">
                <a:extLst>
                  <a:ext uri="{FF2B5EF4-FFF2-40B4-BE49-F238E27FC236}">
                    <a16:creationId xmlns:a16="http://schemas.microsoft.com/office/drawing/2014/main" id="{0A9BF301-3583-4D10-95D9-0C9413898F2C}"/>
                  </a:ext>
                </a:extLst>
              </p:cNvPr>
              <p:cNvGrpSpPr/>
              <p:nvPr/>
            </p:nvGrpSpPr>
            <p:grpSpPr>
              <a:xfrm>
                <a:off x="2738346" y="3045772"/>
                <a:ext cx="2685077" cy="669667"/>
                <a:chOff x="2738346" y="2124000"/>
                <a:chExt cx="2685077" cy="669667"/>
              </a:xfrm>
            </p:grpSpPr>
            <p:grpSp>
              <p:nvGrpSpPr>
                <p:cNvPr id="67" name="Grupo 66">
                  <a:extLst>
                    <a:ext uri="{FF2B5EF4-FFF2-40B4-BE49-F238E27FC236}">
                      <a16:creationId xmlns:a16="http://schemas.microsoft.com/office/drawing/2014/main" id="{B6218DF7-1045-4FC5-ACB8-D27254A7CB8D}"/>
                    </a:ext>
                  </a:extLst>
                </p:cNvPr>
                <p:cNvGrpSpPr/>
                <p:nvPr/>
              </p:nvGrpSpPr>
              <p:grpSpPr>
                <a:xfrm>
                  <a:off x="2738346" y="2124000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74" name="Elipse 73">
                    <a:extLst>
                      <a:ext uri="{FF2B5EF4-FFF2-40B4-BE49-F238E27FC236}">
                        <a16:creationId xmlns:a16="http://schemas.microsoft.com/office/drawing/2014/main" id="{0CCC248E-EBE3-4AE3-B186-B574C56F44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75" name="CuadroTexto 74">
                    <a:extLst>
                      <a:ext uri="{FF2B5EF4-FFF2-40B4-BE49-F238E27FC236}">
                        <a16:creationId xmlns:a16="http://schemas.microsoft.com/office/drawing/2014/main" id="{54872B8E-E244-4600-8B9D-C4AC70A1554F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  <p:grpSp>
              <p:nvGrpSpPr>
                <p:cNvPr id="68" name="Grupo 67">
                  <a:extLst>
                    <a:ext uri="{FF2B5EF4-FFF2-40B4-BE49-F238E27FC236}">
                      <a16:creationId xmlns:a16="http://schemas.microsoft.com/office/drawing/2014/main" id="{CFCEB213-23CA-4960-BD0A-62DC10E702A2}"/>
                    </a:ext>
                  </a:extLst>
                </p:cNvPr>
                <p:cNvGrpSpPr/>
                <p:nvPr/>
              </p:nvGrpSpPr>
              <p:grpSpPr>
                <a:xfrm>
                  <a:off x="3761914" y="2134601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72" name="Elipse 71">
                    <a:extLst>
                      <a:ext uri="{FF2B5EF4-FFF2-40B4-BE49-F238E27FC236}">
                        <a16:creationId xmlns:a16="http://schemas.microsoft.com/office/drawing/2014/main" id="{A0DE53E4-727E-4218-9E7E-C9CFD0FCAB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73" name="CuadroTexto 72">
                    <a:extLst>
                      <a:ext uri="{FF2B5EF4-FFF2-40B4-BE49-F238E27FC236}">
                        <a16:creationId xmlns:a16="http://schemas.microsoft.com/office/drawing/2014/main" id="{9CF7E543-5EEB-4569-9DCA-48B03031F61D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  <p:grpSp>
              <p:nvGrpSpPr>
                <p:cNvPr id="69" name="Grupo 68">
                  <a:extLst>
                    <a:ext uri="{FF2B5EF4-FFF2-40B4-BE49-F238E27FC236}">
                      <a16:creationId xmlns:a16="http://schemas.microsoft.com/office/drawing/2014/main" id="{670FE654-7FD5-4372-97CC-44C741D9D667}"/>
                    </a:ext>
                  </a:extLst>
                </p:cNvPr>
                <p:cNvGrpSpPr/>
                <p:nvPr/>
              </p:nvGrpSpPr>
              <p:grpSpPr>
                <a:xfrm>
                  <a:off x="4785077" y="2155321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70" name="Elipse 69">
                    <a:extLst>
                      <a:ext uri="{FF2B5EF4-FFF2-40B4-BE49-F238E27FC236}">
                        <a16:creationId xmlns:a16="http://schemas.microsoft.com/office/drawing/2014/main" id="{32F2DC88-042F-476B-BDAA-2539EB4043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71" name="CuadroTexto 70">
                    <a:extLst>
                      <a:ext uri="{FF2B5EF4-FFF2-40B4-BE49-F238E27FC236}">
                        <a16:creationId xmlns:a16="http://schemas.microsoft.com/office/drawing/2014/main" id="{3C3DD951-F5C6-4AE0-9017-6F2171704BC5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</p:grpSp>
        </p:grpSp>
        <p:grpSp>
          <p:nvGrpSpPr>
            <p:cNvPr id="2051" name="Grupo 2050">
              <a:extLst>
                <a:ext uri="{FF2B5EF4-FFF2-40B4-BE49-F238E27FC236}">
                  <a16:creationId xmlns:a16="http://schemas.microsoft.com/office/drawing/2014/main" id="{D99C8A88-0C04-4A0D-91E6-58AD67415F07}"/>
                </a:ext>
              </a:extLst>
            </p:cNvPr>
            <p:cNvGrpSpPr/>
            <p:nvPr/>
          </p:nvGrpSpPr>
          <p:grpSpPr>
            <a:xfrm>
              <a:off x="2738346" y="3931005"/>
              <a:ext cx="2685077" cy="912848"/>
              <a:chOff x="2738346" y="3787005"/>
              <a:chExt cx="2685077" cy="912848"/>
            </a:xfrm>
          </p:grpSpPr>
          <p:grpSp>
            <p:nvGrpSpPr>
              <p:cNvPr id="76" name="Grupo 75">
                <a:extLst>
                  <a:ext uri="{FF2B5EF4-FFF2-40B4-BE49-F238E27FC236}">
                    <a16:creationId xmlns:a16="http://schemas.microsoft.com/office/drawing/2014/main" id="{5D694643-6719-451E-8CB2-B29D6E71BC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196803" y="3809881"/>
                <a:ext cx="713746" cy="711255"/>
                <a:chOff x="6818400" y="2109888"/>
                <a:chExt cx="1401400" cy="1396512"/>
              </a:xfrm>
            </p:grpSpPr>
            <p:sp>
              <p:nvSpPr>
                <p:cNvPr id="77" name="Elipse 76">
                  <a:extLst>
                    <a:ext uri="{FF2B5EF4-FFF2-40B4-BE49-F238E27FC236}">
                      <a16:creationId xmlns:a16="http://schemas.microsoft.com/office/drawing/2014/main" id="{23C452E5-49D0-4635-A2E1-429F6DA88E21}"/>
                    </a:ext>
                  </a:extLst>
                </p:cNvPr>
                <p:cNvSpPr/>
                <p:nvPr/>
              </p:nvSpPr>
              <p:spPr>
                <a:xfrm>
                  <a:off x="6818400" y="2728800"/>
                  <a:ext cx="1401400" cy="777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8" name="CuadroTexto 77">
                  <a:extLst>
                    <a:ext uri="{FF2B5EF4-FFF2-40B4-BE49-F238E27FC236}">
                      <a16:creationId xmlns:a16="http://schemas.microsoft.com/office/drawing/2014/main" id="{E6EDA0AF-5914-4C46-A24F-0B92C60DD2EE}"/>
                    </a:ext>
                  </a:extLst>
                </p:cNvPr>
                <p:cNvSpPr txBox="1"/>
                <p:nvPr/>
              </p:nvSpPr>
              <p:spPr>
                <a:xfrm>
                  <a:off x="7195100" y="2109888"/>
                  <a:ext cx="647999" cy="923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79" name="Grupo 78">
                <a:extLst>
                  <a:ext uri="{FF2B5EF4-FFF2-40B4-BE49-F238E27FC236}">
                    <a16:creationId xmlns:a16="http://schemas.microsoft.com/office/drawing/2014/main" id="{5C96EBA6-7621-4829-8B38-D6417095CF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263188" y="3787005"/>
                <a:ext cx="713746" cy="731505"/>
                <a:chOff x="6818400" y="2070128"/>
                <a:chExt cx="1401400" cy="1436272"/>
              </a:xfrm>
            </p:grpSpPr>
            <p:sp>
              <p:nvSpPr>
                <p:cNvPr id="80" name="Elipse 79">
                  <a:extLst>
                    <a:ext uri="{FF2B5EF4-FFF2-40B4-BE49-F238E27FC236}">
                      <a16:creationId xmlns:a16="http://schemas.microsoft.com/office/drawing/2014/main" id="{63128F50-85EF-4366-BC58-09D33CA9BC4D}"/>
                    </a:ext>
                  </a:extLst>
                </p:cNvPr>
                <p:cNvSpPr/>
                <p:nvPr/>
              </p:nvSpPr>
              <p:spPr>
                <a:xfrm>
                  <a:off x="6818400" y="2728800"/>
                  <a:ext cx="1401400" cy="777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1" name="CuadroTexto 80">
                  <a:extLst>
                    <a:ext uri="{FF2B5EF4-FFF2-40B4-BE49-F238E27FC236}">
                      <a16:creationId xmlns:a16="http://schemas.microsoft.com/office/drawing/2014/main" id="{D35C8D55-E0FF-4826-A629-8C744500E7C1}"/>
                    </a:ext>
                  </a:extLst>
                </p:cNvPr>
                <p:cNvSpPr txBox="1"/>
                <p:nvPr/>
              </p:nvSpPr>
              <p:spPr>
                <a:xfrm>
                  <a:off x="7195100" y="2070128"/>
                  <a:ext cx="647999" cy="923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s-ES" sz="5400" dirty="0"/>
                    <a:t>-</a:t>
                  </a:r>
                </a:p>
              </p:txBody>
            </p:sp>
          </p:grpSp>
          <p:grpSp>
            <p:nvGrpSpPr>
              <p:cNvPr id="82" name="Grupo 81">
                <a:extLst>
                  <a:ext uri="{FF2B5EF4-FFF2-40B4-BE49-F238E27FC236}">
                    <a16:creationId xmlns:a16="http://schemas.microsoft.com/office/drawing/2014/main" id="{1648FBE2-5AB8-4F49-A45B-C7A03F61C04C}"/>
                  </a:ext>
                </a:extLst>
              </p:cNvPr>
              <p:cNvGrpSpPr/>
              <p:nvPr/>
            </p:nvGrpSpPr>
            <p:grpSpPr>
              <a:xfrm>
                <a:off x="2738346" y="4030186"/>
                <a:ext cx="2685077" cy="669667"/>
                <a:chOff x="2738346" y="2124000"/>
                <a:chExt cx="2685077" cy="669667"/>
              </a:xfrm>
            </p:grpSpPr>
            <p:grpSp>
              <p:nvGrpSpPr>
                <p:cNvPr id="83" name="Grupo 82">
                  <a:extLst>
                    <a:ext uri="{FF2B5EF4-FFF2-40B4-BE49-F238E27FC236}">
                      <a16:creationId xmlns:a16="http://schemas.microsoft.com/office/drawing/2014/main" id="{6A5DD6E3-58ED-4F9B-AB0A-9A201529028A}"/>
                    </a:ext>
                  </a:extLst>
                </p:cNvPr>
                <p:cNvGrpSpPr/>
                <p:nvPr/>
              </p:nvGrpSpPr>
              <p:grpSpPr>
                <a:xfrm>
                  <a:off x="2738346" y="2124000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90" name="Elipse 89">
                    <a:extLst>
                      <a:ext uri="{FF2B5EF4-FFF2-40B4-BE49-F238E27FC236}">
                        <a16:creationId xmlns:a16="http://schemas.microsoft.com/office/drawing/2014/main" id="{2B8EA248-386A-4F6C-8B57-F208F27A99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91" name="CuadroTexto 90">
                    <a:extLst>
                      <a:ext uri="{FF2B5EF4-FFF2-40B4-BE49-F238E27FC236}">
                        <a16:creationId xmlns:a16="http://schemas.microsoft.com/office/drawing/2014/main" id="{3EC87709-C2F0-489C-B97D-B5852F30BA29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  <p:grpSp>
              <p:nvGrpSpPr>
                <p:cNvPr id="84" name="Grupo 83">
                  <a:extLst>
                    <a:ext uri="{FF2B5EF4-FFF2-40B4-BE49-F238E27FC236}">
                      <a16:creationId xmlns:a16="http://schemas.microsoft.com/office/drawing/2014/main" id="{8E80993B-DEE9-4C14-A22B-D84D5F1E3676}"/>
                    </a:ext>
                  </a:extLst>
                </p:cNvPr>
                <p:cNvGrpSpPr/>
                <p:nvPr/>
              </p:nvGrpSpPr>
              <p:grpSpPr>
                <a:xfrm>
                  <a:off x="3761914" y="2134601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88" name="Elipse 87">
                    <a:extLst>
                      <a:ext uri="{FF2B5EF4-FFF2-40B4-BE49-F238E27FC236}">
                        <a16:creationId xmlns:a16="http://schemas.microsoft.com/office/drawing/2014/main" id="{29B5990C-8A7E-48FD-8E51-6B969CBF57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89" name="CuadroTexto 88">
                    <a:extLst>
                      <a:ext uri="{FF2B5EF4-FFF2-40B4-BE49-F238E27FC236}">
                        <a16:creationId xmlns:a16="http://schemas.microsoft.com/office/drawing/2014/main" id="{FE1F3B27-69EE-4E48-8CFF-7F5C4954B4CE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  <p:grpSp>
              <p:nvGrpSpPr>
                <p:cNvPr id="85" name="Grupo 84">
                  <a:extLst>
                    <a:ext uri="{FF2B5EF4-FFF2-40B4-BE49-F238E27FC236}">
                      <a16:creationId xmlns:a16="http://schemas.microsoft.com/office/drawing/2014/main" id="{EE865455-EEAA-45AB-9987-1A344F8A6A77}"/>
                    </a:ext>
                  </a:extLst>
                </p:cNvPr>
                <p:cNvGrpSpPr/>
                <p:nvPr/>
              </p:nvGrpSpPr>
              <p:grpSpPr>
                <a:xfrm>
                  <a:off x="4785077" y="2155321"/>
                  <a:ext cx="638346" cy="638346"/>
                  <a:chOff x="2738346" y="2124000"/>
                  <a:chExt cx="638346" cy="638346"/>
                </a:xfrm>
              </p:grpSpPr>
              <p:sp>
                <p:nvSpPr>
                  <p:cNvPr id="86" name="Elipse 85">
                    <a:extLst>
                      <a:ext uri="{FF2B5EF4-FFF2-40B4-BE49-F238E27FC236}">
                        <a16:creationId xmlns:a16="http://schemas.microsoft.com/office/drawing/2014/main" id="{2BBF9431-4952-4518-B2F5-24C04F3997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38346" y="2124000"/>
                    <a:ext cx="638346" cy="638346"/>
                  </a:xfrm>
                  <a:prstGeom prst="ellipse">
                    <a:avLst/>
                  </a:prstGeom>
                  <a:gradFill>
                    <a:gsLst>
                      <a:gs pos="0">
                        <a:schemeClr val="accent1">
                          <a:lumMod val="5000"/>
                          <a:lumOff val="95000"/>
                        </a:schemeClr>
                      </a:gs>
                      <a:gs pos="74000">
                        <a:schemeClr val="accent1">
                          <a:lumMod val="45000"/>
                          <a:lumOff val="55000"/>
                        </a:schemeClr>
                      </a:gs>
                      <a:gs pos="83000">
                        <a:schemeClr val="accent1">
                          <a:lumMod val="45000"/>
                          <a:lumOff val="55000"/>
                        </a:schemeClr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87" name="CuadroTexto 86">
                    <a:extLst>
                      <a:ext uri="{FF2B5EF4-FFF2-40B4-BE49-F238E27FC236}">
                        <a16:creationId xmlns:a16="http://schemas.microsoft.com/office/drawing/2014/main" id="{F8A7D335-7848-43D5-8D1C-92FC9BB9CAD3}"/>
                      </a:ext>
                    </a:extLst>
                  </p:cNvPr>
                  <p:cNvSpPr txBox="1"/>
                  <p:nvPr/>
                </p:nvSpPr>
                <p:spPr>
                  <a:xfrm>
                    <a:off x="2875418" y="2155321"/>
                    <a:ext cx="364202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s-ES" sz="2800" dirty="0"/>
                      <a:t>+</a:t>
                    </a: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80480278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del campo eléctrico a partir </a:t>
            </a: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potencial eléctrico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F43B964E-DCA8-4A60-95B5-DE8133D230F0}"/>
              </a:ext>
            </a:extLst>
          </p:cNvPr>
          <p:cNvCxnSpPr/>
          <p:nvPr/>
        </p:nvCxnSpPr>
        <p:spPr>
          <a:xfrm>
            <a:off x="1515652" y="1807989"/>
            <a:ext cx="0" cy="230617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cto 18">
            <a:extLst>
              <a:ext uri="{FF2B5EF4-FFF2-40B4-BE49-F238E27FC236}">
                <a16:creationId xmlns:a16="http://schemas.microsoft.com/office/drawing/2014/main" id="{414DBE07-AB79-4FB6-8E81-CCC1B6F92469}"/>
              </a:ext>
            </a:extLst>
          </p:cNvPr>
          <p:cNvCxnSpPr/>
          <p:nvPr/>
        </p:nvCxnSpPr>
        <p:spPr>
          <a:xfrm>
            <a:off x="3699652" y="1807987"/>
            <a:ext cx="0" cy="230617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uadroTexto 11">
            <a:extLst>
              <a:ext uri="{FF2B5EF4-FFF2-40B4-BE49-F238E27FC236}">
                <a16:creationId xmlns:a16="http://schemas.microsoft.com/office/drawing/2014/main" id="{A0AD7412-7AE5-4B33-BF41-93BDCC94A544}"/>
              </a:ext>
            </a:extLst>
          </p:cNvPr>
          <p:cNvSpPr txBox="1"/>
          <p:nvPr/>
        </p:nvSpPr>
        <p:spPr>
          <a:xfrm>
            <a:off x="1010488" y="1488518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2V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9C4EA8A7-DFA5-4E86-8AC4-987EE297FA46}"/>
              </a:ext>
            </a:extLst>
          </p:cNvPr>
          <p:cNvSpPr txBox="1"/>
          <p:nvPr/>
        </p:nvSpPr>
        <p:spPr>
          <a:xfrm>
            <a:off x="3216846" y="1474187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1V</a:t>
            </a: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F1DF46A-04A3-4ABD-9650-68A6F685FB26}"/>
              </a:ext>
            </a:extLst>
          </p:cNvPr>
          <p:cNvGrpSpPr/>
          <p:nvPr/>
        </p:nvGrpSpPr>
        <p:grpSpPr>
          <a:xfrm>
            <a:off x="208874" y="1582445"/>
            <a:ext cx="944487" cy="1051582"/>
            <a:chOff x="4601570" y="2026340"/>
            <a:chExt cx="1381630" cy="1372060"/>
          </a:xfrm>
        </p:grpSpPr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E5A9DFC6-FDF7-4632-8BDE-366D35717684}"/>
                </a:ext>
              </a:extLst>
            </p:cNvPr>
            <p:cNvCxnSpPr/>
            <p:nvPr/>
          </p:nvCxnSpPr>
          <p:spPr>
            <a:xfrm flipV="1">
              <a:off x="4802400" y="2131200"/>
              <a:ext cx="0" cy="12672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A7A8FD6B-91EE-4069-BECF-E9248517DF45}"/>
                </a:ext>
              </a:extLst>
            </p:cNvPr>
            <p:cNvCxnSpPr>
              <a:cxnSpLocks/>
            </p:cNvCxnSpPr>
            <p:nvPr/>
          </p:nvCxnSpPr>
          <p:spPr>
            <a:xfrm>
              <a:off x="4681200" y="3301498"/>
              <a:ext cx="1302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D53A0593-4C9A-4ACA-A504-42EB74DCAA5A}"/>
                    </a:ext>
                  </a:extLst>
                </p:cNvPr>
                <p:cNvSpPr txBox="1"/>
                <p:nvPr/>
              </p:nvSpPr>
              <p:spPr>
                <a:xfrm>
                  <a:off x="5770110" y="2927599"/>
                  <a:ext cx="127791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𝑖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D53A0593-4C9A-4ACA-A504-42EB74DCAA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70110" y="2927599"/>
                  <a:ext cx="127791" cy="276999"/>
                </a:xfrm>
                <a:prstGeom prst="rect">
                  <a:avLst/>
                </a:prstGeom>
                <a:blipFill>
                  <a:blip r:embed="rId4"/>
                  <a:stretch>
                    <a:fillRect l="-60000" t="-34286" r="-180000" b="-2857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7383471A-CCCF-40AA-A9D8-31976E01FD2A}"/>
                    </a:ext>
                  </a:extLst>
                </p:cNvPr>
                <p:cNvSpPr txBox="1"/>
                <p:nvPr/>
              </p:nvSpPr>
              <p:spPr>
                <a:xfrm>
                  <a:off x="4601570" y="2026340"/>
                  <a:ext cx="202601" cy="36141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𝑗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7383471A-CCCF-40AA-A9D8-31976E01FD2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01570" y="2026340"/>
                  <a:ext cx="202601" cy="361417"/>
                </a:xfrm>
                <a:prstGeom prst="rect">
                  <a:avLst/>
                </a:prstGeom>
                <a:blipFill>
                  <a:blip r:embed="rId5"/>
                  <a:stretch>
                    <a:fillRect l="-43478" t="-26667" r="-143478" b="-2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8" name="Abrir llave 37">
            <a:extLst>
              <a:ext uri="{FF2B5EF4-FFF2-40B4-BE49-F238E27FC236}">
                <a16:creationId xmlns:a16="http://schemas.microsoft.com/office/drawing/2014/main" id="{6F5ECA24-6F9D-4151-AB60-03F356B8EA74}"/>
              </a:ext>
            </a:extLst>
          </p:cNvPr>
          <p:cNvSpPr/>
          <p:nvPr/>
        </p:nvSpPr>
        <p:spPr>
          <a:xfrm rot="16200000">
            <a:off x="2542975" y="3159772"/>
            <a:ext cx="78373" cy="2133018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id="{C2E45EF0-2FE5-4E2E-93CC-0D51FB534A9D}"/>
              </a:ext>
            </a:extLst>
          </p:cNvPr>
          <p:cNvSpPr txBox="1"/>
          <p:nvPr/>
        </p:nvSpPr>
        <p:spPr>
          <a:xfrm>
            <a:off x="2021315" y="4398267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uadroTexto 51">
                <a:extLst>
                  <a:ext uri="{FF2B5EF4-FFF2-40B4-BE49-F238E27FC236}">
                    <a16:creationId xmlns:a16="http://schemas.microsoft.com/office/drawing/2014/main" id="{601B470D-E246-447A-BC5C-F634830E8251}"/>
                  </a:ext>
                </a:extLst>
              </p:cNvPr>
              <p:cNvSpPr txBox="1"/>
              <p:nvPr/>
            </p:nvSpPr>
            <p:spPr>
              <a:xfrm>
                <a:off x="3993629" y="3954806"/>
                <a:ext cx="5126275" cy="62132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3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Dirección del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36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r>
                  <a:rPr kumimoji="0" lang="es-ES" sz="3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</m:oMath>
                </a14:m>
                <a:r>
                  <a:rPr kumimoji="0" lang="es-E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52" name="CuadroTexto 51">
                <a:extLst>
                  <a:ext uri="{FF2B5EF4-FFF2-40B4-BE49-F238E27FC236}">
                    <a16:creationId xmlns:a16="http://schemas.microsoft.com/office/drawing/2014/main" id="{601B470D-E246-447A-BC5C-F634830E82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3629" y="3954806"/>
                <a:ext cx="5126275" cy="621324"/>
              </a:xfrm>
              <a:prstGeom prst="rect">
                <a:avLst/>
              </a:prstGeom>
              <a:blipFill>
                <a:blip r:embed="rId6"/>
                <a:stretch>
                  <a:fillRect l="-5351" t="-10784" b="-441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uadroTexto 28">
                <a:extLst>
                  <a:ext uri="{FF2B5EF4-FFF2-40B4-BE49-F238E27FC236}">
                    <a16:creationId xmlns:a16="http://schemas.microsoft.com/office/drawing/2014/main" id="{A4AEDB7F-3AF1-4FF4-9DF4-A5FE258B1910}"/>
                  </a:ext>
                </a:extLst>
              </p:cNvPr>
              <p:cNvSpPr txBox="1"/>
              <p:nvPr/>
            </p:nvSpPr>
            <p:spPr>
              <a:xfrm>
                <a:off x="4778030" y="945948"/>
                <a:ext cx="3363885" cy="5868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=0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 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⊥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9" name="CuadroTexto 28">
                <a:extLst>
                  <a:ext uri="{FF2B5EF4-FFF2-40B4-BE49-F238E27FC236}">
                    <a16:creationId xmlns:a16="http://schemas.microsoft.com/office/drawing/2014/main" id="{A4AEDB7F-3AF1-4FF4-9DF4-A5FE258B191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78030" y="945948"/>
                <a:ext cx="3363885" cy="586892"/>
              </a:xfrm>
              <a:prstGeom prst="rect">
                <a:avLst/>
              </a:prstGeom>
              <a:blipFill>
                <a:blip r:embed="rId7"/>
                <a:stretch>
                  <a:fillRect l="-1087" t="-2083" b="-291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8409D363-1641-4428-80A7-A0B6F1A167D3}"/>
                  </a:ext>
                </a:extLst>
              </p:cNvPr>
              <p:cNvSpPr txBox="1"/>
              <p:nvPr/>
            </p:nvSpPr>
            <p:spPr>
              <a:xfrm>
                <a:off x="3881205" y="1912973"/>
                <a:ext cx="535112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mido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entre dos puntos cualesquiera del espacio</a:t>
                </a:r>
              </a:p>
            </p:txBody>
          </p:sp>
        </mc:Choice>
        <mc:Fallback xmlns="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8409D363-1641-4428-80A7-A0B6F1A167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1205" y="1912973"/>
                <a:ext cx="5351121" cy="369332"/>
              </a:xfrm>
              <a:prstGeom prst="rect">
                <a:avLst/>
              </a:prstGeom>
              <a:blipFill>
                <a:blip r:embed="rId8"/>
                <a:stretch>
                  <a:fillRect l="-1026" t="-10000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CuadroTexto 3">
            <a:extLst>
              <a:ext uri="{FF2B5EF4-FFF2-40B4-BE49-F238E27FC236}">
                <a16:creationId xmlns:a16="http://schemas.microsoft.com/office/drawing/2014/main" id="{36330F17-EE02-46D7-B3DD-1E73A18B2EDE}"/>
              </a:ext>
            </a:extLst>
          </p:cNvPr>
          <p:cNvSpPr txBox="1"/>
          <p:nvPr/>
        </p:nvSpPr>
        <p:spPr>
          <a:xfrm>
            <a:off x="1373626" y="3329030"/>
            <a:ext cx="284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B14F5B85-95F8-4D40-AE11-5738823A8FA9}"/>
              </a:ext>
            </a:extLst>
          </p:cNvPr>
          <p:cNvSpPr txBox="1"/>
          <p:nvPr/>
        </p:nvSpPr>
        <p:spPr>
          <a:xfrm>
            <a:off x="1375182" y="2594885"/>
            <a:ext cx="284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22DE99E9-F1E4-4ACB-8B69-68DE1B86A5F8}"/>
                  </a:ext>
                </a:extLst>
              </p:cNvPr>
              <p:cNvSpPr/>
              <p:nvPr/>
            </p:nvSpPr>
            <p:spPr>
              <a:xfrm>
                <a:off x="1490851" y="2893299"/>
                <a:ext cx="95179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/>
                          <a:ea typeface="+mn-ea"/>
                          <a:cs typeface="+mn-cs"/>
                        </a:rPr>
                        <m:t>𝑑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" name="Rectángulo 4">
                <a:extLst>
                  <a:ext uri="{FF2B5EF4-FFF2-40B4-BE49-F238E27FC236}">
                    <a16:creationId xmlns:a16="http://schemas.microsoft.com/office/drawing/2014/main" id="{22DE99E9-F1E4-4ACB-8B69-68DE1B86A5F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0851" y="2893299"/>
                <a:ext cx="951799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Conector recto de flecha 6">
            <a:extLst>
              <a:ext uri="{FF2B5EF4-FFF2-40B4-BE49-F238E27FC236}">
                <a16:creationId xmlns:a16="http://schemas.microsoft.com/office/drawing/2014/main" id="{4389C296-462D-4C24-A539-4BF63C756988}"/>
              </a:ext>
            </a:extLst>
          </p:cNvPr>
          <p:cNvCxnSpPr/>
          <p:nvPr/>
        </p:nvCxnSpPr>
        <p:spPr>
          <a:xfrm flipV="1">
            <a:off x="1253909" y="2779551"/>
            <a:ext cx="0" cy="78317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DE519D47-39DF-4C56-B375-DA39DA9703AF}"/>
                  </a:ext>
                </a:extLst>
              </p:cNvPr>
              <p:cNvSpPr/>
              <p:nvPr/>
            </p:nvSpPr>
            <p:spPr>
              <a:xfrm>
                <a:off x="4626649" y="2621447"/>
                <a:ext cx="1651221" cy="7282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</m:oMath>
                </a14:m>
                <a:r>
                  <a:rPr kumimoji="0" lang="es-E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</a:t>
                </a:r>
                <a14:m>
                  <m:oMath xmlns:m="http://schemas.openxmlformats.org/officeDocument/2006/math">
                    <m:r>
                      <a:rPr kumimoji="0" lang="es-ES" sz="36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𝑑𝑦</m:t>
                    </m:r>
                    <m:acc>
                      <m:accPr>
                        <m:chr m:val="̂"/>
                        <m:ctrlP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DE519D47-39DF-4C56-B375-DA39DA9703A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26649" y="2621447"/>
                <a:ext cx="1651221" cy="728276"/>
              </a:xfrm>
              <a:prstGeom prst="rect">
                <a:avLst/>
              </a:prstGeom>
              <a:blipFill>
                <a:blip r:embed="rId10"/>
                <a:stretch>
                  <a:fillRect t="-840" b="-319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462DAC1B-08F1-468E-8DFC-237C88D0B500}"/>
                  </a:ext>
                </a:extLst>
              </p:cNvPr>
              <p:cNvSpPr/>
              <p:nvPr/>
            </p:nvSpPr>
            <p:spPr>
              <a:xfrm>
                <a:off x="6144388" y="2671467"/>
                <a:ext cx="2178610" cy="7136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3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  <m:acc>
                        <m:accPr>
                          <m:chr m:val="⃗"/>
                          <m:ctrlP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36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3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𝐸</m:t>
                      </m:r>
                      <m:acc>
                        <m:accPr>
                          <m:chr m:val="̂"/>
                          <m:ctrlP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462DAC1B-08F1-468E-8DFC-237C88D0B50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44388" y="2671467"/>
                <a:ext cx="2178610" cy="71365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Conector recto de flecha 36">
            <a:extLst>
              <a:ext uri="{FF2B5EF4-FFF2-40B4-BE49-F238E27FC236}">
                <a16:creationId xmlns:a16="http://schemas.microsoft.com/office/drawing/2014/main" id="{8759DB44-F2E6-46A2-8B79-B177CA695638}"/>
              </a:ext>
            </a:extLst>
          </p:cNvPr>
          <p:cNvCxnSpPr/>
          <p:nvPr/>
        </p:nvCxnSpPr>
        <p:spPr>
          <a:xfrm>
            <a:off x="1538472" y="3525985"/>
            <a:ext cx="2158390" cy="0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6717E99B-1DE3-4870-953E-B3FA7893D8FC}"/>
                  </a:ext>
                </a:extLst>
              </p:cNvPr>
              <p:cNvSpPr/>
              <p:nvPr/>
            </p:nvSpPr>
            <p:spPr>
              <a:xfrm>
                <a:off x="2489808" y="3522690"/>
                <a:ext cx="388248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Rectángulo 9">
                <a:extLst>
                  <a:ext uri="{FF2B5EF4-FFF2-40B4-BE49-F238E27FC236}">
                    <a16:creationId xmlns:a16="http://schemas.microsoft.com/office/drawing/2014/main" id="{6717E99B-1DE3-4870-953E-B3FA7893D8F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9808" y="3522690"/>
                <a:ext cx="388248" cy="402931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625BD869-912B-4EF1-86E5-F6C6E94A5AE5}"/>
                  </a:ext>
                </a:extLst>
              </p:cNvPr>
              <p:cNvSpPr/>
              <p:nvPr/>
            </p:nvSpPr>
            <p:spPr>
              <a:xfrm>
                <a:off x="812916" y="2953892"/>
                <a:ext cx="50443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𝑑𝑦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>
                <a:extLst>
                  <a:ext uri="{FF2B5EF4-FFF2-40B4-BE49-F238E27FC236}">
                    <a16:creationId xmlns:a16="http://schemas.microsoft.com/office/drawing/2014/main" id="{625BD869-912B-4EF1-86E5-F6C6E94A5AE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2916" y="2953892"/>
                <a:ext cx="504432" cy="369332"/>
              </a:xfrm>
              <a:prstGeom prst="rect">
                <a:avLst/>
              </a:prstGeom>
              <a:blipFill>
                <a:blip r:embed="rId13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70661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3" grpId="0"/>
      <p:bldP spid="4" grpId="0"/>
      <p:bldP spid="33" grpId="0"/>
      <p:bldP spid="5" grpId="0"/>
      <p:bldP spid="8" grpId="0"/>
      <p:bldP spid="9" grpId="0"/>
      <p:bldP spid="10" grpId="0"/>
      <p:bldP spid="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del campo eléctrico a partir </a:t>
            </a: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potencial eléctrico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F43B964E-DCA8-4A60-95B5-DE8133D230F0}"/>
              </a:ext>
            </a:extLst>
          </p:cNvPr>
          <p:cNvCxnSpPr/>
          <p:nvPr/>
        </p:nvCxnSpPr>
        <p:spPr>
          <a:xfrm>
            <a:off x="1074925" y="1583122"/>
            <a:ext cx="0" cy="230617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cto 18">
            <a:extLst>
              <a:ext uri="{FF2B5EF4-FFF2-40B4-BE49-F238E27FC236}">
                <a16:creationId xmlns:a16="http://schemas.microsoft.com/office/drawing/2014/main" id="{414DBE07-AB79-4FB6-8E81-CCC1B6F92469}"/>
              </a:ext>
            </a:extLst>
          </p:cNvPr>
          <p:cNvCxnSpPr/>
          <p:nvPr/>
        </p:nvCxnSpPr>
        <p:spPr>
          <a:xfrm>
            <a:off x="3258925" y="1583120"/>
            <a:ext cx="0" cy="2306171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uadroTexto 11">
            <a:extLst>
              <a:ext uri="{FF2B5EF4-FFF2-40B4-BE49-F238E27FC236}">
                <a16:creationId xmlns:a16="http://schemas.microsoft.com/office/drawing/2014/main" id="{A0AD7412-7AE5-4B33-BF41-93BDCC94A544}"/>
              </a:ext>
            </a:extLst>
          </p:cNvPr>
          <p:cNvSpPr txBox="1"/>
          <p:nvPr/>
        </p:nvSpPr>
        <p:spPr>
          <a:xfrm>
            <a:off x="569761" y="1263651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2V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9C4EA8A7-DFA5-4E86-8AC4-987EE297FA46}"/>
              </a:ext>
            </a:extLst>
          </p:cNvPr>
          <p:cNvSpPr txBox="1"/>
          <p:nvPr/>
        </p:nvSpPr>
        <p:spPr>
          <a:xfrm>
            <a:off x="2798828" y="1275343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1V</a:t>
            </a: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F1DF46A-04A3-4ABD-9650-68A6F685FB26}"/>
              </a:ext>
            </a:extLst>
          </p:cNvPr>
          <p:cNvGrpSpPr/>
          <p:nvPr/>
        </p:nvGrpSpPr>
        <p:grpSpPr>
          <a:xfrm>
            <a:off x="70489" y="1692398"/>
            <a:ext cx="944487" cy="1051582"/>
            <a:chOff x="4601570" y="2026340"/>
            <a:chExt cx="1381630" cy="1372060"/>
          </a:xfrm>
        </p:grpSpPr>
        <p:cxnSp>
          <p:nvCxnSpPr>
            <p:cNvPr id="23" name="Conector recto de flecha 22">
              <a:extLst>
                <a:ext uri="{FF2B5EF4-FFF2-40B4-BE49-F238E27FC236}">
                  <a16:creationId xmlns:a16="http://schemas.microsoft.com/office/drawing/2014/main" id="{E5A9DFC6-FDF7-4632-8BDE-366D35717684}"/>
                </a:ext>
              </a:extLst>
            </p:cNvPr>
            <p:cNvCxnSpPr/>
            <p:nvPr/>
          </p:nvCxnSpPr>
          <p:spPr>
            <a:xfrm flipV="1">
              <a:off x="4802400" y="2131200"/>
              <a:ext cx="0" cy="12672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cto de flecha 30">
              <a:extLst>
                <a:ext uri="{FF2B5EF4-FFF2-40B4-BE49-F238E27FC236}">
                  <a16:creationId xmlns:a16="http://schemas.microsoft.com/office/drawing/2014/main" id="{A7A8FD6B-91EE-4069-BECF-E9248517DF45}"/>
                </a:ext>
              </a:extLst>
            </p:cNvPr>
            <p:cNvCxnSpPr>
              <a:cxnSpLocks/>
            </p:cNvCxnSpPr>
            <p:nvPr/>
          </p:nvCxnSpPr>
          <p:spPr>
            <a:xfrm>
              <a:off x="4681200" y="3301498"/>
              <a:ext cx="130200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D53A0593-4C9A-4ACA-A504-42EB74DCAA5A}"/>
                    </a:ext>
                  </a:extLst>
                </p:cNvPr>
                <p:cNvSpPr txBox="1"/>
                <p:nvPr/>
              </p:nvSpPr>
              <p:spPr>
                <a:xfrm>
                  <a:off x="5770110" y="2927599"/>
                  <a:ext cx="127791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𝑖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0" name="CuadroTexto 29">
                  <a:extLst>
                    <a:ext uri="{FF2B5EF4-FFF2-40B4-BE49-F238E27FC236}">
                      <a16:creationId xmlns:a16="http://schemas.microsoft.com/office/drawing/2014/main" id="{D53A0593-4C9A-4ACA-A504-42EB74DCAA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70110" y="2927599"/>
                  <a:ext cx="127791" cy="276999"/>
                </a:xfrm>
                <a:prstGeom prst="rect">
                  <a:avLst/>
                </a:prstGeom>
                <a:blipFill>
                  <a:blip r:embed="rId4"/>
                  <a:stretch>
                    <a:fillRect l="-64286" t="-34286" r="-200000" b="-28571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7383471A-CCCF-40AA-A9D8-31976E01FD2A}"/>
                    </a:ext>
                  </a:extLst>
                </p:cNvPr>
                <p:cNvSpPr txBox="1"/>
                <p:nvPr/>
              </p:nvSpPr>
              <p:spPr>
                <a:xfrm>
                  <a:off x="4601570" y="2026340"/>
                  <a:ext cx="140230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4" name="CuadroTexto 33">
                  <a:extLst>
                    <a:ext uri="{FF2B5EF4-FFF2-40B4-BE49-F238E27FC236}">
                      <a16:creationId xmlns:a16="http://schemas.microsoft.com/office/drawing/2014/main" id="{7383471A-CCCF-40AA-A9D8-31976E01FD2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01570" y="2026340"/>
                  <a:ext cx="140230" cy="276999"/>
                </a:xfrm>
                <a:prstGeom prst="rect">
                  <a:avLst/>
                </a:prstGeom>
                <a:blipFill>
                  <a:blip r:embed="rId5"/>
                  <a:stretch>
                    <a:fillRect l="-106250" t="-5882" r="-106250" b="-79412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8" name="Abrir llave 37">
            <a:extLst>
              <a:ext uri="{FF2B5EF4-FFF2-40B4-BE49-F238E27FC236}">
                <a16:creationId xmlns:a16="http://schemas.microsoft.com/office/drawing/2014/main" id="{6F5ECA24-6F9D-4151-AB60-03F356B8EA74}"/>
              </a:ext>
            </a:extLst>
          </p:cNvPr>
          <p:cNvSpPr/>
          <p:nvPr/>
        </p:nvSpPr>
        <p:spPr>
          <a:xfrm rot="16200000">
            <a:off x="2102248" y="2934905"/>
            <a:ext cx="78373" cy="2133018"/>
          </a:xfrm>
          <a:prstGeom prst="leftBrac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id="{C2E45EF0-2FE5-4E2E-93CC-0D51FB534A9D}"/>
              </a:ext>
            </a:extLst>
          </p:cNvPr>
          <p:cNvSpPr txBox="1"/>
          <p:nvPr/>
        </p:nvSpPr>
        <p:spPr>
          <a:xfrm>
            <a:off x="1580588" y="4173400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m</a:t>
            </a:r>
          </a:p>
        </p:txBody>
      </p:sp>
      <p:cxnSp>
        <p:nvCxnSpPr>
          <p:cNvPr id="41" name="Conector recto de flecha 40">
            <a:extLst>
              <a:ext uri="{FF2B5EF4-FFF2-40B4-BE49-F238E27FC236}">
                <a16:creationId xmlns:a16="http://schemas.microsoft.com/office/drawing/2014/main" id="{91EA5010-0FE2-4D9C-A085-F21AEAA4EDAD}"/>
              </a:ext>
            </a:extLst>
          </p:cNvPr>
          <p:cNvCxnSpPr/>
          <p:nvPr/>
        </p:nvCxnSpPr>
        <p:spPr>
          <a:xfrm>
            <a:off x="1100535" y="3284151"/>
            <a:ext cx="2158390" cy="0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de flecha 42">
            <a:extLst>
              <a:ext uri="{FF2B5EF4-FFF2-40B4-BE49-F238E27FC236}">
                <a16:creationId xmlns:a16="http://schemas.microsoft.com/office/drawing/2014/main" id="{2E207930-C0CE-4923-931E-709E5E1F71CB}"/>
              </a:ext>
            </a:extLst>
          </p:cNvPr>
          <p:cNvCxnSpPr>
            <a:cxnSpLocks/>
          </p:cNvCxnSpPr>
          <p:nvPr/>
        </p:nvCxnSpPr>
        <p:spPr>
          <a:xfrm rot="-2400000">
            <a:off x="845726" y="2587189"/>
            <a:ext cx="215839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ector recto de flecha 43">
            <a:extLst>
              <a:ext uri="{FF2B5EF4-FFF2-40B4-BE49-F238E27FC236}">
                <a16:creationId xmlns:a16="http://schemas.microsoft.com/office/drawing/2014/main" id="{D822EC3D-1E19-446D-9B23-302E9EA8C379}"/>
              </a:ext>
            </a:extLst>
          </p:cNvPr>
          <p:cNvCxnSpPr>
            <a:cxnSpLocks/>
          </p:cNvCxnSpPr>
          <p:nvPr/>
        </p:nvCxnSpPr>
        <p:spPr>
          <a:xfrm rot="-1800000">
            <a:off x="923279" y="2761520"/>
            <a:ext cx="215839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de flecha 44">
            <a:extLst>
              <a:ext uri="{FF2B5EF4-FFF2-40B4-BE49-F238E27FC236}">
                <a16:creationId xmlns:a16="http://schemas.microsoft.com/office/drawing/2014/main" id="{50AEF548-BC90-4F95-B38F-0E44CDC248F1}"/>
              </a:ext>
            </a:extLst>
          </p:cNvPr>
          <p:cNvCxnSpPr>
            <a:cxnSpLocks/>
          </p:cNvCxnSpPr>
          <p:nvPr/>
        </p:nvCxnSpPr>
        <p:spPr>
          <a:xfrm rot="-1200000">
            <a:off x="999153" y="2928125"/>
            <a:ext cx="215839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ector recto de flecha 46">
            <a:extLst>
              <a:ext uri="{FF2B5EF4-FFF2-40B4-BE49-F238E27FC236}">
                <a16:creationId xmlns:a16="http://schemas.microsoft.com/office/drawing/2014/main" id="{8E2BC63E-5EA6-495B-89B2-7967873707D8}"/>
              </a:ext>
            </a:extLst>
          </p:cNvPr>
          <p:cNvCxnSpPr>
            <a:cxnSpLocks/>
          </p:cNvCxnSpPr>
          <p:nvPr/>
        </p:nvCxnSpPr>
        <p:spPr>
          <a:xfrm rot="-600000">
            <a:off x="1038958" y="3104223"/>
            <a:ext cx="215839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ector recto de flecha 49">
            <a:extLst>
              <a:ext uri="{FF2B5EF4-FFF2-40B4-BE49-F238E27FC236}">
                <a16:creationId xmlns:a16="http://schemas.microsoft.com/office/drawing/2014/main" id="{920FADF2-CC73-407E-9106-37093C79B737}"/>
              </a:ext>
            </a:extLst>
          </p:cNvPr>
          <p:cNvCxnSpPr>
            <a:cxnSpLocks/>
          </p:cNvCxnSpPr>
          <p:nvPr/>
        </p:nvCxnSpPr>
        <p:spPr>
          <a:xfrm rot="-3000000">
            <a:off x="712244" y="2449319"/>
            <a:ext cx="2158390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uadroTexto 25">
                <a:extLst>
                  <a:ext uri="{FF2B5EF4-FFF2-40B4-BE49-F238E27FC236}">
                    <a16:creationId xmlns:a16="http://schemas.microsoft.com/office/drawing/2014/main" id="{A98551EB-AE81-4041-A284-526D4AB760BD}"/>
                  </a:ext>
                </a:extLst>
              </p:cNvPr>
              <p:cNvSpPr txBox="1"/>
              <p:nvPr/>
            </p:nvSpPr>
            <p:spPr>
              <a:xfrm>
                <a:off x="3557992" y="884817"/>
                <a:ext cx="5758206" cy="5868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𝑑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r>
                      <a:rPr kumimoji="0" lang="es-E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𝑀𝐴𝑋</m:t>
                    </m:r>
                  </m:oMath>
                </a14:m>
                <a:r>
                  <a:rPr kumimoji="0" lang="es-E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 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  <m:r>
                      <a:rPr kumimoji="0" lang="es-ES" sz="2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r>
                      <a:rPr kumimoji="0" lang="es-E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𝑑𝑖𝑟𝑒𝑐𝑐𝑖</m:t>
                    </m:r>
                    <m:r>
                      <a:rPr kumimoji="0" lang="es-E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ó</m:t>
                    </m:r>
                    <m:r>
                      <a:rPr kumimoji="0" lang="es-E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𝑛</m:t>
                    </m:r>
                    <m:r>
                      <a:rPr kumimoji="0" lang="es-E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  <m:acc>
                      <m:accPr>
                        <m:chr m:val="⃗"/>
                        <m:ctrlP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CuadroTexto 25">
                <a:extLst>
                  <a:ext uri="{FF2B5EF4-FFF2-40B4-BE49-F238E27FC236}">
                    <a16:creationId xmlns:a16="http://schemas.microsoft.com/office/drawing/2014/main" id="{A98551EB-AE81-4041-A284-526D4AB760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57992" y="884817"/>
                <a:ext cx="5758206" cy="586892"/>
              </a:xfrm>
              <a:prstGeom prst="rect">
                <a:avLst/>
              </a:prstGeom>
              <a:blipFill>
                <a:blip r:embed="rId6"/>
                <a:stretch>
                  <a:fillRect t="-2083" b="-291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CuadroTexto 26">
            <a:extLst>
              <a:ext uri="{FF2B5EF4-FFF2-40B4-BE49-F238E27FC236}">
                <a16:creationId xmlns:a16="http://schemas.microsoft.com/office/drawing/2014/main" id="{492F5663-B486-47D1-AA16-F30E0AE5688E}"/>
              </a:ext>
            </a:extLst>
          </p:cNvPr>
          <p:cNvSpPr txBox="1"/>
          <p:nvPr/>
        </p:nvSpPr>
        <p:spPr>
          <a:xfrm>
            <a:off x="942137" y="3065100"/>
            <a:ext cx="284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ángulo 36">
                <a:extLst>
                  <a:ext uri="{FF2B5EF4-FFF2-40B4-BE49-F238E27FC236}">
                    <a16:creationId xmlns:a16="http://schemas.microsoft.com/office/drawing/2014/main" id="{DDEBD434-639C-4330-8EFA-EF7FE74E0D03}"/>
                  </a:ext>
                </a:extLst>
              </p:cNvPr>
              <p:cNvSpPr/>
              <p:nvPr/>
            </p:nvSpPr>
            <p:spPr>
              <a:xfrm>
                <a:off x="1638493" y="3328919"/>
                <a:ext cx="985719" cy="4456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𝑑𝑥</m:t>
                    </m:r>
                    <m:acc>
                      <m:accPr>
                        <m:chr m:val="̂"/>
                        <m:ctrlPr>
                          <a:rPr kumimoji="0" lang="es-E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7" name="Rectángulo 36">
                <a:extLst>
                  <a:ext uri="{FF2B5EF4-FFF2-40B4-BE49-F238E27FC236}">
                    <a16:creationId xmlns:a16="http://schemas.microsoft.com/office/drawing/2014/main" id="{DDEBD434-639C-4330-8EFA-EF7FE74E0D0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493" y="3328919"/>
                <a:ext cx="985719" cy="445635"/>
              </a:xfrm>
              <a:prstGeom prst="rect">
                <a:avLst/>
              </a:prstGeom>
              <a:blipFill>
                <a:blip r:embed="rId7"/>
                <a:stretch>
                  <a:fillRect r="-30435" b="-246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A84D28FB-8BCA-4CC1-BA5B-2AB7E67EA4BD}"/>
                  </a:ext>
                </a:extLst>
              </p:cNvPr>
              <p:cNvSpPr/>
              <p:nvPr/>
            </p:nvSpPr>
            <p:spPr>
              <a:xfrm>
                <a:off x="4647750" y="2154084"/>
                <a:ext cx="1621406" cy="7282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𝑑𝑙</m:t>
                        </m:r>
                      </m:e>
                    </m:acc>
                  </m:oMath>
                </a14:m>
                <a:r>
                  <a:rPr kumimoji="0" lang="es-E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</a:t>
                </a:r>
                <a14:m>
                  <m:oMath xmlns:m="http://schemas.openxmlformats.org/officeDocument/2006/math">
                    <m:r>
                      <a:rPr kumimoji="0" lang="es-ES" sz="36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𝑑𝑥</m:t>
                    </m:r>
                    <m:acc>
                      <m:accPr>
                        <m:chr m:val="̂"/>
                        <m:ctrlP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A84D28FB-8BCA-4CC1-BA5B-2AB7E67EA4B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7750" y="2154084"/>
                <a:ext cx="1621406" cy="728276"/>
              </a:xfrm>
              <a:prstGeom prst="rect">
                <a:avLst/>
              </a:prstGeom>
              <a:blipFill>
                <a:blip r:embed="rId8"/>
                <a:stretch>
                  <a:fillRect t="-833" b="-308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7EFAC1E4-CE52-4BF0-AD82-BD0CD469BD95}"/>
                  </a:ext>
                </a:extLst>
              </p:cNvPr>
              <p:cNvSpPr/>
              <p:nvPr/>
            </p:nvSpPr>
            <p:spPr>
              <a:xfrm>
                <a:off x="6159243" y="2175858"/>
                <a:ext cx="2178610" cy="71365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3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  <m:acc>
                        <m:accPr>
                          <m:chr m:val="⃗"/>
                          <m:ctrlP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36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3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𝐸</m:t>
                      </m:r>
                      <m:acc>
                        <m:accPr>
                          <m:chr m:val="̂"/>
                          <m:ctrlP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kumimoji="0" lang="es-E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7EFAC1E4-CE52-4BF0-AD82-BD0CD469BD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9243" y="2175858"/>
                <a:ext cx="2178610" cy="713657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AEF4B744-1C71-492F-85E9-B73AAE14D3FB}"/>
                  </a:ext>
                </a:extLst>
              </p:cNvPr>
              <p:cNvSpPr txBox="1"/>
              <p:nvPr/>
            </p:nvSpPr>
            <p:spPr>
              <a:xfrm>
                <a:off x="3873958" y="3441017"/>
                <a:ext cx="5126275" cy="62132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3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Dirección del campo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36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r>
                  <a:rPr kumimoji="0" lang="es-ES" sz="3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3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</m:oMath>
                </a14:m>
                <a:r>
                  <a:rPr kumimoji="0" lang="es-E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AEF4B744-1C71-492F-85E9-B73AAE14D3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73958" y="3441017"/>
                <a:ext cx="5126275" cy="621324"/>
              </a:xfrm>
              <a:prstGeom prst="rect">
                <a:avLst/>
              </a:prstGeom>
              <a:blipFill>
                <a:blip r:embed="rId10"/>
                <a:stretch>
                  <a:fillRect l="-5351" t="-10784" b="-4509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>
                <a:extLst>
                  <a:ext uri="{FF2B5EF4-FFF2-40B4-BE49-F238E27FC236}">
                    <a16:creationId xmlns:a16="http://schemas.microsoft.com/office/drawing/2014/main" id="{A4C88169-F719-4959-8027-B0BD4E139E67}"/>
                  </a:ext>
                </a:extLst>
              </p:cNvPr>
              <p:cNvSpPr/>
              <p:nvPr/>
            </p:nvSpPr>
            <p:spPr>
              <a:xfrm>
                <a:off x="2791871" y="3249766"/>
                <a:ext cx="388248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9" name="Rectángulo 48">
                <a:extLst>
                  <a:ext uri="{FF2B5EF4-FFF2-40B4-BE49-F238E27FC236}">
                    <a16:creationId xmlns:a16="http://schemas.microsoft.com/office/drawing/2014/main" id="{A4C88169-F719-4959-8027-B0BD4E139E6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91871" y="3249766"/>
                <a:ext cx="388248" cy="402931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1" name="CuadroTexto 50">
            <a:extLst>
              <a:ext uri="{FF2B5EF4-FFF2-40B4-BE49-F238E27FC236}">
                <a16:creationId xmlns:a16="http://schemas.microsoft.com/office/drawing/2014/main" id="{EE2840AF-63EA-41A0-963A-442EF0EB3BFA}"/>
              </a:ext>
            </a:extLst>
          </p:cNvPr>
          <p:cNvSpPr txBox="1"/>
          <p:nvPr/>
        </p:nvSpPr>
        <p:spPr>
          <a:xfrm>
            <a:off x="262200" y="4317148"/>
            <a:ext cx="87053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Partiendo de la línea de 2V, ¿cuál es la dirección del espacio en la que recorriendo menor distancia disminuyo la mayor cantidad voltaje?</a:t>
            </a:r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8D7EB182-C986-48F6-982F-E07D9051075E}"/>
              </a:ext>
            </a:extLst>
          </p:cNvPr>
          <p:cNvSpPr txBox="1"/>
          <p:nvPr/>
        </p:nvSpPr>
        <p:spPr>
          <a:xfrm>
            <a:off x="1771651" y="1306234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1,5V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6B550A24-EBD7-4BF2-B55F-4847D69C58E1}"/>
              </a:ext>
            </a:extLst>
          </p:cNvPr>
          <p:cNvSpPr txBox="1"/>
          <p:nvPr/>
        </p:nvSpPr>
        <p:spPr>
          <a:xfrm>
            <a:off x="2264129" y="1606807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1,4V</a:t>
            </a: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id="{D0323D3C-5DEB-4628-976C-C1AC9154B747}"/>
              </a:ext>
            </a:extLst>
          </p:cNvPr>
          <p:cNvSpPr txBox="1"/>
          <p:nvPr/>
        </p:nvSpPr>
        <p:spPr>
          <a:xfrm>
            <a:off x="2359210" y="1947936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1,3V</a:t>
            </a: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id="{06F349C3-F39B-4584-BF25-0468E26A9D5F}"/>
              </a:ext>
            </a:extLst>
          </p:cNvPr>
          <p:cNvSpPr txBox="1"/>
          <p:nvPr/>
        </p:nvSpPr>
        <p:spPr>
          <a:xfrm>
            <a:off x="2379656" y="2315536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1,2V</a:t>
            </a: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id="{A8929449-93DD-4135-83CC-696D90541E76}"/>
              </a:ext>
            </a:extLst>
          </p:cNvPr>
          <p:cNvSpPr txBox="1"/>
          <p:nvPr/>
        </p:nvSpPr>
        <p:spPr>
          <a:xfrm>
            <a:off x="2387607" y="2656001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1,1V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58531DC9-79B0-47BC-B13B-09A0C9618A16}"/>
              </a:ext>
            </a:extLst>
          </p:cNvPr>
          <p:cNvSpPr txBox="1"/>
          <p:nvPr/>
        </p:nvSpPr>
        <p:spPr>
          <a:xfrm>
            <a:off x="3099522" y="3108493"/>
            <a:ext cx="1075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= 1V</a:t>
            </a:r>
          </a:p>
        </p:txBody>
      </p:sp>
    </p:spTree>
    <p:extLst>
      <p:ext uri="{BB962C8B-B14F-4D97-AF65-F5344CB8AC3E}">
        <p14:creationId xmlns:p14="http://schemas.microsoft.com/office/powerpoint/2010/main" val="1597177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7" grpId="0"/>
      <p:bldP spid="40" grpId="0"/>
      <p:bldP spid="42" grpId="0"/>
      <p:bldP spid="48" grpId="0"/>
      <p:bldP spid="49" grpId="0"/>
      <p:bldP spid="51" grpId="0"/>
      <p:bldP spid="33" grpId="0"/>
      <p:bldP spid="35" grpId="0"/>
      <p:bldP spid="52" grpId="0"/>
      <p:bldP spid="53" grpId="0"/>
      <p:bldP spid="54" grpId="0"/>
      <p:bldP spid="5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Ejemplo gráfico</a:t>
            </a:r>
          </a:p>
        </p:txBody>
      </p:sp>
      <p:pic>
        <p:nvPicPr>
          <p:cNvPr id="16" name="Imagen 15" descr="Diagrama&#10;&#10;Descripción generada automáticamente con confianza media">
            <a:extLst>
              <a:ext uri="{FF2B5EF4-FFF2-40B4-BE49-F238E27FC236}">
                <a16:creationId xmlns:a16="http://schemas.microsoft.com/office/drawing/2014/main" id="{8619DD7E-34AA-454D-9EA8-F58E7166E182}"/>
              </a:ext>
            </a:extLst>
          </p:cNvPr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47" t="38874" r="58477" b="34034"/>
          <a:stretch/>
        </p:blipFill>
        <p:spPr bwMode="auto">
          <a:xfrm>
            <a:off x="271990" y="1306835"/>
            <a:ext cx="2192020" cy="163703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9BE86368-C16A-46A2-B00E-537252114D88}"/>
              </a:ext>
            </a:extLst>
          </p:cNvPr>
          <p:cNvSpPr txBox="1"/>
          <p:nvPr/>
        </p:nvSpPr>
        <p:spPr>
          <a:xfrm>
            <a:off x="316800" y="850485"/>
            <a:ext cx="781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Determinar el vector campo eléctrico en el punto a  0 V.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4FD7ED8A-C7C4-45CA-A7C6-BA26B182E596}"/>
                  </a:ext>
                </a:extLst>
              </p:cNvPr>
              <p:cNvSpPr txBox="1"/>
              <p:nvPr/>
            </p:nvSpPr>
            <p:spPr>
              <a:xfrm>
                <a:off x="6173742" y="783301"/>
                <a:ext cx="1808572" cy="567720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1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∆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∆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∆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∆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CuadroTexto 16">
                <a:extLst>
                  <a:ext uri="{FF2B5EF4-FFF2-40B4-BE49-F238E27FC236}">
                    <a16:creationId xmlns:a16="http://schemas.microsoft.com/office/drawing/2014/main" id="{4FD7ED8A-C7C4-45CA-A7C6-BA26B182E5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3742" y="783301"/>
                <a:ext cx="1808572" cy="5677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uadroTexto 5">
                <a:extLst>
                  <a:ext uri="{FF2B5EF4-FFF2-40B4-BE49-F238E27FC236}">
                    <a16:creationId xmlns:a16="http://schemas.microsoft.com/office/drawing/2014/main" id="{384AC738-138B-44EE-ACE4-1E630482D35E}"/>
                  </a:ext>
                </a:extLst>
              </p:cNvPr>
              <p:cNvSpPr txBox="1"/>
              <p:nvPr/>
            </p:nvSpPr>
            <p:spPr>
              <a:xfrm>
                <a:off x="3301267" y="1702800"/>
                <a:ext cx="915315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𝑥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=5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cm</a:t>
                </a:r>
              </a:p>
            </p:txBody>
          </p:sp>
        </mc:Choice>
        <mc:Fallback xmlns="">
          <p:sp>
            <p:nvSpPr>
              <p:cNvPr id="6" name="CuadroTexto 5">
                <a:extLst>
                  <a:ext uri="{FF2B5EF4-FFF2-40B4-BE49-F238E27FC236}">
                    <a16:creationId xmlns:a16="http://schemas.microsoft.com/office/drawing/2014/main" id="{384AC738-138B-44EE-ACE4-1E630482D3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1267" y="1702800"/>
                <a:ext cx="915315" cy="246221"/>
              </a:xfrm>
              <a:prstGeom prst="rect">
                <a:avLst/>
              </a:prstGeom>
              <a:blipFill>
                <a:blip r:embed="rId6"/>
                <a:stretch>
                  <a:fillRect l="-8000" t="-24390" r="-12667" b="-487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0A911284-0915-406C-BFCE-B9B9CAF03388}"/>
                  </a:ext>
                </a:extLst>
              </p:cNvPr>
              <p:cNvSpPr/>
              <p:nvPr/>
            </p:nvSpPr>
            <p:spPr>
              <a:xfrm>
                <a:off x="4498392" y="1656633"/>
                <a:ext cx="858055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1 V</a:t>
                </a:r>
              </a:p>
            </p:txBody>
          </p:sp>
        </mc:Choice>
        <mc:Fallback xmlns="">
          <p:sp>
            <p:nvSpPr>
              <p:cNvPr id="7" name="Rectángulo 6">
                <a:extLst>
                  <a:ext uri="{FF2B5EF4-FFF2-40B4-BE49-F238E27FC236}">
                    <a16:creationId xmlns:a16="http://schemas.microsoft.com/office/drawing/2014/main" id="{0A911284-0915-406C-BFCE-B9B9CAF0338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8392" y="1656633"/>
                <a:ext cx="858055" cy="338554"/>
              </a:xfrm>
              <a:prstGeom prst="rect">
                <a:avLst/>
              </a:prstGeom>
              <a:blipFill>
                <a:blip r:embed="rId7"/>
                <a:stretch>
                  <a:fillRect t="-5455" r="-2837" b="-236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E37433CE-C6C5-49E8-B992-E9E5402309AD}"/>
                  </a:ext>
                </a:extLst>
              </p:cNvPr>
              <p:cNvSpPr/>
              <p:nvPr/>
            </p:nvSpPr>
            <p:spPr>
              <a:xfrm>
                <a:off x="5723961" y="1519544"/>
                <a:ext cx="1004506" cy="6401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|"/>
                          <m:endChr m:val="|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num>
                            <m:den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den>
                          </m:f>
                        </m:e>
                      </m:d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8" name="Rectángulo 7">
                <a:extLst>
                  <a:ext uri="{FF2B5EF4-FFF2-40B4-BE49-F238E27FC236}">
                    <a16:creationId xmlns:a16="http://schemas.microsoft.com/office/drawing/2014/main" id="{E37433CE-C6C5-49E8-B992-E9E5402309A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3961" y="1519544"/>
                <a:ext cx="1004506" cy="6401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CuadroTexto 23">
                <a:extLst>
                  <a:ext uri="{FF2B5EF4-FFF2-40B4-BE49-F238E27FC236}">
                    <a16:creationId xmlns:a16="http://schemas.microsoft.com/office/drawing/2014/main" id="{E20B1531-191D-4FD6-9305-9EAED6F8B7C2}"/>
                  </a:ext>
                </a:extLst>
              </p:cNvPr>
              <p:cNvSpPr txBox="1"/>
              <p:nvPr/>
            </p:nvSpPr>
            <p:spPr>
              <a:xfrm>
                <a:off x="3301267" y="2377744"/>
                <a:ext cx="852413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𝑦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 cm</a:t>
                </a:r>
              </a:p>
            </p:txBody>
          </p:sp>
        </mc:Choice>
        <mc:Fallback xmlns="">
          <p:sp>
            <p:nvSpPr>
              <p:cNvPr id="24" name="CuadroTexto 23">
                <a:extLst>
                  <a:ext uri="{FF2B5EF4-FFF2-40B4-BE49-F238E27FC236}">
                    <a16:creationId xmlns:a16="http://schemas.microsoft.com/office/drawing/2014/main" id="{E20B1531-191D-4FD6-9305-9EAED6F8B7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1267" y="2377744"/>
                <a:ext cx="852413" cy="246221"/>
              </a:xfrm>
              <a:prstGeom prst="rect">
                <a:avLst/>
              </a:prstGeom>
              <a:blipFill>
                <a:blip r:embed="rId9"/>
                <a:stretch>
                  <a:fillRect l="-8633" t="-25000" r="-12950" b="-525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45E877C4-CD00-4A5D-BA4A-E269ED661DF9}"/>
                  </a:ext>
                </a:extLst>
              </p:cNvPr>
              <p:cNvSpPr/>
              <p:nvPr/>
            </p:nvSpPr>
            <p:spPr>
              <a:xfrm>
                <a:off x="4498392" y="2331577"/>
                <a:ext cx="858055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2 V</a:t>
                </a:r>
              </a:p>
            </p:txBody>
          </p:sp>
        </mc:Choice>
        <mc:Fallback xmlns="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45E877C4-CD00-4A5D-BA4A-E269ED661D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8392" y="2331577"/>
                <a:ext cx="858055" cy="338554"/>
              </a:xfrm>
              <a:prstGeom prst="rect">
                <a:avLst/>
              </a:prstGeom>
              <a:blipFill>
                <a:blip r:embed="rId10"/>
                <a:stretch>
                  <a:fillRect t="-5357" r="-2837" b="-2142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>
                <a:extLst>
                  <a:ext uri="{FF2B5EF4-FFF2-40B4-BE49-F238E27FC236}">
                    <a16:creationId xmlns:a16="http://schemas.microsoft.com/office/drawing/2014/main" id="{BCD62F77-D5AA-467C-BCDE-3D8E20BC377C}"/>
                  </a:ext>
                </a:extLst>
              </p:cNvPr>
              <p:cNvSpPr/>
              <p:nvPr/>
            </p:nvSpPr>
            <p:spPr>
              <a:xfrm>
                <a:off x="5723961" y="2194488"/>
                <a:ext cx="1004506" cy="6401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|"/>
                          <m:endChr m:val="|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num>
                            <m:den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𝑦</m:t>
                              </m:r>
                            </m:den>
                          </m:f>
                        </m:e>
                      </m:d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7" name="Rectángulo 26">
                <a:extLst>
                  <a:ext uri="{FF2B5EF4-FFF2-40B4-BE49-F238E27FC236}">
                    <a16:creationId xmlns:a16="http://schemas.microsoft.com/office/drawing/2014/main" id="{BCD62F77-D5AA-467C-BCDE-3D8E20BC377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3961" y="2194488"/>
                <a:ext cx="1004506" cy="64017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2CBE835A-ABF9-4259-A862-CAED05A794C5}"/>
                  </a:ext>
                </a:extLst>
              </p:cNvPr>
              <p:cNvSpPr/>
              <p:nvPr/>
            </p:nvSpPr>
            <p:spPr>
              <a:xfrm>
                <a:off x="7164815" y="1949021"/>
                <a:ext cx="1634999" cy="4854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=−</m:t>
                    </m:r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den>
                    </m:f>
                    <m:acc>
                      <m:accPr>
                        <m:chr m:val="̂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  <m:r>
                      <a:rPr kumimoji="0" lang="es-ES" sz="1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</m:t>
                        </m:r>
                      </m:den>
                    </m:f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9" name="Rectángulo 8">
                <a:extLst>
                  <a:ext uri="{FF2B5EF4-FFF2-40B4-BE49-F238E27FC236}">
                    <a16:creationId xmlns:a16="http://schemas.microsoft.com/office/drawing/2014/main" id="{2CBE835A-ABF9-4259-A862-CAED05A794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815" y="1949021"/>
                <a:ext cx="1634999" cy="485454"/>
              </a:xfrm>
              <a:prstGeom prst="rect">
                <a:avLst/>
              </a:prstGeom>
              <a:blipFill>
                <a:blip r:embed="rId12"/>
                <a:stretch>
                  <a:fillRect r="-11524" b="-253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D63FC1C2-1C79-48D6-843E-B9A54D26045E}"/>
                  </a:ext>
                </a:extLst>
              </p:cNvPr>
              <p:cNvSpPr txBox="1"/>
              <p:nvPr/>
            </p:nvSpPr>
            <p:spPr>
              <a:xfrm>
                <a:off x="3301267" y="3491536"/>
                <a:ext cx="915315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𝑥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=5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cm</a:t>
                </a:r>
              </a:p>
            </p:txBody>
          </p:sp>
        </mc:Choice>
        <mc:Fallback xmlns="">
          <p:sp>
            <p:nvSpPr>
              <p:cNvPr id="33" name="CuadroTexto 32">
                <a:extLst>
                  <a:ext uri="{FF2B5EF4-FFF2-40B4-BE49-F238E27FC236}">
                    <a16:creationId xmlns:a16="http://schemas.microsoft.com/office/drawing/2014/main" id="{D63FC1C2-1C79-48D6-843E-B9A54D2604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1267" y="3491536"/>
                <a:ext cx="915315" cy="246221"/>
              </a:xfrm>
              <a:prstGeom prst="rect">
                <a:avLst/>
              </a:prstGeom>
              <a:blipFill>
                <a:blip r:embed="rId13"/>
                <a:stretch>
                  <a:fillRect l="-8000" t="-27500" r="-12667" b="-50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CC74AB1F-6C53-4485-B488-FA5DD1065C0D}"/>
                  </a:ext>
                </a:extLst>
              </p:cNvPr>
              <p:cNvSpPr/>
              <p:nvPr/>
            </p:nvSpPr>
            <p:spPr>
              <a:xfrm>
                <a:off x="4498392" y="3445369"/>
                <a:ext cx="858055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1 V</a:t>
                </a:r>
              </a:p>
            </p:txBody>
          </p:sp>
        </mc:Choice>
        <mc:Fallback xmlns="">
          <p:sp>
            <p:nvSpPr>
              <p:cNvPr id="34" name="Rectángulo 33">
                <a:extLst>
                  <a:ext uri="{FF2B5EF4-FFF2-40B4-BE49-F238E27FC236}">
                    <a16:creationId xmlns:a16="http://schemas.microsoft.com/office/drawing/2014/main" id="{CC74AB1F-6C53-4485-B488-FA5DD1065C0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8392" y="3445369"/>
                <a:ext cx="858055" cy="338554"/>
              </a:xfrm>
              <a:prstGeom prst="rect">
                <a:avLst/>
              </a:prstGeom>
              <a:blipFill>
                <a:blip r:embed="rId14"/>
                <a:stretch>
                  <a:fillRect t="-5357" r="-2837" b="-2142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927D30E3-42B4-48CB-93AA-A03A5F8D181C}"/>
                  </a:ext>
                </a:extLst>
              </p:cNvPr>
              <p:cNvSpPr/>
              <p:nvPr/>
            </p:nvSpPr>
            <p:spPr>
              <a:xfrm>
                <a:off x="5723961" y="3308280"/>
                <a:ext cx="1004506" cy="6401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|"/>
                          <m:endChr m:val="|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num>
                            <m:den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den>
                          </m:f>
                        </m:e>
                      </m:d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5" name="Rectángulo 34">
                <a:extLst>
                  <a:ext uri="{FF2B5EF4-FFF2-40B4-BE49-F238E27FC236}">
                    <a16:creationId xmlns:a16="http://schemas.microsoft.com/office/drawing/2014/main" id="{927D30E3-42B4-48CB-93AA-A03A5F8D18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3961" y="3308280"/>
                <a:ext cx="1004506" cy="64017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CuadroTexto 36">
                <a:extLst>
                  <a:ext uri="{FF2B5EF4-FFF2-40B4-BE49-F238E27FC236}">
                    <a16:creationId xmlns:a16="http://schemas.microsoft.com/office/drawing/2014/main" id="{04C96A9B-8D1B-4E99-B9FE-0D2F032CCADD}"/>
                  </a:ext>
                </a:extLst>
              </p:cNvPr>
              <p:cNvSpPr txBox="1"/>
              <p:nvPr/>
            </p:nvSpPr>
            <p:spPr>
              <a:xfrm>
                <a:off x="3301267" y="4166480"/>
                <a:ext cx="852413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𝑦</m:t>
                    </m:r>
                    <m:r>
                      <a:rPr kumimoji="0" lang="es-E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 cm</a:t>
                </a:r>
              </a:p>
            </p:txBody>
          </p:sp>
        </mc:Choice>
        <mc:Fallback xmlns="">
          <p:sp>
            <p:nvSpPr>
              <p:cNvPr id="37" name="CuadroTexto 36">
                <a:extLst>
                  <a:ext uri="{FF2B5EF4-FFF2-40B4-BE49-F238E27FC236}">
                    <a16:creationId xmlns:a16="http://schemas.microsoft.com/office/drawing/2014/main" id="{04C96A9B-8D1B-4E99-B9FE-0D2F032CCA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01267" y="4166480"/>
                <a:ext cx="852413" cy="246221"/>
              </a:xfrm>
              <a:prstGeom prst="rect">
                <a:avLst/>
              </a:prstGeom>
              <a:blipFill>
                <a:blip r:embed="rId16"/>
                <a:stretch>
                  <a:fillRect l="-8633" t="-24390" r="-12950" b="-4878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ectángulo 37">
                <a:extLst>
                  <a:ext uri="{FF2B5EF4-FFF2-40B4-BE49-F238E27FC236}">
                    <a16:creationId xmlns:a16="http://schemas.microsoft.com/office/drawing/2014/main" id="{A92D59FC-2170-4BC2-AE8C-DE425937F63D}"/>
                  </a:ext>
                </a:extLst>
              </p:cNvPr>
              <p:cNvSpPr/>
              <p:nvPr/>
            </p:nvSpPr>
            <p:spPr>
              <a:xfrm>
                <a:off x="4498392" y="4120313"/>
                <a:ext cx="920573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= -1 V</a:t>
                </a:r>
              </a:p>
            </p:txBody>
          </p:sp>
        </mc:Choice>
        <mc:Fallback xmlns="">
          <p:sp>
            <p:nvSpPr>
              <p:cNvPr id="38" name="Rectángulo 37">
                <a:extLst>
                  <a:ext uri="{FF2B5EF4-FFF2-40B4-BE49-F238E27FC236}">
                    <a16:creationId xmlns:a16="http://schemas.microsoft.com/office/drawing/2014/main" id="{A92D59FC-2170-4BC2-AE8C-DE425937F63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8392" y="4120313"/>
                <a:ext cx="920573" cy="338554"/>
              </a:xfrm>
              <a:prstGeom prst="rect">
                <a:avLst/>
              </a:prstGeom>
              <a:blipFill>
                <a:blip r:embed="rId17"/>
                <a:stretch>
                  <a:fillRect t="-5455" r="-2649" b="-2363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ángulo 38">
                <a:extLst>
                  <a:ext uri="{FF2B5EF4-FFF2-40B4-BE49-F238E27FC236}">
                    <a16:creationId xmlns:a16="http://schemas.microsoft.com/office/drawing/2014/main" id="{F5D9F9E4-D9C2-4D76-972A-3F88E02F11FC}"/>
                  </a:ext>
                </a:extLst>
              </p:cNvPr>
              <p:cNvSpPr/>
              <p:nvPr/>
            </p:nvSpPr>
            <p:spPr>
              <a:xfrm>
                <a:off x="5723961" y="3983224"/>
                <a:ext cx="1004506" cy="6401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|"/>
                          <m:endChr m:val="|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num>
                            <m:den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∆</m:t>
                              </m:r>
                              <m:r>
                                <a:rPr kumimoji="0" lang="es-E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𝑦</m:t>
                              </m:r>
                            </m:den>
                          </m:f>
                        </m:e>
                      </m:d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9" name="Rectángulo 38">
                <a:extLst>
                  <a:ext uri="{FF2B5EF4-FFF2-40B4-BE49-F238E27FC236}">
                    <a16:creationId xmlns:a16="http://schemas.microsoft.com/office/drawing/2014/main" id="{F5D9F9E4-D9C2-4D76-972A-3F88E02F11F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3961" y="3983224"/>
                <a:ext cx="1004506" cy="640175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1075BA8A-37CF-4640-B580-7EF974AA7E27}"/>
                  </a:ext>
                </a:extLst>
              </p:cNvPr>
              <p:cNvSpPr/>
              <p:nvPr/>
            </p:nvSpPr>
            <p:spPr>
              <a:xfrm>
                <a:off x="7164815" y="3737757"/>
                <a:ext cx="1634999" cy="4854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=−</m:t>
                    </m:r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den>
                    </m:f>
                    <m:acc>
                      <m:accPr>
                        <m:chr m:val="̂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  <m:r>
                      <a:rPr kumimoji="0" lang="es-ES" sz="1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+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</m:t>
                        </m:r>
                      </m:den>
                    </m:f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1075BA8A-37CF-4640-B580-7EF974AA7E2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815" y="3737757"/>
                <a:ext cx="1634999" cy="485454"/>
              </a:xfrm>
              <a:prstGeom prst="rect">
                <a:avLst/>
              </a:prstGeom>
              <a:blipFill>
                <a:blip r:embed="rId19"/>
                <a:stretch>
                  <a:fillRect r="-11524" b="-25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8" name="Grupo 47">
            <a:extLst>
              <a:ext uri="{FF2B5EF4-FFF2-40B4-BE49-F238E27FC236}">
                <a16:creationId xmlns:a16="http://schemas.microsoft.com/office/drawing/2014/main" id="{DFEF44A7-304A-4273-87E6-2E0CD7783CFC}"/>
              </a:ext>
            </a:extLst>
          </p:cNvPr>
          <p:cNvGrpSpPr/>
          <p:nvPr/>
        </p:nvGrpSpPr>
        <p:grpSpPr>
          <a:xfrm>
            <a:off x="271990" y="3095571"/>
            <a:ext cx="2192020" cy="1637030"/>
            <a:chOff x="271990" y="3095571"/>
            <a:chExt cx="2192020" cy="1637030"/>
          </a:xfrm>
        </p:grpSpPr>
        <p:pic>
          <p:nvPicPr>
            <p:cNvPr id="32" name="Imagen 31" descr="Diagrama&#10;&#10;Descripción generada automáticamente con confianza media">
              <a:extLst>
                <a:ext uri="{FF2B5EF4-FFF2-40B4-BE49-F238E27FC236}">
                  <a16:creationId xmlns:a16="http://schemas.microsoft.com/office/drawing/2014/main" id="{22D3F231-F819-4044-AC57-6577F1D6478D}"/>
                </a:ext>
              </a:extLst>
            </p:cNvPr>
            <p:cNvPicPr/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47" t="38874" r="58477" b="34034"/>
            <a:stretch/>
          </p:blipFill>
          <p:spPr bwMode="auto">
            <a:xfrm>
              <a:off x="271990" y="3095571"/>
              <a:ext cx="2192020" cy="163703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1" name="Rectángulo 10">
              <a:extLst>
                <a:ext uri="{FF2B5EF4-FFF2-40B4-BE49-F238E27FC236}">
                  <a16:creationId xmlns:a16="http://schemas.microsoft.com/office/drawing/2014/main" id="{A1A16045-3A2B-4275-8AB0-1A9BB21077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6395" y="3235879"/>
              <a:ext cx="187200" cy="14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CuadroTexto 11">
              <a:extLst>
                <a:ext uri="{FF2B5EF4-FFF2-40B4-BE49-F238E27FC236}">
                  <a16:creationId xmlns:a16="http://schemas.microsoft.com/office/drawing/2014/main" id="{D13EF4A1-297A-43DF-88B4-28A9344FE2F6}"/>
                </a:ext>
              </a:extLst>
            </p:cNvPr>
            <p:cNvSpPr txBox="1"/>
            <p:nvPr/>
          </p:nvSpPr>
          <p:spPr>
            <a:xfrm>
              <a:off x="458050" y="3192463"/>
              <a:ext cx="42479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-1 V</a:t>
              </a:r>
            </a:p>
          </p:txBody>
        </p: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E959BE5-B0F3-4651-A8E4-F2E7193736C1}"/>
              </a:ext>
            </a:extLst>
          </p:cNvPr>
          <p:cNvGrpSpPr/>
          <p:nvPr/>
        </p:nvGrpSpPr>
        <p:grpSpPr>
          <a:xfrm>
            <a:off x="121362" y="2545246"/>
            <a:ext cx="549088" cy="607650"/>
            <a:chOff x="121362" y="2545246"/>
            <a:chExt cx="549088" cy="607650"/>
          </a:xfrm>
        </p:grpSpPr>
        <p:cxnSp>
          <p:nvCxnSpPr>
            <p:cNvPr id="18" name="Conector recto de flecha 17">
              <a:extLst>
                <a:ext uri="{FF2B5EF4-FFF2-40B4-BE49-F238E27FC236}">
                  <a16:creationId xmlns:a16="http://schemas.microsoft.com/office/drawing/2014/main" id="{9377A7C3-AF9A-4355-93D2-C0DB102C0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0850" y="2571750"/>
              <a:ext cx="219600" cy="581146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FE9BAB56-4B01-4C66-B360-1E90CCB924B7}"/>
                    </a:ext>
                  </a:extLst>
                </p:cNvPr>
                <p:cNvSpPr/>
                <p:nvPr/>
              </p:nvSpPr>
              <p:spPr>
                <a:xfrm>
                  <a:off x="121362" y="2545246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FE9BAB56-4B01-4C66-B360-1E90CCB924B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1362" y="2545246"/>
                  <a:ext cx="390876" cy="40293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2" name="Grupo 41">
            <a:extLst>
              <a:ext uri="{FF2B5EF4-FFF2-40B4-BE49-F238E27FC236}">
                <a16:creationId xmlns:a16="http://schemas.microsoft.com/office/drawing/2014/main" id="{45362616-3719-46E4-93A6-A0FAD5CD8719}"/>
              </a:ext>
            </a:extLst>
          </p:cNvPr>
          <p:cNvGrpSpPr/>
          <p:nvPr/>
        </p:nvGrpSpPr>
        <p:grpSpPr>
          <a:xfrm>
            <a:off x="121362" y="3914086"/>
            <a:ext cx="518634" cy="507155"/>
            <a:chOff x="151816" y="2064595"/>
            <a:chExt cx="518634" cy="507155"/>
          </a:xfrm>
        </p:grpSpPr>
        <p:cxnSp>
          <p:nvCxnSpPr>
            <p:cNvPr id="43" name="Conector recto de flecha 42">
              <a:extLst>
                <a:ext uri="{FF2B5EF4-FFF2-40B4-BE49-F238E27FC236}">
                  <a16:creationId xmlns:a16="http://schemas.microsoft.com/office/drawing/2014/main" id="{2428D65C-3BFA-476C-9E7A-FF3A735AD0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8504" y="2064595"/>
              <a:ext cx="181946" cy="50715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4BFCAA37-89D5-4EE3-88AF-60A90F79E8C9}"/>
                    </a:ext>
                  </a:extLst>
                </p:cNvPr>
                <p:cNvSpPr/>
                <p:nvPr/>
              </p:nvSpPr>
              <p:spPr>
                <a:xfrm>
                  <a:off x="151816" y="2098964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4BFCAA37-89D5-4EE3-88AF-60A90F79E8C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1816" y="2098964"/>
                  <a:ext cx="390876" cy="40293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41" name="Imagen 40">
            <a:extLst>
              <a:ext uri="{FF2B5EF4-FFF2-40B4-BE49-F238E27FC236}">
                <a16:creationId xmlns:a16="http://schemas.microsoft.com/office/drawing/2014/main" id="{101DD547-4C05-4A80-AAF3-633BAC702416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836637" y="1412227"/>
            <a:ext cx="627373" cy="581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081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6" grpId="0"/>
      <p:bldP spid="7" grpId="0"/>
      <p:bldP spid="8" grpId="0"/>
      <p:bldP spid="24" grpId="0"/>
      <p:bldP spid="26" grpId="0"/>
      <p:bldP spid="27" grpId="0"/>
      <p:bldP spid="9" grpId="0"/>
      <p:bldP spid="33" grpId="0"/>
      <p:bldP spid="34" grpId="0"/>
      <p:bldP spid="35" grpId="0"/>
      <p:bldP spid="37" grpId="0"/>
      <p:bldP spid="38" grpId="0"/>
      <p:bldP spid="39" grpId="0"/>
      <p:bldP spid="40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del campo eléctrico a partir </a:t>
            </a: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potencial eléctrico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592256" y="1160577"/>
                <a:ext cx="7972695" cy="1020536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𝒈𝒓𝒂𝒅𝑽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𝜵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𝑽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256" y="1160577"/>
                <a:ext cx="7972695" cy="102053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CuadroTexto 7"/>
              <p:cNvSpPr txBox="1"/>
              <p:nvPr/>
            </p:nvSpPr>
            <p:spPr>
              <a:xfrm>
                <a:off x="13208" y="724516"/>
                <a:ext cx="9130792" cy="437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Conociendo </a:t>
                </a:r>
                <a14:m>
                  <m:oMath xmlns:m="http://schemas.openxmlformats.org/officeDocument/2006/math">
                    <m:r>
                      <a:rPr kumimoji="0" lang="es-E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una región del espacio el campo</a:t>
                </a:r>
                <a14:m>
                  <m:oMath xmlns:m="http://schemas.openxmlformats.org/officeDocument/2006/math">
                    <m:r>
                      <a:rPr kumimoji="0" lang="es-ES" sz="20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en cada punto 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 obtiene:</a:t>
                </a:r>
                <a:endParaRPr kumimoji="0" lang="es-ES" sz="20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8" name="Cuadro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08" y="724516"/>
                <a:ext cx="9130792" cy="437492"/>
              </a:xfrm>
              <a:prstGeom prst="rect">
                <a:avLst/>
              </a:prstGeom>
              <a:blipFill>
                <a:blip r:embed="rId5"/>
                <a:stretch>
                  <a:fillRect b="-2361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F92F53A3-6241-40FD-B80D-38F574EC9FB7}"/>
                  </a:ext>
                </a:extLst>
              </p:cNvPr>
              <p:cNvSpPr txBox="1"/>
              <p:nvPr/>
            </p:nvSpPr>
            <p:spPr>
              <a:xfrm>
                <a:off x="1184400" y="2214451"/>
                <a:ext cx="7704000" cy="10666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den>
                    </m:f>
                  </m:oMath>
                </a14:m>
                <a:r>
                  <a: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la variación del potencial a lo largo de la dirección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𝑖</m:t>
                        </m:r>
                      </m:e>
                    </m:acc>
                    <m:r>
                      <a:rPr kumimoji="0" lang="es-ES" sz="1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.</m:t>
                    </m:r>
                  </m:oMath>
                </a14:m>
                <a:endParaRPr kumimoji="0" lang="es-E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den>
                    </m:f>
                  </m:oMath>
                </a14:m>
                <a:r>
                  <a: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la variación del potencial a lo largo de la dirección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𝑗</m:t>
                        </m:r>
                      </m:e>
                    </m:acc>
                  </m:oMath>
                </a14:m>
                <a:r>
                  <a: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𝑧</m:t>
                        </m:r>
                      </m:den>
                    </m:f>
                  </m:oMath>
                </a14:m>
                <a:r>
                  <a: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la variación del potencial a lo largo de la dirección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kumimoji="0" lang="es-ES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𝑘</m:t>
                        </m:r>
                      </m:e>
                    </m:acc>
                  </m:oMath>
                </a14:m>
                <a:r>
                  <a: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</a:t>
                </a:r>
              </a:p>
            </p:txBody>
          </p:sp>
        </mc:Choice>
        <mc:Fallback xmlns=""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F92F53A3-6241-40FD-B80D-38F574EC9F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4400" y="2214451"/>
                <a:ext cx="7704000" cy="1066639"/>
              </a:xfrm>
              <a:prstGeom prst="rect">
                <a:avLst/>
              </a:prstGeom>
              <a:blipFill>
                <a:blip r:embed="rId6"/>
                <a:stretch>
                  <a:fillRect l="-79" b="-114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93C0150F-4B90-4B0A-9CA3-14A7190ADF30}"/>
                  </a:ext>
                </a:extLst>
              </p:cNvPr>
              <p:cNvSpPr txBox="1"/>
              <p:nvPr/>
            </p:nvSpPr>
            <p:spPr>
              <a:xfrm>
                <a:off x="255599" y="3441546"/>
                <a:ext cx="8820000" cy="8075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Al aplicar el operador </a:t>
                </a:r>
                <a14:m>
                  <m:oMath xmlns:m="http://schemas.openxmlformats.org/officeDocument/2006/math"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𝒈𝒓𝒂𝒅</m:t>
                    </m:r>
                    <m:r>
                      <a:rPr kumimoji="0" lang="es-ES" sz="18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𝜵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al potencial eléctrico,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obtengo el vector campo eléctrico, siendo sus coordenadas x, y, z respectivamente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−</m:t>
                    </m:r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den>
                    </m:f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den>
                    </m:f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y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f>
                      <m:f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num>
                      <m:den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𝜕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𝑧</m:t>
                        </m:r>
                      </m:den>
                    </m:f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CuadroTexto 2">
                <a:extLst>
                  <a:ext uri="{FF2B5EF4-FFF2-40B4-BE49-F238E27FC236}">
                    <a16:creationId xmlns:a16="http://schemas.microsoft.com/office/drawing/2014/main" id="{93C0150F-4B90-4B0A-9CA3-14A7190ADF3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99" y="3441546"/>
                <a:ext cx="8820000" cy="807529"/>
              </a:xfrm>
              <a:prstGeom prst="rect">
                <a:avLst/>
              </a:prstGeom>
              <a:blipFill>
                <a:blip r:embed="rId7"/>
                <a:stretch>
                  <a:fillRect l="-622" t="-4545" r="-1037" b="-303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ángulo 3">
            <a:extLst>
              <a:ext uri="{FF2B5EF4-FFF2-40B4-BE49-F238E27FC236}">
                <a16:creationId xmlns:a16="http://schemas.microsoft.com/office/drawing/2014/main" id="{D3426A1E-11CA-47F3-B0D4-5C5BEECD81AC}"/>
              </a:ext>
            </a:extLst>
          </p:cNvPr>
          <p:cNvSpPr/>
          <p:nvPr/>
        </p:nvSpPr>
        <p:spPr>
          <a:xfrm>
            <a:off x="262202" y="4249075"/>
            <a:ext cx="881339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Representa la </a:t>
            </a:r>
            <a:r>
              <a:rPr kumimoji="0" lang="es-ES" sz="18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relación de cambio del potencial eléctrico con respecto a la distancia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en cada eje de un sistema de coordenadas </a:t>
            </a:r>
          </a:p>
        </p:txBody>
      </p:sp>
    </p:spTree>
    <p:extLst>
      <p:ext uri="{BB962C8B-B14F-4D97-AF65-F5344CB8AC3E}">
        <p14:creationId xmlns:p14="http://schemas.microsoft.com/office/powerpoint/2010/main" val="232566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" grpId="0"/>
      <p:bldP spid="3" grpId="0"/>
      <p:bldP spid="4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426420C1-0C67-4E29-9872-EF377C03CC2D}"/>
                  </a:ext>
                </a:extLst>
              </p:cNvPr>
              <p:cNvSpPr txBox="1"/>
              <p:nvPr/>
            </p:nvSpPr>
            <p:spPr>
              <a:xfrm>
                <a:off x="93723" y="2271350"/>
                <a:ext cx="8956553" cy="6799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marR="0" lvl="0" indent="-2857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 </a:t>
                </a:r>
                <a:r>
                  <a:rPr kumimoji="0" lang="es-E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gradiente de potencial, </a:t>
                </a:r>
                <a14:m>
                  <m:oMath xmlns:m="http://schemas.openxmlformats.org/officeDocument/2006/math"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𝜵</m:t>
                    </m:r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𝑽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 es un operador matemático que actuando sobre el potencial,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nos permite obtener el vector campo eléctrico</a:t>
                </a:r>
                <a:r>
                  <a:rPr kumimoji="0" lang="es-E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 </a:t>
                </a:r>
              </a:p>
            </p:txBody>
          </p:sp>
        </mc:Choice>
        <mc:Fallback xmlns=""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426420C1-0C67-4E29-9872-EF377C03CC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3" y="2271350"/>
                <a:ext cx="8956553" cy="679930"/>
              </a:xfrm>
              <a:prstGeom prst="rect">
                <a:avLst/>
              </a:prstGeom>
              <a:blipFill>
                <a:blip r:embed="rId16"/>
                <a:stretch>
                  <a:fillRect l="-408" t="-5405" r="-544" b="-1441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Determinación del campo eléctrico a partir </a:t>
            </a: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potencial eléctrico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uadroTexto 27"/>
              <p:cNvSpPr txBox="1"/>
              <p:nvPr/>
            </p:nvSpPr>
            <p:spPr>
              <a:xfrm>
                <a:off x="640775" y="768256"/>
                <a:ext cx="7972695" cy="1020536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𝒈𝒓𝒂𝒅𝑽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𝜵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𝑽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  <m:r>
                        <a:rPr kumimoji="0" lang="es-E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CuadroTexto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775" y="768256"/>
                <a:ext cx="7972695" cy="102053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1476205" y="1784761"/>
                <a:ext cx="2837251" cy="538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𝛻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r>
                        <a:rPr kumimoji="0" lang="es-E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𝑔𝑟𝑎𝑑𝑉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f>
                        <m:fPr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6205" y="1784761"/>
                <a:ext cx="2837251" cy="538802"/>
              </a:xfrm>
              <a:prstGeom prst="rect">
                <a:avLst/>
              </a:prstGeom>
              <a:blipFill>
                <a:blip r:embed="rId6"/>
                <a:stretch>
                  <a:fillRect r="-5150" b="-56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/>
              <p:cNvSpPr/>
              <p:nvPr/>
            </p:nvSpPr>
            <p:spPr>
              <a:xfrm>
                <a:off x="6650112" y="1784761"/>
                <a:ext cx="1775358" cy="501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𝛻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r>
                        <a:rPr kumimoji="0" lang="es-E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𝑔𝑟𝑎𝑑𝑉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𝜕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Rectángulo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0112" y="1784761"/>
                <a:ext cx="1775358" cy="501997"/>
              </a:xfrm>
              <a:prstGeom prst="rect">
                <a:avLst/>
              </a:prstGeom>
              <a:blipFill>
                <a:blip r:embed="rId7"/>
                <a:stretch>
                  <a:fillRect r="-8247" b="-24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CuadroTexto 21"/>
          <p:cNvSpPr txBox="1"/>
          <p:nvPr/>
        </p:nvSpPr>
        <p:spPr>
          <a:xfrm>
            <a:off x="235149" y="1889404"/>
            <a:ext cx="14212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Cartesianas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5110424" y="1904594"/>
            <a:ext cx="20379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Simetría radial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uadroTexto 1"/>
              <p:cNvSpPr txBox="1"/>
              <p:nvPr/>
            </p:nvSpPr>
            <p:spPr>
              <a:xfrm>
                <a:off x="-25805" y="4526641"/>
                <a:ext cx="8051576" cy="5064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Dirección y sentido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</a:t>
                </a: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máxima disminución del potencial!</a:t>
                </a:r>
                <a:r>
                  <a:rPr kumimoji="0" lang="es-E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2" name="CuadroTexto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5805" y="4526641"/>
                <a:ext cx="8051576" cy="506421"/>
              </a:xfrm>
              <a:prstGeom prst="rect">
                <a:avLst/>
              </a:prstGeom>
              <a:blipFill>
                <a:blip r:embed="rId18"/>
                <a:stretch>
                  <a:fillRect l="-379" t="-2410" b="-2650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ABB285E1-335D-4C2D-A466-5451E4ED5D42}"/>
                  </a:ext>
                </a:extLst>
              </p:cNvPr>
              <p:cNvSpPr txBox="1"/>
              <p:nvPr/>
            </p:nvSpPr>
            <p:spPr>
              <a:xfrm>
                <a:off x="148845" y="2922295"/>
                <a:ext cx="895655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marR="0" lvl="0" indent="-2857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El </a:t>
                </a:r>
                <a:r>
                  <a:rPr kumimoji="0" lang="es-E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gradiente de potencial , </a:t>
                </a:r>
                <a14:m>
                  <m:oMath xmlns:m="http://schemas.openxmlformats.org/officeDocument/2006/math"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𝜵</m:t>
                    </m:r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𝑽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 es un vector que </a:t>
                </a:r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indica la dirección en la que el potencial eléctrico varía más rápidamente.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5" name="CuadroTexto 24">
                <a:extLst>
                  <a:ext uri="{FF2B5EF4-FFF2-40B4-BE49-F238E27FC236}">
                    <a16:creationId xmlns:a16="http://schemas.microsoft.com/office/drawing/2014/main" id="{ABB285E1-335D-4C2D-A466-5451E4ED5D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845" y="2922295"/>
                <a:ext cx="8956553" cy="646331"/>
              </a:xfrm>
              <a:prstGeom prst="rect">
                <a:avLst/>
              </a:prstGeom>
              <a:blipFill>
                <a:blip r:embed="rId19"/>
                <a:stretch>
                  <a:fillRect l="-408" t="-4717" r="-544" b="-1415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3824821C-88BD-4FC2-A53C-D8ACC41C5FDE}"/>
                  </a:ext>
                </a:extLst>
              </p:cNvPr>
              <p:cNvSpPr txBox="1"/>
              <p:nvPr/>
            </p:nvSpPr>
            <p:spPr>
              <a:xfrm>
                <a:off x="148845" y="3444459"/>
                <a:ext cx="8956553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marR="0" lvl="0" indent="-2857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apuntará a las regiones en las que el potencial disminuye (sentido opuesto a</a:t>
                </a:r>
                <a:r>
                  <a:rPr kumimoji="0" lang="es-E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</a:t>
                </a:r>
                <a14:m>
                  <m:oMath xmlns:m="http://schemas.openxmlformats.org/officeDocument/2006/math"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𝜵</m:t>
                    </m:r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𝑽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).</a:t>
                </a:r>
              </a:p>
            </p:txBody>
          </p:sp>
        </mc:Choice>
        <mc:Fallback xmlns="">
          <p:sp>
            <p:nvSpPr>
              <p:cNvPr id="15" name="CuadroTexto 14">
                <a:extLst>
                  <a:ext uri="{FF2B5EF4-FFF2-40B4-BE49-F238E27FC236}">
                    <a16:creationId xmlns:a16="http://schemas.microsoft.com/office/drawing/2014/main" id="{3824821C-88BD-4FC2-A53C-D8ACC41C5F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845" y="3444459"/>
                <a:ext cx="8956553" cy="402931"/>
              </a:xfrm>
              <a:prstGeom prst="rect">
                <a:avLst/>
              </a:prstGeom>
              <a:blipFill>
                <a:blip r:embed="rId20"/>
                <a:stretch>
                  <a:fillRect l="-408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o 25">
            <a:extLst>
              <a:ext uri="{FF2B5EF4-FFF2-40B4-BE49-F238E27FC236}">
                <a16:creationId xmlns:a16="http://schemas.microsoft.com/office/drawing/2014/main" id="{D52DA9E3-5E69-4905-8BE6-6596BB4369F8}"/>
              </a:ext>
            </a:extLst>
          </p:cNvPr>
          <p:cNvGrpSpPr/>
          <p:nvPr/>
        </p:nvGrpSpPr>
        <p:grpSpPr>
          <a:xfrm>
            <a:off x="6786718" y="3526343"/>
            <a:ext cx="2267057" cy="1443068"/>
            <a:chOff x="6398390" y="3407839"/>
            <a:chExt cx="2267057" cy="1443068"/>
          </a:xfrm>
        </p:grpSpPr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7FFF0472-8D21-4310-A38C-22CFD9091B15}"/>
                </a:ext>
              </a:extLst>
            </p:cNvPr>
            <p:cNvGrpSpPr/>
            <p:nvPr/>
          </p:nvGrpSpPr>
          <p:grpSpPr>
            <a:xfrm>
              <a:off x="6398390" y="3718359"/>
              <a:ext cx="2064789" cy="1132548"/>
              <a:chOff x="4969356" y="3607026"/>
              <a:chExt cx="2064789" cy="1132548"/>
            </a:xfrm>
          </p:grpSpPr>
          <p:grpSp>
            <p:nvGrpSpPr>
              <p:cNvPr id="8" name="Grupo 7">
                <a:extLst>
                  <a:ext uri="{FF2B5EF4-FFF2-40B4-BE49-F238E27FC236}">
                    <a16:creationId xmlns:a16="http://schemas.microsoft.com/office/drawing/2014/main" id="{A37B7C9E-816D-44A9-80AA-6DB4FECCB58F}"/>
                  </a:ext>
                </a:extLst>
              </p:cNvPr>
              <p:cNvGrpSpPr/>
              <p:nvPr/>
            </p:nvGrpSpPr>
            <p:grpSpPr>
              <a:xfrm>
                <a:off x="5648805" y="3707851"/>
                <a:ext cx="1385340" cy="1031723"/>
                <a:chOff x="7164000" y="3885877"/>
                <a:chExt cx="1385340" cy="1031723"/>
              </a:xfrm>
            </p:grpSpPr>
            <p:sp>
              <p:nvSpPr>
                <p:cNvPr id="6" name="Forma libre: forma 5">
                  <a:extLst>
                    <a:ext uri="{FF2B5EF4-FFF2-40B4-BE49-F238E27FC236}">
                      <a16:creationId xmlns:a16="http://schemas.microsoft.com/office/drawing/2014/main" id="{5384B966-810D-4328-A62E-0BBFFB7D4EBC}"/>
                    </a:ext>
                  </a:extLst>
                </p:cNvPr>
                <p:cNvSpPr/>
                <p:nvPr/>
              </p:nvSpPr>
              <p:spPr>
                <a:xfrm>
                  <a:off x="7164000" y="4255200"/>
                  <a:ext cx="1159200" cy="662400"/>
                </a:xfrm>
                <a:custGeom>
                  <a:avLst/>
                  <a:gdLst>
                    <a:gd name="connsiteX0" fmla="*/ 0 w 1159200"/>
                    <a:gd name="connsiteY0" fmla="*/ 0 h 662400"/>
                    <a:gd name="connsiteX1" fmla="*/ 684000 w 1159200"/>
                    <a:gd name="connsiteY1" fmla="*/ 216000 h 662400"/>
                    <a:gd name="connsiteX2" fmla="*/ 1159200 w 1159200"/>
                    <a:gd name="connsiteY2" fmla="*/ 662400 h 66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59200" h="662400">
                      <a:moveTo>
                        <a:pt x="0" y="0"/>
                      </a:moveTo>
                      <a:cubicBezTo>
                        <a:pt x="245400" y="52800"/>
                        <a:pt x="490800" y="105600"/>
                        <a:pt x="684000" y="216000"/>
                      </a:cubicBezTo>
                      <a:cubicBezTo>
                        <a:pt x="877200" y="326400"/>
                        <a:pt x="1018200" y="494400"/>
                        <a:pt x="1159200" y="662400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orma libre: forma 16">
                  <a:extLst>
                    <a:ext uri="{FF2B5EF4-FFF2-40B4-BE49-F238E27FC236}">
                      <a16:creationId xmlns:a16="http://schemas.microsoft.com/office/drawing/2014/main" id="{35F2DA65-7801-405F-90DD-8CF69DBCF31C}"/>
                    </a:ext>
                  </a:extLst>
                </p:cNvPr>
                <p:cNvSpPr/>
                <p:nvPr/>
              </p:nvSpPr>
              <p:spPr>
                <a:xfrm>
                  <a:off x="7266270" y="4077553"/>
                  <a:ext cx="1159200" cy="662400"/>
                </a:xfrm>
                <a:custGeom>
                  <a:avLst/>
                  <a:gdLst>
                    <a:gd name="connsiteX0" fmla="*/ 0 w 1159200"/>
                    <a:gd name="connsiteY0" fmla="*/ 0 h 662400"/>
                    <a:gd name="connsiteX1" fmla="*/ 684000 w 1159200"/>
                    <a:gd name="connsiteY1" fmla="*/ 216000 h 662400"/>
                    <a:gd name="connsiteX2" fmla="*/ 1159200 w 1159200"/>
                    <a:gd name="connsiteY2" fmla="*/ 662400 h 66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59200" h="662400">
                      <a:moveTo>
                        <a:pt x="0" y="0"/>
                      </a:moveTo>
                      <a:cubicBezTo>
                        <a:pt x="245400" y="52800"/>
                        <a:pt x="490800" y="105600"/>
                        <a:pt x="684000" y="216000"/>
                      </a:cubicBezTo>
                      <a:cubicBezTo>
                        <a:pt x="877200" y="326400"/>
                        <a:pt x="1018200" y="494400"/>
                        <a:pt x="1159200" y="662400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orma libre: forma 17">
                  <a:extLst>
                    <a:ext uri="{FF2B5EF4-FFF2-40B4-BE49-F238E27FC236}">
                      <a16:creationId xmlns:a16="http://schemas.microsoft.com/office/drawing/2014/main" id="{20121E11-3D36-4225-95D4-CC6FA8A9FD7F}"/>
                    </a:ext>
                  </a:extLst>
                </p:cNvPr>
                <p:cNvSpPr/>
                <p:nvPr/>
              </p:nvSpPr>
              <p:spPr>
                <a:xfrm>
                  <a:off x="7390140" y="3885877"/>
                  <a:ext cx="1159200" cy="662400"/>
                </a:xfrm>
                <a:custGeom>
                  <a:avLst/>
                  <a:gdLst>
                    <a:gd name="connsiteX0" fmla="*/ 0 w 1159200"/>
                    <a:gd name="connsiteY0" fmla="*/ 0 h 662400"/>
                    <a:gd name="connsiteX1" fmla="*/ 684000 w 1159200"/>
                    <a:gd name="connsiteY1" fmla="*/ 216000 h 662400"/>
                    <a:gd name="connsiteX2" fmla="*/ 1159200 w 1159200"/>
                    <a:gd name="connsiteY2" fmla="*/ 662400 h 66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59200" h="662400">
                      <a:moveTo>
                        <a:pt x="0" y="0"/>
                      </a:moveTo>
                      <a:cubicBezTo>
                        <a:pt x="245400" y="52800"/>
                        <a:pt x="490800" y="105600"/>
                        <a:pt x="684000" y="216000"/>
                      </a:cubicBezTo>
                      <a:cubicBezTo>
                        <a:pt x="877200" y="326400"/>
                        <a:pt x="1018200" y="494400"/>
                        <a:pt x="1159200" y="662400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" name="CuadroTexto 6">
                    <a:extLst>
                      <a:ext uri="{FF2B5EF4-FFF2-40B4-BE49-F238E27FC236}">
                        <a16:creationId xmlns:a16="http://schemas.microsoft.com/office/drawing/2014/main" id="{B737154F-386A-4F23-BEBC-6153258F6336}"/>
                      </a:ext>
                    </a:extLst>
                  </p:cNvPr>
                  <p:cNvSpPr txBox="1"/>
                  <p:nvPr/>
                </p:nvSpPr>
                <p:spPr>
                  <a:xfrm>
                    <a:off x="5200703" y="3607026"/>
                    <a:ext cx="609719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=1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oMath>
                      </m:oMathPara>
                    </a14:m>
                    <a:endParaRPr kumimoji="0" lang="es-E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7" name="CuadroTexto 6">
                    <a:extLst>
                      <a:ext uri="{FF2B5EF4-FFF2-40B4-BE49-F238E27FC236}">
                        <a16:creationId xmlns:a16="http://schemas.microsoft.com/office/drawing/2014/main" id="{B737154F-386A-4F23-BEBC-6153258F633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200703" y="3607026"/>
                    <a:ext cx="609719" cy="215444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l="-6000" r="-5000" b="-277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0" name="CuadroTexto 19">
                    <a:extLst>
                      <a:ext uri="{FF2B5EF4-FFF2-40B4-BE49-F238E27FC236}">
                        <a16:creationId xmlns:a16="http://schemas.microsoft.com/office/drawing/2014/main" id="{44CC2C2E-15FA-49DF-A62A-46FE677CCFD1}"/>
                      </a:ext>
                    </a:extLst>
                  </p:cNvPr>
                  <p:cNvSpPr txBox="1"/>
                  <p:nvPr/>
                </p:nvSpPr>
                <p:spPr>
                  <a:xfrm>
                    <a:off x="5058913" y="3802124"/>
                    <a:ext cx="609719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=2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oMath>
                      </m:oMathPara>
                    </a14:m>
                    <a:endParaRPr kumimoji="0" lang="es-E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0" name="CuadroTexto 19">
                    <a:extLst>
                      <a:ext uri="{FF2B5EF4-FFF2-40B4-BE49-F238E27FC236}">
                        <a16:creationId xmlns:a16="http://schemas.microsoft.com/office/drawing/2014/main" id="{44CC2C2E-15FA-49DF-A62A-46FE677CCFD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058913" y="3802124"/>
                    <a:ext cx="609719" cy="215444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 l="-6000" r="-5000" b="-277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" name="CuadroTexto 23">
                    <a:extLst>
                      <a:ext uri="{FF2B5EF4-FFF2-40B4-BE49-F238E27FC236}">
                        <a16:creationId xmlns:a16="http://schemas.microsoft.com/office/drawing/2014/main" id="{93B9E768-A382-490E-B50B-CF5FC5B31113}"/>
                      </a:ext>
                    </a:extLst>
                  </p:cNvPr>
                  <p:cNvSpPr txBox="1"/>
                  <p:nvPr/>
                </p:nvSpPr>
                <p:spPr>
                  <a:xfrm>
                    <a:off x="4969356" y="4014997"/>
                    <a:ext cx="609719" cy="21544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=3</m:t>
                          </m:r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oMath>
                      </m:oMathPara>
                    </a14:m>
                    <a:endParaRPr kumimoji="0" lang="es-E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4" name="CuadroTexto 23">
                    <a:extLst>
                      <a:ext uri="{FF2B5EF4-FFF2-40B4-BE49-F238E27FC236}">
                        <a16:creationId xmlns:a16="http://schemas.microsoft.com/office/drawing/2014/main" id="{93B9E768-A382-490E-B50B-CF5FC5B3111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69356" y="4014997"/>
                    <a:ext cx="609719" cy="215444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 l="-6000" r="-5000" b="-2778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2" name="Conector recto de flecha 11">
              <a:extLst>
                <a:ext uri="{FF2B5EF4-FFF2-40B4-BE49-F238E27FC236}">
                  <a16:creationId xmlns:a16="http://schemas.microsoft.com/office/drawing/2014/main" id="{912C5A1E-7E2A-4976-B1D9-816BF992FF06}"/>
                </a:ext>
              </a:extLst>
            </p:cNvPr>
            <p:cNvCxnSpPr>
              <a:stCxn id="17" idx="1"/>
            </p:cNvCxnSpPr>
            <p:nvPr/>
          </p:nvCxnSpPr>
          <p:spPr>
            <a:xfrm flipV="1">
              <a:off x="7864109" y="3637029"/>
              <a:ext cx="475200" cy="589831"/>
            </a:xfrm>
            <a:prstGeom prst="straightConnector1">
              <a:avLst/>
            </a:prstGeom>
            <a:ln w="19050">
              <a:solidFill>
                <a:schemeClr val="accent6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Rectángulo 12">
                  <a:extLst>
                    <a:ext uri="{FF2B5EF4-FFF2-40B4-BE49-F238E27FC236}">
                      <a16:creationId xmlns:a16="http://schemas.microsoft.com/office/drawing/2014/main" id="{C273C014-4DE3-47A1-9884-CB2A5D97B8DE}"/>
                    </a:ext>
                  </a:extLst>
                </p:cNvPr>
                <p:cNvSpPr/>
                <p:nvPr/>
              </p:nvSpPr>
              <p:spPr>
                <a:xfrm>
                  <a:off x="8274571" y="3407839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70AD47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70AD47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3" name="Rectángulo 12">
                  <a:extLst>
                    <a:ext uri="{FF2B5EF4-FFF2-40B4-BE49-F238E27FC236}">
                      <a16:creationId xmlns:a16="http://schemas.microsoft.com/office/drawing/2014/main" id="{C273C014-4DE3-47A1-9884-CB2A5D97B8D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74571" y="3407839"/>
                  <a:ext cx="390876" cy="40293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Conector recto de flecha 26">
              <a:extLst>
                <a:ext uri="{FF2B5EF4-FFF2-40B4-BE49-F238E27FC236}">
                  <a16:creationId xmlns:a16="http://schemas.microsoft.com/office/drawing/2014/main" id="{AF1AB6F5-00EA-44B9-AEAB-A484E4F752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1074" y="4235274"/>
              <a:ext cx="410555" cy="526850"/>
            </a:xfrm>
            <a:prstGeom prst="straightConnector1">
              <a:avLst/>
            </a:prstGeom>
            <a:ln w="19050">
              <a:solidFill>
                <a:schemeClr val="accent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51945F93-61FF-405E-823A-F04185D222DB}"/>
                    </a:ext>
                  </a:extLst>
                </p:cNvPr>
                <p:cNvSpPr txBox="1"/>
                <p:nvPr/>
              </p:nvSpPr>
              <p:spPr>
                <a:xfrm>
                  <a:off x="7264862" y="4295316"/>
                  <a:ext cx="352532" cy="312330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𝛻</m:t>
                            </m:r>
                          </m:e>
                        </m:acc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oMath>
                    </m:oMathPara>
                  </a14:m>
                  <a:endParaRPr kumimoji="0" lang="es-E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9" name="CuadroTexto 18">
                  <a:extLst>
                    <a:ext uri="{FF2B5EF4-FFF2-40B4-BE49-F238E27FC236}">
                      <a16:creationId xmlns:a16="http://schemas.microsoft.com/office/drawing/2014/main" id="{51945F93-61FF-405E-823A-F04185D2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4862" y="4295316"/>
                  <a:ext cx="352532" cy="312330"/>
                </a:xfrm>
                <a:prstGeom prst="rect">
                  <a:avLst/>
                </a:prstGeom>
                <a:blipFill>
                  <a:blip r:embed="rId25"/>
                  <a:stretch>
                    <a:fillRect l="-13793" r="-15517" b="-78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92487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21" grpId="0"/>
      <p:bldP spid="22" grpId="0"/>
      <p:bldP spid="23" grpId="0"/>
      <p:bldP spid="2" grpId="0"/>
      <p:bldP spid="25" grpId="0"/>
      <p:bldP spid="15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uadroTexto 3"/>
          <p:cNvSpPr txBox="1"/>
          <p:nvPr/>
        </p:nvSpPr>
        <p:spPr>
          <a:xfrm>
            <a:off x="210013" y="750043"/>
            <a:ext cx="70525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Ejemplos: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1011116" y="934709"/>
                <a:ext cx="4220706" cy="62235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</m:d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unc>
                        <m:func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kumimoji="0" lang="es-ES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ln</m:t>
                          </m:r>
                        </m:fName>
                        <m:e>
                          <m:d>
                            <m:d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kumimoji="0" lang="es-ES" sz="1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kumimoji="0" lang="es-ES" sz="18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s-ES" sz="1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𝑦</m:t>
                                      </m:r>
                                    </m:e>
                                    <m:sub>
                                      <m:r>
                                        <a:rPr kumimoji="0" lang="es-ES" sz="18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0</m:t>
                                      </m:r>
                                    </m:sub>
                                  </m:sSub>
                                </m:num>
                                <m:den>
                                  <m:r>
                                    <a:rPr kumimoji="0" lang="es-ES" sz="1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𝑦</m:t>
                                  </m:r>
                                </m:den>
                              </m:f>
                            </m:e>
                          </m:d>
                        </m:e>
                      </m:func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unc>
                        <m:func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kumimoji="0" lang="es-E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ln</m:t>
                          </m:r>
                        </m:fName>
                        <m:e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e>
                      </m:func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m:rPr>
                          <m:sty m:val="p"/>
                        </m:rP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ln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⁡(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𝑦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)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1116" y="934709"/>
                <a:ext cx="4220706" cy="62235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uadroTexto 8"/>
              <p:cNvSpPr txBox="1"/>
              <p:nvPr/>
            </p:nvSpPr>
            <p:spPr>
              <a:xfrm>
                <a:off x="5369108" y="934709"/>
                <a:ext cx="2216889" cy="57400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⇒</m:t>
                      </m:r>
                      <m:acc>
                        <m:accPr>
                          <m:chr m:val="⃗"/>
                          <m:ctrlPr>
                            <a:rPr kumimoji="0" lang="es-ES" sz="1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acc>
                        <m:accPr>
                          <m:chr m:val="⃗"/>
                          <m:ctrlP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𝜵</m:t>
                          </m:r>
                        </m:e>
                      </m:acc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𝑽</m:t>
                      </m:r>
                      <m:r>
                        <a:rPr kumimoji="0" lang="es-ES" sz="1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" name="Cuadro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9108" y="934709"/>
                <a:ext cx="2216889" cy="574003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uadroTexto 16"/>
              <p:cNvSpPr txBox="1"/>
              <p:nvPr/>
            </p:nvSpPr>
            <p:spPr>
              <a:xfrm>
                <a:off x="3870310" y="1459122"/>
                <a:ext cx="1728998" cy="76565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𝝀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𝟐</m:t>
                          </m:r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𝒚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𝒋</m:t>
                          </m:r>
                        </m:e>
                      </m:acc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CuadroTexto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70310" y="1459122"/>
                <a:ext cx="1728998" cy="76565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uadroTexto 17"/>
              <p:cNvSpPr txBox="1"/>
              <p:nvPr/>
            </p:nvSpPr>
            <p:spPr>
              <a:xfrm>
                <a:off x="450850" y="2576901"/>
                <a:ext cx="244490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,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e>
                      </m:d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=−3</m:t>
                      </m:r>
                      <m:sSup>
                        <m:sSup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  <m:sup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p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𝑦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𝑥𝑧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CuadroTexto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2576901"/>
                <a:ext cx="2444900" cy="276999"/>
              </a:xfrm>
              <a:prstGeom prst="rect">
                <a:avLst/>
              </a:prstGeom>
              <a:blipFill rotWithShape="0">
                <a:blip r:embed="rId7"/>
                <a:stretch>
                  <a:fillRect l="-1995" t="-4444" r="-748" b="-26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3736289" y="2414099"/>
                <a:ext cx="2563586" cy="60260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6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36289" y="2414099"/>
                <a:ext cx="2563586" cy="602601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uadroTexto 19"/>
              <p:cNvSpPr txBox="1"/>
              <p:nvPr/>
            </p:nvSpPr>
            <p:spPr>
              <a:xfrm>
                <a:off x="2550389" y="3175949"/>
                <a:ext cx="4115742" cy="4437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d>
                        <m:dPr>
                          <m:ctrlP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𝟔</m:t>
                          </m:r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𝒙𝒚</m:t>
                          </m:r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𝒛</m:t>
                          </m:r>
                        </m:e>
                      </m:d>
                      <m:acc>
                        <m:accPr>
                          <m:chr m:val="̂"/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𝒊</m:t>
                          </m:r>
                        </m:e>
                      </m:acc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d>
                        <m:d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𝟑</m:t>
                          </m:r>
                          <m:sSup>
                            <m:sSup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𝒙</m:t>
                              </m:r>
                            </m:e>
                            <m:sup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𝟐</m:t>
                              </m:r>
                            </m:sup>
                          </m:sSup>
                        </m:e>
                      </m:d>
                      <m:acc>
                        <m:accPr>
                          <m:chr m:val="̂"/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𝒋</m:t>
                          </m:r>
                        </m:e>
                      </m:acc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𝒙</m:t>
                      </m:r>
                      <m:acc>
                        <m:accPr>
                          <m:chr m:val="̂"/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𝒌</m:t>
                          </m:r>
                        </m:e>
                      </m:acc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0" name="CuadroTexto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0389" y="3175949"/>
                <a:ext cx="4115742" cy="443711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ángulo 11"/>
              <p:cNvSpPr/>
              <p:nvPr/>
            </p:nvSpPr>
            <p:spPr>
              <a:xfrm>
                <a:off x="382899" y="3969407"/>
                <a:ext cx="1645963" cy="6597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(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)=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" name="Rectángulo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2899" y="3969407"/>
                <a:ext cx="1645963" cy="659796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/>
              <p:cNvSpPr/>
              <p:nvPr/>
            </p:nvSpPr>
            <p:spPr>
              <a:xfrm>
                <a:off x="3028984" y="4084471"/>
                <a:ext cx="1188466" cy="61824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𝑑𝑉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28984" y="4084471"/>
                <a:ext cx="1188466" cy="618246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/>
              <p:cNvSpPr/>
              <p:nvPr/>
            </p:nvSpPr>
            <p:spPr>
              <a:xfrm>
                <a:off x="5403187" y="3969407"/>
                <a:ext cx="2138021" cy="848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𝑬</m:t>
                          </m:r>
                        </m:e>
                      </m:acc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𝟒</m:t>
                          </m:r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sSup>
                            <m:sSup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2400" b="1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𝒓</m:t>
                              </m:r>
                            </m:e>
                            <m:sup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𝒓</m:t>
                          </m:r>
                        </m:e>
                      </m:acc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3" name="Rectángulo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3187" y="3969407"/>
                <a:ext cx="2138021" cy="848374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Aplicaciones</a:t>
            </a:r>
          </a:p>
        </p:txBody>
      </p:sp>
    </p:spTree>
    <p:extLst>
      <p:ext uri="{BB962C8B-B14F-4D97-AF65-F5344CB8AC3E}">
        <p14:creationId xmlns:p14="http://schemas.microsoft.com/office/powerpoint/2010/main" val="151019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7" grpId="0"/>
      <p:bldP spid="18" grpId="0"/>
      <p:bldP spid="11" grpId="0"/>
      <p:bldP spid="20" grpId="0"/>
      <p:bldP spid="19" grpId="0"/>
      <p:bldP spid="23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Relación potencial -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4388250" y="2434660"/>
                <a:ext cx="10059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8250" y="2434660"/>
                <a:ext cx="1005981" cy="36933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1" name="Grupo 50"/>
          <p:cNvGrpSpPr/>
          <p:nvPr/>
        </p:nvGrpSpPr>
        <p:grpSpPr>
          <a:xfrm>
            <a:off x="1743654" y="2104027"/>
            <a:ext cx="388883" cy="404944"/>
            <a:chOff x="2012253" y="3828740"/>
            <a:chExt cx="388883" cy="404944"/>
          </a:xfrm>
        </p:grpSpPr>
        <p:sp>
          <p:nvSpPr>
            <p:cNvPr id="43" name="CuadroTexto 42"/>
            <p:cNvSpPr txBox="1"/>
            <p:nvPr/>
          </p:nvSpPr>
          <p:spPr>
            <a:xfrm>
              <a:off x="2012253" y="3828740"/>
              <a:ext cx="388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</a:p>
          </p:txBody>
        </p:sp>
        <p:sp>
          <p:nvSpPr>
            <p:cNvPr id="42" name="Elipse 41"/>
            <p:cNvSpPr/>
            <p:nvPr/>
          </p:nvSpPr>
          <p:spPr>
            <a:xfrm>
              <a:off x="2231290" y="4187965"/>
              <a:ext cx="7139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o 49"/>
          <p:cNvGrpSpPr/>
          <p:nvPr/>
        </p:nvGrpSpPr>
        <p:grpSpPr>
          <a:xfrm>
            <a:off x="1276892" y="2363056"/>
            <a:ext cx="521513" cy="369332"/>
            <a:chOff x="1593075" y="4268096"/>
            <a:chExt cx="521513" cy="369332"/>
          </a:xfrm>
        </p:grpSpPr>
        <p:sp>
          <p:nvSpPr>
            <p:cNvPr id="41" name="CuadroTexto 40"/>
            <p:cNvSpPr txBox="1"/>
            <p:nvPr/>
          </p:nvSpPr>
          <p:spPr>
            <a:xfrm>
              <a:off x="1725705" y="4268096"/>
              <a:ext cx="388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</a:p>
          </p:txBody>
        </p:sp>
        <p:sp>
          <p:nvSpPr>
            <p:cNvPr id="45" name="Elipse 44"/>
            <p:cNvSpPr/>
            <p:nvPr/>
          </p:nvSpPr>
          <p:spPr>
            <a:xfrm>
              <a:off x="1593075" y="4371753"/>
              <a:ext cx="7139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ectángulo 43"/>
              <p:cNvSpPr/>
              <p:nvPr/>
            </p:nvSpPr>
            <p:spPr>
              <a:xfrm>
                <a:off x="1341154" y="3041964"/>
                <a:ext cx="1775743" cy="9467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4" name="Rectángulo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1154" y="3041964"/>
                <a:ext cx="1775743" cy="946734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upo 48"/>
          <p:cNvGrpSpPr/>
          <p:nvPr/>
        </p:nvGrpSpPr>
        <p:grpSpPr>
          <a:xfrm>
            <a:off x="103312" y="1923040"/>
            <a:ext cx="1181212" cy="1058076"/>
            <a:chOff x="99034" y="3620891"/>
            <a:chExt cx="1181212" cy="1058076"/>
          </a:xfrm>
        </p:grpSpPr>
        <p:grpSp>
          <p:nvGrpSpPr>
            <p:cNvPr id="48" name="Grupo 47"/>
            <p:cNvGrpSpPr/>
            <p:nvPr/>
          </p:nvGrpSpPr>
          <p:grpSpPr>
            <a:xfrm>
              <a:off x="99034" y="3620891"/>
              <a:ext cx="1181212" cy="1058076"/>
              <a:chOff x="590595" y="3650523"/>
              <a:chExt cx="1181212" cy="1058076"/>
            </a:xfrm>
          </p:grpSpPr>
          <p:grpSp>
            <p:nvGrpSpPr>
              <p:cNvPr id="24" name="Grupo 23"/>
              <p:cNvGrpSpPr/>
              <p:nvPr/>
            </p:nvGrpSpPr>
            <p:grpSpPr>
              <a:xfrm>
                <a:off x="590595" y="3650523"/>
                <a:ext cx="1079960" cy="1058076"/>
                <a:chOff x="6098016" y="2147431"/>
                <a:chExt cx="1079960" cy="1058076"/>
              </a:xfrm>
            </p:grpSpPr>
            <p:sp>
              <p:nvSpPr>
                <p:cNvPr id="10" name="Elipse 9"/>
                <p:cNvSpPr/>
                <p:nvPr/>
              </p:nvSpPr>
              <p:spPr>
                <a:xfrm>
                  <a:off x="6544638" y="2571750"/>
                  <a:ext cx="246580" cy="271967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" name="CuadroTexto 10"/>
                <p:cNvSpPr txBox="1"/>
                <p:nvPr/>
              </p:nvSpPr>
              <p:spPr>
                <a:xfrm>
                  <a:off x="6514706" y="2523067"/>
                  <a:ext cx="24658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+</a:t>
                  </a:r>
                </a:p>
              </p:txBody>
            </p:sp>
            <p:cxnSp>
              <p:nvCxnSpPr>
                <p:cNvPr id="15" name="Conector recto de flecha 14"/>
                <p:cNvCxnSpPr>
                  <a:stCxn id="10" idx="6"/>
                </p:cNvCxnSpPr>
                <p:nvPr/>
              </p:nvCxnSpPr>
              <p:spPr>
                <a:xfrm>
                  <a:off x="6791218" y="2707734"/>
                  <a:ext cx="386758" cy="829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Conector recto de flecha 16"/>
                <p:cNvCxnSpPr/>
                <p:nvPr/>
              </p:nvCxnSpPr>
              <p:spPr>
                <a:xfrm>
                  <a:off x="6761286" y="2843717"/>
                  <a:ext cx="267301" cy="32065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onector recto de flecha 18"/>
                <p:cNvCxnSpPr/>
                <p:nvPr/>
              </p:nvCxnSpPr>
              <p:spPr>
                <a:xfrm flipH="1">
                  <a:off x="6352273" y="2851258"/>
                  <a:ext cx="271906" cy="354249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Conector recto de flecha 20"/>
                <p:cNvCxnSpPr>
                  <a:stCxn id="11" idx="1"/>
                </p:cNvCxnSpPr>
                <p:nvPr/>
              </p:nvCxnSpPr>
              <p:spPr>
                <a:xfrm flipH="1">
                  <a:off x="6098016" y="2707733"/>
                  <a:ext cx="416690" cy="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Conector recto de flecha 22"/>
                <p:cNvCxnSpPr/>
                <p:nvPr/>
              </p:nvCxnSpPr>
              <p:spPr>
                <a:xfrm flipH="1" flipV="1">
                  <a:off x="6654111" y="2147431"/>
                  <a:ext cx="13817" cy="399977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" name="Rectángulo 39"/>
                  <p:cNvSpPr/>
                  <p:nvPr/>
                </p:nvSpPr>
                <p:spPr>
                  <a:xfrm>
                    <a:off x="1380931" y="4195020"/>
                    <a:ext cx="390876" cy="402931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40" name="Rectángulo 3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80931" y="4195020"/>
                    <a:ext cx="390876" cy="402931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Rectángulo 46"/>
                <p:cNvSpPr/>
                <p:nvPr/>
              </p:nvSpPr>
              <p:spPr>
                <a:xfrm>
                  <a:off x="220787" y="3750776"/>
                  <a:ext cx="46012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7" name="Rectángulo 4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0787" y="3750776"/>
                  <a:ext cx="460126" cy="369332"/>
                </a:xfrm>
                <a:prstGeom prst="rect">
                  <a:avLst/>
                </a:prstGeom>
                <a:blipFill rotWithShape="0">
                  <a:blip r:embed="rId8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ángulo 51"/>
              <p:cNvSpPr/>
              <p:nvPr/>
            </p:nvSpPr>
            <p:spPr>
              <a:xfrm>
                <a:off x="201018" y="3028908"/>
                <a:ext cx="1359283" cy="6697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2" name="Rectángulo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1018" y="3028908"/>
                <a:ext cx="1359283" cy="669735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3" name="Grupo 62"/>
          <p:cNvGrpSpPr/>
          <p:nvPr/>
        </p:nvGrpSpPr>
        <p:grpSpPr>
          <a:xfrm>
            <a:off x="2884173" y="1908603"/>
            <a:ext cx="465448" cy="673172"/>
            <a:chOff x="2887823" y="2963838"/>
            <a:chExt cx="465448" cy="673172"/>
          </a:xfrm>
        </p:grpSpPr>
        <p:sp>
          <p:nvSpPr>
            <p:cNvPr id="53" name="Elipse 52"/>
            <p:cNvSpPr/>
            <p:nvPr/>
          </p:nvSpPr>
          <p:spPr>
            <a:xfrm>
              <a:off x="2968244" y="3324089"/>
              <a:ext cx="276130" cy="25812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CuadroTexto 53"/>
            <p:cNvSpPr txBox="1"/>
            <p:nvPr/>
          </p:nvSpPr>
          <p:spPr>
            <a:xfrm>
              <a:off x="2959089" y="3267678"/>
              <a:ext cx="2957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Rectángulo 55"/>
                <p:cNvSpPr/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6" name="Rectángulo 5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uadroTexto 56"/>
              <p:cNvSpPr txBox="1"/>
              <p:nvPr/>
            </p:nvSpPr>
            <p:spPr>
              <a:xfrm>
                <a:off x="3579825" y="1719207"/>
                <a:ext cx="5508189" cy="445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Desplazamiento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𝒅</m:t>
                    </m:r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𝒍</m:t>
                        </m:r>
                      </m:e>
                    </m:acc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mismo sentido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endParaRPr kumimoji="0" lang="es-ES" sz="20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7" name="CuadroTexto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79825" y="1719207"/>
                <a:ext cx="5508189" cy="445891"/>
              </a:xfrm>
              <a:prstGeom prst="rect">
                <a:avLst/>
              </a:prstGeom>
              <a:blipFill rotWithShape="0">
                <a:blip r:embed="rId11"/>
                <a:stretch>
                  <a:fillRect l="-1106" t="-19178" b="-246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8" name="CuadroTexto 57"/>
          <p:cNvSpPr txBox="1"/>
          <p:nvPr/>
        </p:nvSpPr>
        <p:spPr>
          <a:xfrm>
            <a:off x="5507520" y="2288396"/>
            <a:ext cx="3506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menor potencial!!</a:t>
            </a:r>
          </a:p>
        </p:txBody>
      </p:sp>
      <p:sp>
        <p:nvSpPr>
          <p:cNvPr id="65" name="Rectángulo 64"/>
          <p:cNvSpPr/>
          <p:nvPr/>
        </p:nvSpPr>
        <p:spPr>
          <a:xfrm>
            <a:off x="3623728" y="2419167"/>
            <a:ext cx="8098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(A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B)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ángulo 65"/>
              <p:cNvSpPr/>
              <p:nvPr/>
            </p:nvSpPr>
            <p:spPr>
              <a:xfrm>
                <a:off x="4435709" y="4001793"/>
                <a:ext cx="10059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6" name="Rectángulo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5709" y="4001793"/>
                <a:ext cx="1005981" cy="369332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7" name="Grupo 66"/>
          <p:cNvGrpSpPr/>
          <p:nvPr/>
        </p:nvGrpSpPr>
        <p:grpSpPr>
          <a:xfrm>
            <a:off x="2921484" y="3668517"/>
            <a:ext cx="465448" cy="673172"/>
            <a:chOff x="2887823" y="2963838"/>
            <a:chExt cx="465448" cy="673172"/>
          </a:xfrm>
        </p:grpSpPr>
        <p:sp>
          <p:nvSpPr>
            <p:cNvPr id="68" name="Elipse 67"/>
            <p:cNvSpPr/>
            <p:nvPr/>
          </p:nvSpPr>
          <p:spPr>
            <a:xfrm>
              <a:off x="2968244" y="3324089"/>
              <a:ext cx="276130" cy="25812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CuadroTexto 68"/>
            <p:cNvSpPr txBox="1"/>
            <p:nvPr/>
          </p:nvSpPr>
          <p:spPr>
            <a:xfrm>
              <a:off x="2959089" y="3267678"/>
              <a:ext cx="2957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Rectángulo 69"/>
                <p:cNvSpPr/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70" name="Rectángulo 6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  <a:blipFill rotWithShape="0">
                  <a:blip r:embed="rId16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uadroTexto 70"/>
              <p:cNvSpPr txBox="1"/>
              <p:nvPr/>
            </p:nvSpPr>
            <p:spPr>
              <a:xfrm>
                <a:off x="3617136" y="3479121"/>
                <a:ext cx="5508189" cy="445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Desplazamiento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𝒅</m:t>
                    </m:r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𝒍</m:t>
                        </m:r>
                      </m:e>
                    </m:acc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opuesto sentido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endParaRPr kumimoji="0" lang="es-ES" sz="20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1" name="CuadroTexto 7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7136" y="3479121"/>
                <a:ext cx="5508189" cy="445891"/>
              </a:xfrm>
              <a:prstGeom prst="rect">
                <a:avLst/>
              </a:prstGeom>
              <a:blipFill rotWithShape="0">
                <a:blip r:embed="rId17"/>
                <a:stretch>
                  <a:fillRect l="-1106" t="-19178" b="-246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CuadroTexto 71"/>
          <p:cNvSpPr txBox="1"/>
          <p:nvPr/>
        </p:nvSpPr>
        <p:spPr>
          <a:xfrm>
            <a:off x="5554979" y="3855529"/>
            <a:ext cx="3506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mayor potencial!!</a:t>
            </a:r>
          </a:p>
        </p:txBody>
      </p:sp>
      <p:sp>
        <p:nvSpPr>
          <p:cNvPr id="73" name="Rectángulo 72"/>
          <p:cNvSpPr/>
          <p:nvPr/>
        </p:nvSpPr>
        <p:spPr>
          <a:xfrm>
            <a:off x="3671187" y="3986300"/>
            <a:ext cx="8098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(B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A)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2164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4" grpId="0"/>
      <p:bldP spid="52" grpId="0"/>
      <p:bldP spid="57" grpId="0"/>
      <p:bldP spid="58" grpId="0"/>
      <p:bldP spid="65" grpId="0"/>
      <p:bldP spid="66" grpId="0"/>
      <p:bldP spid="71" grpId="0"/>
      <p:bldP spid="72" grpId="0"/>
      <p:bldP spid="7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Relación potencial -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4361733" y="1941437"/>
                <a:ext cx="10059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1733" y="1941437"/>
                <a:ext cx="1005981" cy="369332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1" name="Grupo 50"/>
          <p:cNvGrpSpPr/>
          <p:nvPr/>
        </p:nvGrpSpPr>
        <p:grpSpPr>
          <a:xfrm>
            <a:off x="1848085" y="1831319"/>
            <a:ext cx="388883" cy="404944"/>
            <a:chOff x="2012253" y="3828740"/>
            <a:chExt cx="388883" cy="404944"/>
          </a:xfrm>
        </p:grpSpPr>
        <p:sp>
          <p:nvSpPr>
            <p:cNvPr id="43" name="CuadroTexto 42"/>
            <p:cNvSpPr txBox="1"/>
            <p:nvPr/>
          </p:nvSpPr>
          <p:spPr>
            <a:xfrm>
              <a:off x="2012253" y="3828740"/>
              <a:ext cx="388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</a:p>
          </p:txBody>
        </p:sp>
        <p:sp>
          <p:nvSpPr>
            <p:cNvPr id="42" name="Elipse 41"/>
            <p:cNvSpPr/>
            <p:nvPr/>
          </p:nvSpPr>
          <p:spPr>
            <a:xfrm>
              <a:off x="2231290" y="4187965"/>
              <a:ext cx="7139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o 49"/>
          <p:cNvGrpSpPr/>
          <p:nvPr/>
        </p:nvGrpSpPr>
        <p:grpSpPr>
          <a:xfrm>
            <a:off x="1386909" y="2080283"/>
            <a:ext cx="521513" cy="369332"/>
            <a:chOff x="1593075" y="4268096"/>
            <a:chExt cx="521513" cy="369332"/>
          </a:xfrm>
        </p:grpSpPr>
        <p:sp>
          <p:nvSpPr>
            <p:cNvPr id="41" name="CuadroTexto 40"/>
            <p:cNvSpPr txBox="1"/>
            <p:nvPr/>
          </p:nvSpPr>
          <p:spPr>
            <a:xfrm>
              <a:off x="1725705" y="4268096"/>
              <a:ext cx="3888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</a:p>
          </p:txBody>
        </p:sp>
        <p:sp>
          <p:nvSpPr>
            <p:cNvPr id="45" name="Elipse 44"/>
            <p:cNvSpPr/>
            <p:nvPr/>
          </p:nvSpPr>
          <p:spPr>
            <a:xfrm>
              <a:off x="1593075" y="4371753"/>
              <a:ext cx="71397" cy="4571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ectángulo 43"/>
              <p:cNvSpPr/>
              <p:nvPr/>
            </p:nvSpPr>
            <p:spPr>
              <a:xfrm>
                <a:off x="1553908" y="2809618"/>
                <a:ext cx="1875963" cy="94673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−</m:t>
                              </m:r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𝐵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4" name="Rectángulo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3908" y="2809618"/>
                <a:ext cx="1875963" cy="94673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upo 48"/>
          <p:cNvGrpSpPr/>
          <p:nvPr/>
        </p:nvGrpSpPr>
        <p:grpSpPr>
          <a:xfrm>
            <a:off x="289957" y="1642314"/>
            <a:ext cx="1091276" cy="1058076"/>
            <a:chOff x="196740" y="3620891"/>
            <a:chExt cx="1091276" cy="1058076"/>
          </a:xfrm>
        </p:grpSpPr>
        <p:grpSp>
          <p:nvGrpSpPr>
            <p:cNvPr id="48" name="Grupo 47"/>
            <p:cNvGrpSpPr/>
            <p:nvPr/>
          </p:nvGrpSpPr>
          <p:grpSpPr>
            <a:xfrm>
              <a:off x="196740" y="3620891"/>
              <a:ext cx="1091276" cy="1058076"/>
              <a:chOff x="688301" y="3650523"/>
              <a:chExt cx="1091276" cy="1058076"/>
            </a:xfrm>
          </p:grpSpPr>
          <p:grpSp>
            <p:nvGrpSpPr>
              <p:cNvPr id="24" name="Grupo 23"/>
              <p:cNvGrpSpPr/>
              <p:nvPr/>
            </p:nvGrpSpPr>
            <p:grpSpPr>
              <a:xfrm>
                <a:off x="688301" y="3650523"/>
                <a:ext cx="982254" cy="1058076"/>
                <a:chOff x="6195722" y="2147431"/>
                <a:chExt cx="982254" cy="1058076"/>
              </a:xfrm>
            </p:grpSpPr>
            <p:sp>
              <p:nvSpPr>
                <p:cNvPr id="10" name="Elipse 9"/>
                <p:cNvSpPr/>
                <p:nvPr/>
              </p:nvSpPr>
              <p:spPr>
                <a:xfrm>
                  <a:off x="6544638" y="2571750"/>
                  <a:ext cx="246580" cy="271967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" name="CuadroTexto 10"/>
                <p:cNvSpPr txBox="1"/>
                <p:nvPr/>
              </p:nvSpPr>
              <p:spPr>
                <a:xfrm>
                  <a:off x="6534128" y="2448505"/>
                  <a:ext cx="246580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E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-</a:t>
                  </a:r>
                </a:p>
              </p:txBody>
            </p:sp>
            <p:cxnSp>
              <p:nvCxnSpPr>
                <p:cNvPr id="15" name="Conector recto de flecha 14"/>
                <p:cNvCxnSpPr/>
                <p:nvPr/>
              </p:nvCxnSpPr>
              <p:spPr>
                <a:xfrm rot="10800000">
                  <a:off x="6791218" y="2707734"/>
                  <a:ext cx="386758" cy="829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Conector recto de flecha 16"/>
                <p:cNvCxnSpPr/>
                <p:nvPr/>
              </p:nvCxnSpPr>
              <p:spPr>
                <a:xfrm rot="10800000">
                  <a:off x="6761286" y="2843717"/>
                  <a:ext cx="267301" cy="32065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onector recto de flecha 18"/>
                <p:cNvCxnSpPr/>
                <p:nvPr/>
              </p:nvCxnSpPr>
              <p:spPr>
                <a:xfrm rot="10800000" flipH="1">
                  <a:off x="6352273" y="2851258"/>
                  <a:ext cx="271906" cy="354249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Conector recto de flecha 20"/>
                <p:cNvCxnSpPr/>
                <p:nvPr/>
              </p:nvCxnSpPr>
              <p:spPr>
                <a:xfrm rot="10800000" flipH="1" flipV="1">
                  <a:off x="6195722" y="2707733"/>
                  <a:ext cx="360504" cy="3260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Conector recto de flecha 22"/>
                <p:cNvCxnSpPr/>
                <p:nvPr/>
              </p:nvCxnSpPr>
              <p:spPr>
                <a:xfrm rot="10800000" flipH="1" flipV="1">
                  <a:off x="6654111" y="2147431"/>
                  <a:ext cx="13817" cy="399977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" name="Rectángulo 39"/>
                  <p:cNvSpPr/>
                  <p:nvPr/>
                </p:nvSpPr>
                <p:spPr>
                  <a:xfrm>
                    <a:off x="1388701" y="4201077"/>
                    <a:ext cx="390876" cy="402931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40" name="Rectángulo 3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88701" y="4201077"/>
                    <a:ext cx="390876" cy="402931"/>
                  </a:xfrm>
                  <a:prstGeom prst="rect">
                    <a:avLst/>
                  </a:prstGeom>
                  <a:blipFill rotWithShape="0"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Rectángulo 46"/>
                <p:cNvSpPr/>
                <p:nvPr/>
              </p:nvSpPr>
              <p:spPr>
                <a:xfrm>
                  <a:off x="220787" y="3750776"/>
                  <a:ext cx="46012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7" name="Rectángulo 4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0787" y="3750776"/>
                  <a:ext cx="460126" cy="369332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ángulo 51"/>
              <p:cNvSpPr/>
              <p:nvPr/>
            </p:nvSpPr>
            <p:spPr>
              <a:xfrm>
                <a:off x="113145" y="2817715"/>
                <a:ext cx="1551643" cy="6697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𝐾</m:t>
                      </m:r>
                      <m:r>
                        <a:rPr kumimoji="0" lang="es-E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−</m:t>
                              </m:r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e>
                            <m:sub>
                              <m:r>
                                <a:rPr kumimoji="0" lang="es-E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𝐴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2" name="Rectángulo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45" y="2817715"/>
                <a:ext cx="1551643" cy="669735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3" name="Grupo 62"/>
          <p:cNvGrpSpPr/>
          <p:nvPr/>
        </p:nvGrpSpPr>
        <p:grpSpPr>
          <a:xfrm>
            <a:off x="2857656" y="1415380"/>
            <a:ext cx="465448" cy="673172"/>
            <a:chOff x="2887823" y="2963838"/>
            <a:chExt cx="465448" cy="673172"/>
          </a:xfrm>
        </p:grpSpPr>
        <p:sp>
          <p:nvSpPr>
            <p:cNvPr id="53" name="Elipse 52"/>
            <p:cNvSpPr/>
            <p:nvPr/>
          </p:nvSpPr>
          <p:spPr>
            <a:xfrm>
              <a:off x="2968244" y="3324089"/>
              <a:ext cx="276130" cy="25812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CuadroTexto 53"/>
            <p:cNvSpPr txBox="1"/>
            <p:nvPr/>
          </p:nvSpPr>
          <p:spPr>
            <a:xfrm>
              <a:off x="2959089" y="3267678"/>
              <a:ext cx="2957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Rectángulo 55"/>
                <p:cNvSpPr/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6" name="Rectángulo 5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  <a:blipFill rotWithShape="0">
                  <a:blip r:embed="rId9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uadroTexto 56"/>
              <p:cNvSpPr txBox="1"/>
              <p:nvPr/>
            </p:nvSpPr>
            <p:spPr>
              <a:xfrm>
                <a:off x="3553308" y="1225984"/>
                <a:ext cx="5508189" cy="445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Desplazamiento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𝒅</m:t>
                    </m:r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𝒍</m:t>
                        </m:r>
                      </m:e>
                    </m:acc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mismo sentido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endParaRPr kumimoji="0" lang="es-ES" sz="20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7" name="CuadroTexto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53308" y="1225984"/>
                <a:ext cx="5508189" cy="445891"/>
              </a:xfrm>
              <a:prstGeom prst="rect">
                <a:avLst/>
              </a:prstGeom>
              <a:blipFill rotWithShape="0">
                <a:blip r:embed="rId10"/>
                <a:stretch>
                  <a:fillRect l="-1218" t="-19178" b="-246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8" name="CuadroTexto 57"/>
          <p:cNvSpPr txBox="1"/>
          <p:nvPr/>
        </p:nvSpPr>
        <p:spPr>
          <a:xfrm>
            <a:off x="5481003" y="1795173"/>
            <a:ext cx="3506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menor potencial!!</a:t>
            </a:r>
          </a:p>
        </p:txBody>
      </p:sp>
      <p:sp>
        <p:nvSpPr>
          <p:cNvPr id="65" name="Rectángulo 64"/>
          <p:cNvSpPr/>
          <p:nvPr/>
        </p:nvSpPr>
        <p:spPr>
          <a:xfrm>
            <a:off x="3597211" y="1925944"/>
            <a:ext cx="8098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(B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A)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ángulo 65"/>
              <p:cNvSpPr/>
              <p:nvPr/>
            </p:nvSpPr>
            <p:spPr>
              <a:xfrm>
                <a:off x="4248444" y="4322335"/>
                <a:ext cx="10059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𝐴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𝐵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6" name="Rectángulo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8444" y="4322335"/>
                <a:ext cx="1005981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7" name="Grupo 66"/>
          <p:cNvGrpSpPr/>
          <p:nvPr/>
        </p:nvGrpSpPr>
        <p:grpSpPr>
          <a:xfrm>
            <a:off x="2734219" y="3989059"/>
            <a:ext cx="465448" cy="673172"/>
            <a:chOff x="2887823" y="2963838"/>
            <a:chExt cx="465448" cy="673172"/>
          </a:xfrm>
        </p:grpSpPr>
        <p:sp>
          <p:nvSpPr>
            <p:cNvPr id="68" name="Elipse 67"/>
            <p:cNvSpPr/>
            <p:nvPr/>
          </p:nvSpPr>
          <p:spPr>
            <a:xfrm>
              <a:off x="2968244" y="3324089"/>
              <a:ext cx="276130" cy="25812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CuadroTexto 68"/>
            <p:cNvSpPr txBox="1"/>
            <p:nvPr/>
          </p:nvSpPr>
          <p:spPr>
            <a:xfrm>
              <a:off x="2959089" y="3267678"/>
              <a:ext cx="2957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Rectángulo 69"/>
                <p:cNvSpPr/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0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70" name="Rectángulo 6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823" y="2963838"/>
                  <a:ext cx="465448" cy="369332"/>
                </a:xfrm>
                <a:prstGeom prst="rect">
                  <a:avLst/>
                </a:prstGeom>
                <a:blipFill rotWithShape="0">
                  <a:blip r:embed="rId12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uadroTexto 70"/>
              <p:cNvSpPr txBox="1"/>
              <p:nvPr/>
            </p:nvSpPr>
            <p:spPr>
              <a:xfrm>
                <a:off x="3429871" y="3799663"/>
                <a:ext cx="5508189" cy="445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Desplazamiento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𝒒</m:t>
                        </m:r>
                      </m:e>
                      <m:sub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𝟐</m:t>
                        </m:r>
                      </m:sub>
                    </m:sSub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𝒅</m:t>
                    </m:r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𝒍</m:t>
                        </m:r>
                      </m:e>
                    </m:acc>
                  </m:oMath>
                </a14:m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opuesto sentido de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20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𝑬</m:t>
                        </m:r>
                      </m:e>
                    </m:acc>
                  </m:oMath>
                </a14:m>
                <a:endParaRPr kumimoji="0" lang="es-ES" sz="20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1" name="CuadroTexto 7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9871" y="3799663"/>
                <a:ext cx="5508189" cy="445891"/>
              </a:xfrm>
              <a:prstGeom prst="rect">
                <a:avLst/>
              </a:prstGeom>
              <a:blipFill rotWithShape="0">
                <a:blip r:embed="rId13"/>
                <a:stretch>
                  <a:fillRect l="-1218" t="-19178" b="-2465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CuadroTexto 71"/>
          <p:cNvSpPr txBox="1"/>
          <p:nvPr/>
        </p:nvSpPr>
        <p:spPr>
          <a:xfrm>
            <a:off x="5367714" y="4176071"/>
            <a:ext cx="3506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mayor potencial!!</a:t>
            </a:r>
          </a:p>
        </p:txBody>
      </p:sp>
      <p:sp>
        <p:nvSpPr>
          <p:cNvPr id="73" name="Rectángulo 72"/>
          <p:cNvSpPr/>
          <p:nvPr/>
        </p:nvSpPr>
        <p:spPr>
          <a:xfrm>
            <a:off x="3483922" y="4306842"/>
            <a:ext cx="8098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(A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B)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7841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4" grpId="0"/>
      <p:bldP spid="52" grpId="0"/>
      <p:bldP spid="57" grpId="0"/>
      <p:bldP spid="58" grpId="0"/>
      <p:bldP spid="65" grpId="0"/>
      <p:bldP spid="66" grpId="0"/>
      <p:bldP spid="71" grpId="0"/>
      <p:bldP spid="72" grpId="0"/>
      <p:bldP spid="73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uadroTexto 2"/>
          <p:cNvSpPr txBox="1"/>
          <p:nvPr/>
        </p:nvSpPr>
        <p:spPr>
          <a:xfrm>
            <a:off x="171781" y="966210"/>
            <a:ext cx="24773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Conclusiones…</a:t>
            </a:r>
          </a:p>
        </p:txBody>
      </p:sp>
      <p:sp>
        <p:nvSpPr>
          <p:cNvPr id="14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2.0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Relación potencial -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uadroTexto 3"/>
              <p:cNvSpPr txBox="1"/>
              <p:nvPr/>
            </p:nvSpPr>
            <p:spPr>
              <a:xfrm>
                <a:off x="324532" y="1616621"/>
                <a:ext cx="8219325" cy="7315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Las cargas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independientemente de su signo </a:t>
                </a:r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van a moverse de modo espontáneo hacia regiones donde </a:t>
                </a:r>
                <a:r>
                  <a:rPr kumimoji="0" lang="es-ES" sz="20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disminuya su </a:t>
                </a:r>
                <a14:m>
                  <m:oMath xmlns:m="http://schemas.openxmlformats.org/officeDocument/2006/math">
                    <m:r>
                      <a:rPr kumimoji="0" lang="es-ES" sz="20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𝑼</m:t>
                    </m:r>
                  </m:oMath>
                </a14:m>
                <a:r>
                  <a:rPr kumimoji="0" lang="es-E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" name="CuadroTexto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532" y="1616621"/>
                <a:ext cx="8219325" cy="731547"/>
              </a:xfrm>
              <a:prstGeom prst="rect">
                <a:avLst/>
              </a:prstGeom>
              <a:blipFill rotWithShape="0">
                <a:blip r:embed="rId4"/>
                <a:stretch>
                  <a:fillRect l="-741" t="-4167" r="-741" b="-1083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CuadroTexto 34"/>
          <p:cNvSpPr txBox="1"/>
          <p:nvPr/>
        </p:nvSpPr>
        <p:spPr>
          <a:xfrm>
            <a:off x="324529" y="2914958"/>
            <a:ext cx="82193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Las cargas positivas se desplazan </a:t>
            </a: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siempre </a:t>
            </a: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</a:t>
            </a: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menor potencial.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CuadroTexto 37"/>
          <p:cNvSpPr txBox="1"/>
          <p:nvPr/>
        </p:nvSpPr>
        <p:spPr>
          <a:xfrm>
            <a:off x="324530" y="4035306"/>
            <a:ext cx="82193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Las cargas negativas se desplazan </a:t>
            </a: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siempre </a:t>
            </a: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hacia regiones de </a:t>
            </a:r>
            <a:r>
              <a:rPr kumimoji="0" lang="es-E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mayor potencial.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3810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5" grpId="0"/>
      <p:bldP spid="38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8258783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Potencial eléctrico debido a sistema de cargas puntuales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12000" b="1" i="0" u="none" strike="noStrike" kern="1200" cap="none" spc="0" normalizeH="0" baseline="0" noProof="0" dirty="0">
                <a:ln>
                  <a:noFill/>
                </a:ln>
                <a:solidFill>
                  <a:srgbClr val="3F5378"/>
                </a:solidFill>
                <a:effectLst/>
                <a:uLnTx/>
                <a:uFillTx/>
                <a:latin typeface="Roboto Condensed"/>
                <a:ea typeface="Roboto Condensed"/>
                <a:cs typeface="Roboto Condensed"/>
                <a:sym typeface="Roboto Condensed"/>
              </a:rPr>
              <a:t>2.1</a:t>
            </a:r>
            <a:endParaRPr kumimoji="0" sz="3000" b="1" i="0" u="none" strike="noStrike" kern="1200" cap="none" spc="0" normalizeH="0" baseline="0" noProof="0" dirty="0">
              <a:ln>
                <a:noFill/>
              </a:ln>
              <a:solidFill>
                <a:srgbClr val="3F5378"/>
              </a:solidFill>
              <a:effectLst/>
              <a:uLnTx/>
              <a:uFillTx/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2.1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Potencial eléctrico debido a un sistema de cargas puntuales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00939665-C05C-4C47-93F2-D5ECCFDF1F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7396" y="1140280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2711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12" name="Conector recto 11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uadroTexto 2"/>
              <p:cNvSpPr txBox="1"/>
              <p:nvPr/>
            </p:nvSpPr>
            <p:spPr>
              <a:xfrm>
                <a:off x="486386" y="678143"/>
                <a:ext cx="383269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Carga positiva: </a:t>
                </a:r>
                <a14:m>
                  <m:oMath xmlns:m="http://schemas.openxmlformats.org/officeDocument/2006/math">
                    <m:r>
                      <a:rPr lang="es-ES" sz="2400" b="1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𝑸</m:t>
                    </m:r>
                    <m:r>
                      <a:rPr lang="es-ES" sz="2400" b="1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=+</m:t>
                    </m:r>
                    <m:r>
                      <a:rPr lang="es-ES" sz="2400" b="1" i="1" smtClean="0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𝑵𝒆</m:t>
                    </m:r>
                  </m:oMath>
                </a14:m>
                <a:endParaRPr lang="es-ES" sz="2400" dirty="0"/>
              </a:p>
              <a:p>
                <a:r>
                  <a:rPr lang="es-ES" sz="2400" dirty="0"/>
                  <a:t> </a:t>
                </a:r>
              </a:p>
            </p:txBody>
          </p:sp>
        </mc:Choice>
        <mc:Fallback xmlns="">
          <p:sp>
            <p:nvSpPr>
              <p:cNvPr id="3" name="CuadroTexto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386" y="678143"/>
                <a:ext cx="3832698" cy="830997"/>
              </a:xfrm>
              <a:prstGeom prst="rect">
                <a:avLst/>
              </a:prstGeom>
              <a:blipFill rotWithShape="0">
                <a:blip r:embed="rId4"/>
                <a:stretch>
                  <a:fillRect l="-2544" t="-58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CuadroTexto 15"/>
              <p:cNvSpPr txBox="1"/>
              <p:nvPr/>
            </p:nvSpPr>
            <p:spPr>
              <a:xfrm>
                <a:off x="4567139" y="678142"/>
                <a:ext cx="383269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2400" dirty="0"/>
                  <a:t>Carga negativa: </a:t>
                </a:r>
                <a14:m>
                  <m:oMath xmlns:m="http://schemas.openxmlformats.org/officeDocument/2006/math">
                    <m:r>
                      <a:rPr lang="es-ES" sz="2400" b="1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𝑸</m:t>
                    </m:r>
                    <m:r>
                      <a:rPr lang="es-ES" sz="2400" b="1" i="1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=−</m:t>
                    </m:r>
                    <m:r>
                      <a:rPr lang="es-ES" sz="2400" b="1" i="1" smtClean="0"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𝑵𝒆</m:t>
                    </m:r>
                  </m:oMath>
                </a14:m>
                <a:endParaRPr lang="es-ES" sz="2400" dirty="0"/>
              </a:p>
              <a:p>
                <a:r>
                  <a:rPr lang="es-ES" sz="2400" dirty="0"/>
                  <a:t> </a:t>
                </a:r>
              </a:p>
            </p:txBody>
          </p:sp>
        </mc:Choice>
        <mc:Fallback xmlns="">
          <p:sp>
            <p:nvSpPr>
              <p:cNvPr id="16" name="CuadroTexto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7139" y="678142"/>
                <a:ext cx="3832698" cy="830997"/>
              </a:xfrm>
              <a:prstGeom prst="rect">
                <a:avLst/>
              </a:prstGeom>
              <a:blipFill rotWithShape="0">
                <a:blip r:embed="rId5"/>
                <a:stretch>
                  <a:fillRect l="-2385" t="-583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CuadroTexto 8"/>
          <p:cNvSpPr txBox="1"/>
          <p:nvPr/>
        </p:nvSpPr>
        <p:spPr>
          <a:xfrm>
            <a:off x="3165465" y="1701098"/>
            <a:ext cx="35992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Repelerse: Cargas mismo signo</a:t>
            </a:r>
          </a:p>
        </p:txBody>
      </p:sp>
      <p:sp>
        <p:nvSpPr>
          <p:cNvPr id="22" name="CuadroTexto 21"/>
          <p:cNvSpPr txBox="1"/>
          <p:nvPr/>
        </p:nvSpPr>
        <p:spPr>
          <a:xfrm>
            <a:off x="6054091" y="4087655"/>
            <a:ext cx="35992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/>
              <a:t>Atraerse: Cargas distinto signo</a:t>
            </a:r>
          </a:p>
        </p:txBody>
      </p:sp>
      <p:sp>
        <p:nvSpPr>
          <p:cNvPr id="25" name="CuadroTexto 24"/>
          <p:cNvSpPr txBox="1"/>
          <p:nvPr/>
        </p:nvSpPr>
        <p:spPr>
          <a:xfrm>
            <a:off x="231228" y="3615559"/>
            <a:ext cx="26410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/>
              <a:t>SI: Coulomb (C)</a:t>
            </a:r>
            <a:endParaRPr lang="es-ES" b="1" dirty="0"/>
          </a:p>
        </p:txBody>
      </p:sp>
      <p:sp>
        <p:nvSpPr>
          <p:cNvPr id="26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s-ES_tradnl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1.0</a:t>
            </a:r>
            <a:r>
              <a:rPr lang="es-ES" altLang="es-ES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</a:rPr>
              <a:t> Carga eléctrica. </a:t>
            </a:r>
          </a:p>
        </p:txBody>
      </p:sp>
      <p:grpSp>
        <p:nvGrpSpPr>
          <p:cNvPr id="132" name="Grupo 131">
            <a:extLst>
              <a:ext uri="{FF2B5EF4-FFF2-40B4-BE49-F238E27FC236}">
                <a16:creationId xmlns:a16="http://schemas.microsoft.com/office/drawing/2014/main" id="{BD3FB877-BD41-4ABE-9B25-491B76F8CC7E}"/>
              </a:ext>
            </a:extLst>
          </p:cNvPr>
          <p:cNvGrpSpPr/>
          <p:nvPr/>
        </p:nvGrpSpPr>
        <p:grpSpPr>
          <a:xfrm>
            <a:off x="250715" y="1248283"/>
            <a:ext cx="3780778" cy="1700117"/>
            <a:chOff x="250888" y="1248282"/>
            <a:chExt cx="3780778" cy="1700117"/>
          </a:xfrm>
        </p:grpSpPr>
        <p:cxnSp>
          <p:nvCxnSpPr>
            <p:cNvPr id="18" name="Conector recto de flecha 17"/>
            <p:cNvCxnSpPr/>
            <p:nvPr/>
          </p:nvCxnSpPr>
          <p:spPr>
            <a:xfrm>
              <a:off x="3321547" y="2737680"/>
              <a:ext cx="710119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recto de flecha 20"/>
            <p:cNvCxnSpPr/>
            <p:nvPr/>
          </p:nvCxnSpPr>
          <p:spPr>
            <a:xfrm rot="10800000">
              <a:off x="250888" y="2763733"/>
              <a:ext cx="710119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2" name="Grupo 61">
              <a:extLst>
                <a:ext uri="{FF2B5EF4-FFF2-40B4-BE49-F238E27FC236}">
                  <a16:creationId xmlns:a16="http://schemas.microsoft.com/office/drawing/2014/main" id="{F0FC9594-ADB3-442F-BA63-2298CAAD8F00}"/>
                </a:ext>
              </a:extLst>
            </p:cNvPr>
            <p:cNvGrpSpPr/>
            <p:nvPr/>
          </p:nvGrpSpPr>
          <p:grpSpPr>
            <a:xfrm>
              <a:off x="992138" y="1248282"/>
              <a:ext cx="2254917" cy="194401"/>
              <a:chOff x="6493083" y="3794399"/>
              <a:chExt cx="2254917" cy="194401"/>
            </a:xfrm>
          </p:grpSpPr>
          <p:cxnSp>
            <p:nvCxnSpPr>
              <p:cNvPr id="63" name="Conector recto 62">
                <a:extLst>
                  <a:ext uri="{FF2B5EF4-FFF2-40B4-BE49-F238E27FC236}">
                    <a16:creationId xmlns:a16="http://schemas.microsoft.com/office/drawing/2014/main" id="{BBE27B37-AFE3-464D-88CA-160D5720E971}"/>
                  </a:ext>
                </a:extLst>
              </p:cNvPr>
              <p:cNvCxnSpPr/>
              <p:nvPr/>
            </p:nvCxnSpPr>
            <p:spPr>
              <a:xfrm>
                <a:off x="6493083" y="3988800"/>
                <a:ext cx="2254917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" name="Grupo 63">
                <a:extLst>
                  <a:ext uri="{FF2B5EF4-FFF2-40B4-BE49-F238E27FC236}">
                    <a16:creationId xmlns:a16="http://schemas.microsoft.com/office/drawing/2014/main" id="{7AB551A9-0187-40B0-9269-55629B23F202}"/>
                  </a:ext>
                </a:extLst>
              </p:cNvPr>
              <p:cNvGrpSpPr/>
              <p:nvPr/>
            </p:nvGrpSpPr>
            <p:grpSpPr>
              <a:xfrm>
                <a:off x="6724800" y="3794399"/>
                <a:ext cx="950400" cy="194401"/>
                <a:chOff x="6724800" y="3794399"/>
                <a:chExt cx="950400" cy="194401"/>
              </a:xfrm>
            </p:grpSpPr>
            <p:grpSp>
              <p:nvGrpSpPr>
                <p:cNvPr id="74" name="Grupo 73">
                  <a:extLst>
                    <a:ext uri="{FF2B5EF4-FFF2-40B4-BE49-F238E27FC236}">
                      <a16:creationId xmlns:a16="http://schemas.microsoft.com/office/drawing/2014/main" id="{EC88103A-EDB2-4BF4-B94B-809227641ECF}"/>
                    </a:ext>
                  </a:extLst>
                </p:cNvPr>
                <p:cNvGrpSpPr/>
                <p:nvPr/>
              </p:nvGrpSpPr>
              <p:grpSpPr>
                <a:xfrm>
                  <a:off x="6724800" y="3801600"/>
                  <a:ext cx="475200" cy="187200"/>
                  <a:chOff x="6724800" y="3801600"/>
                  <a:chExt cx="475200" cy="187200"/>
                </a:xfrm>
              </p:grpSpPr>
              <p:cxnSp>
                <p:nvCxnSpPr>
                  <p:cNvPr id="79" name="Conector recto 78">
                    <a:extLst>
                      <a:ext uri="{FF2B5EF4-FFF2-40B4-BE49-F238E27FC236}">
                        <a16:creationId xmlns:a16="http://schemas.microsoft.com/office/drawing/2014/main" id="{82B03CA5-E6EA-46C2-8B71-525434E5F69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7248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Conector recto 79">
                    <a:extLst>
                      <a:ext uri="{FF2B5EF4-FFF2-40B4-BE49-F238E27FC236}">
                        <a16:creationId xmlns:a16="http://schemas.microsoft.com/office/drawing/2014/main" id="{36F0A421-2AF7-41B5-8A9F-9DD77B37E15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832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Conector recto 80">
                    <a:extLst>
                      <a:ext uri="{FF2B5EF4-FFF2-40B4-BE49-F238E27FC236}">
                        <a16:creationId xmlns:a16="http://schemas.microsoft.com/office/drawing/2014/main" id="{128D2259-DC1E-40B8-8075-20137A35CD5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416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5" name="Grupo 74">
                  <a:extLst>
                    <a:ext uri="{FF2B5EF4-FFF2-40B4-BE49-F238E27FC236}">
                      <a16:creationId xmlns:a16="http://schemas.microsoft.com/office/drawing/2014/main" id="{C1EEE2E4-CFBE-41E8-91AA-590370271043}"/>
                    </a:ext>
                  </a:extLst>
                </p:cNvPr>
                <p:cNvGrpSpPr/>
                <p:nvPr/>
              </p:nvGrpSpPr>
              <p:grpSpPr>
                <a:xfrm>
                  <a:off x="7200000" y="3794399"/>
                  <a:ext cx="475200" cy="187200"/>
                  <a:chOff x="6724800" y="3801600"/>
                  <a:chExt cx="475200" cy="187200"/>
                </a:xfrm>
              </p:grpSpPr>
              <p:cxnSp>
                <p:nvCxnSpPr>
                  <p:cNvPr id="76" name="Conector recto 75">
                    <a:extLst>
                      <a:ext uri="{FF2B5EF4-FFF2-40B4-BE49-F238E27FC236}">
                        <a16:creationId xmlns:a16="http://schemas.microsoft.com/office/drawing/2014/main" id="{80CEB839-7217-405C-B5C0-A1B76A0CF50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7248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Conector recto 76">
                    <a:extLst>
                      <a:ext uri="{FF2B5EF4-FFF2-40B4-BE49-F238E27FC236}">
                        <a16:creationId xmlns:a16="http://schemas.microsoft.com/office/drawing/2014/main" id="{CCD0E3EC-645A-4E63-9CA7-BB1C9C99593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832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Conector recto 77">
                    <a:extLst>
                      <a:ext uri="{FF2B5EF4-FFF2-40B4-BE49-F238E27FC236}">
                        <a16:creationId xmlns:a16="http://schemas.microsoft.com/office/drawing/2014/main" id="{43944091-171E-48D3-9C38-A362659C7B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416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65" name="Grupo 64">
                <a:extLst>
                  <a:ext uri="{FF2B5EF4-FFF2-40B4-BE49-F238E27FC236}">
                    <a16:creationId xmlns:a16="http://schemas.microsoft.com/office/drawing/2014/main" id="{B3435571-2C1B-4C0C-855A-0148E9A99CBA}"/>
                  </a:ext>
                </a:extLst>
              </p:cNvPr>
              <p:cNvGrpSpPr/>
              <p:nvPr/>
            </p:nvGrpSpPr>
            <p:grpSpPr>
              <a:xfrm>
                <a:off x="7675200" y="3794399"/>
                <a:ext cx="950400" cy="194401"/>
                <a:chOff x="6724800" y="3794399"/>
                <a:chExt cx="950400" cy="194401"/>
              </a:xfrm>
            </p:grpSpPr>
            <p:grpSp>
              <p:nvGrpSpPr>
                <p:cNvPr id="66" name="Grupo 65">
                  <a:extLst>
                    <a:ext uri="{FF2B5EF4-FFF2-40B4-BE49-F238E27FC236}">
                      <a16:creationId xmlns:a16="http://schemas.microsoft.com/office/drawing/2014/main" id="{82D05785-9F58-4584-85D2-53DCB2E3FC44}"/>
                    </a:ext>
                  </a:extLst>
                </p:cNvPr>
                <p:cNvGrpSpPr/>
                <p:nvPr/>
              </p:nvGrpSpPr>
              <p:grpSpPr>
                <a:xfrm>
                  <a:off x="6724800" y="3801600"/>
                  <a:ext cx="475200" cy="187200"/>
                  <a:chOff x="6724800" y="3801600"/>
                  <a:chExt cx="475200" cy="187200"/>
                </a:xfrm>
              </p:grpSpPr>
              <p:cxnSp>
                <p:nvCxnSpPr>
                  <p:cNvPr id="71" name="Conector recto 70">
                    <a:extLst>
                      <a:ext uri="{FF2B5EF4-FFF2-40B4-BE49-F238E27FC236}">
                        <a16:creationId xmlns:a16="http://schemas.microsoft.com/office/drawing/2014/main" id="{3F7E8081-F5EE-46D5-A471-D1A92C555FC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7248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Conector recto 71">
                    <a:extLst>
                      <a:ext uri="{FF2B5EF4-FFF2-40B4-BE49-F238E27FC236}">
                        <a16:creationId xmlns:a16="http://schemas.microsoft.com/office/drawing/2014/main" id="{0B994350-E2AE-4AEA-8486-8E48192AFF7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832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Conector recto 72">
                    <a:extLst>
                      <a:ext uri="{FF2B5EF4-FFF2-40B4-BE49-F238E27FC236}">
                        <a16:creationId xmlns:a16="http://schemas.microsoft.com/office/drawing/2014/main" id="{897CD876-F57B-4B99-BB24-8B1C7864023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416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7" name="Grupo 66">
                  <a:extLst>
                    <a:ext uri="{FF2B5EF4-FFF2-40B4-BE49-F238E27FC236}">
                      <a16:creationId xmlns:a16="http://schemas.microsoft.com/office/drawing/2014/main" id="{58E08E62-5B5B-45A4-9732-C8EBF80F3252}"/>
                    </a:ext>
                  </a:extLst>
                </p:cNvPr>
                <p:cNvGrpSpPr/>
                <p:nvPr/>
              </p:nvGrpSpPr>
              <p:grpSpPr>
                <a:xfrm>
                  <a:off x="7200000" y="3794399"/>
                  <a:ext cx="475200" cy="187200"/>
                  <a:chOff x="6724800" y="3801600"/>
                  <a:chExt cx="475200" cy="187200"/>
                </a:xfrm>
              </p:grpSpPr>
              <p:cxnSp>
                <p:nvCxnSpPr>
                  <p:cNvPr id="68" name="Conector recto 67">
                    <a:extLst>
                      <a:ext uri="{FF2B5EF4-FFF2-40B4-BE49-F238E27FC236}">
                        <a16:creationId xmlns:a16="http://schemas.microsoft.com/office/drawing/2014/main" id="{735D67C9-AA9F-4ED0-A45D-00965C50B00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7248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Conector recto 68">
                    <a:extLst>
                      <a:ext uri="{FF2B5EF4-FFF2-40B4-BE49-F238E27FC236}">
                        <a16:creationId xmlns:a16="http://schemas.microsoft.com/office/drawing/2014/main" id="{896F9B8E-91B2-433B-90A8-62F2D7EF9B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832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Conector recto 69">
                    <a:extLst>
                      <a:ext uri="{FF2B5EF4-FFF2-40B4-BE49-F238E27FC236}">
                        <a16:creationId xmlns:a16="http://schemas.microsoft.com/office/drawing/2014/main" id="{2518D0D1-2AE7-43EE-BE38-72CBECF690A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41600" y="3801600"/>
                    <a:ext cx="158400" cy="18720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7D528488-C131-4D35-8B35-DA9AD15A7839}"/>
                </a:ext>
              </a:extLst>
            </p:cNvPr>
            <p:cNvGrpSpPr/>
            <p:nvPr/>
          </p:nvGrpSpPr>
          <p:grpSpPr>
            <a:xfrm>
              <a:off x="1038204" y="2579067"/>
              <a:ext cx="300082" cy="369332"/>
              <a:chOff x="7756759" y="4857939"/>
              <a:chExt cx="300082" cy="369332"/>
            </a:xfrm>
          </p:grpSpPr>
          <p:sp>
            <p:nvSpPr>
              <p:cNvPr id="17" name="Elipse 16">
                <a:extLst>
                  <a:ext uri="{FF2B5EF4-FFF2-40B4-BE49-F238E27FC236}">
                    <a16:creationId xmlns:a16="http://schemas.microsoft.com/office/drawing/2014/main" id="{8B72E9CA-66C7-4481-84B2-4950B9864E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62800" y="4898605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2" name="CuadroTexto 81">
                <a:extLst>
                  <a:ext uri="{FF2B5EF4-FFF2-40B4-BE49-F238E27FC236}">
                    <a16:creationId xmlns:a16="http://schemas.microsoft.com/office/drawing/2014/main" id="{B42672B7-842D-404B-ACE4-980A499242D0}"/>
                  </a:ext>
                </a:extLst>
              </p:cNvPr>
              <p:cNvSpPr txBox="1"/>
              <p:nvPr/>
            </p:nvSpPr>
            <p:spPr>
              <a:xfrm>
                <a:off x="7756759" y="485793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grpSp>
          <p:nvGrpSpPr>
            <p:cNvPr id="87" name="Grupo 86">
              <a:extLst>
                <a:ext uri="{FF2B5EF4-FFF2-40B4-BE49-F238E27FC236}">
                  <a16:creationId xmlns:a16="http://schemas.microsoft.com/office/drawing/2014/main" id="{AD3F82BE-0CD7-4185-8D69-53F939DCBD79}"/>
                </a:ext>
              </a:extLst>
            </p:cNvPr>
            <p:cNvGrpSpPr/>
            <p:nvPr/>
          </p:nvGrpSpPr>
          <p:grpSpPr>
            <a:xfrm>
              <a:off x="3015424" y="2579067"/>
              <a:ext cx="300082" cy="369332"/>
              <a:chOff x="7756759" y="4857939"/>
              <a:chExt cx="300082" cy="369332"/>
            </a:xfrm>
          </p:grpSpPr>
          <p:sp>
            <p:nvSpPr>
              <p:cNvPr id="88" name="Elipse 87">
                <a:extLst>
                  <a:ext uri="{FF2B5EF4-FFF2-40B4-BE49-F238E27FC236}">
                    <a16:creationId xmlns:a16="http://schemas.microsoft.com/office/drawing/2014/main" id="{5AB81AAF-8436-4EF3-ADAA-0A1B061C84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62800" y="4898605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9" name="CuadroTexto 88">
                <a:extLst>
                  <a:ext uri="{FF2B5EF4-FFF2-40B4-BE49-F238E27FC236}">
                    <a16:creationId xmlns:a16="http://schemas.microsoft.com/office/drawing/2014/main" id="{78BAD1F2-FDC9-4483-BC18-F49FFEB27C26}"/>
                  </a:ext>
                </a:extLst>
              </p:cNvPr>
              <p:cNvSpPr txBox="1"/>
              <p:nvPr/>
            </p:nvSpPr>
            <p:spPr>
              <a:xfrm>
                <a:off x="7756759" y="485793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cxnSp>
          <p:nvCxnSpPr>
            <p:cNvPr id="91" name="Conector recto 90">
              <a:extLst>
                <a:ext uri="{FF2B5EF4-FFF2-40B4-BE49-F238E27FC236}">
                  <a16:creationId xmlns:a16="http://schemas.microsoft.com/office/drawing/2014/main" id="{D87F440E-9191-4CD4-AEB4-BC93B507A23F}"/>
                </a:ext>
              </a:extLst>
            </p:cNvPr>
            <p:cNvCxnSpPr>
              <a:cxnSpLocks/>
              <a:endCxn id="89" idx="0"/>
            </p:cNvCxnSpPr>
            <p:nvPr/>
          </p:nvCxnSpPr>
          <p:spPr>
            <a:xfrm>
              <a:off x="2840297" y="1470083"/>
              <a:ext cx="325168" cy="1152000"/>
            </a:xfrm>
            <a:prstGeom prst="line">
              <a:avLst/>
            </a:prstGeom>
            <a:ln w="6350">
              <a:solidFill>
                <a:srgbClr val="0070C0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Conector recto 91">
              <a:extLst>
                <a:ext uri="{FF2B5EF4-FFF2-40B4-BE49-F238E27FC236}">
                  <a16:creationId xmlns:a16="http://schemas.microsoft.com/office/drawing/2014/main" id="{811E48C7-3BD7-49BC-ACCB-67852DA737C1}"/>
                </a:ext>
              </a:extLst>
            </p:cNvPr>
            <p:cNvCxnSpPr>
              <a:cxnSpLocks/>
              <a:endCxn id="82" idx="0"/>
            </p:cNvCxnSpPr>
            <p:nvPr/>
          </p:nvCxnSpPr>
          <p:spPr>
            <a:xfrm flipH="1">
              <a:off x="1188245" y="1470083"/>
              <a:ext cx="373590" cy="1152000"/>
            </a:xfrm>
            <a:prstGeom prst="line">
              <a:avLst/>
            </a:prstGeom>
            <a:ln w="6350">
              <a:solidFill>
                <a:srgbClr val="0070C0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" name="Grupo 132">
            <a:extLst>
              <a:ext uri="{FF2B5EF4-FFF2-40B4-BE49-F238E27FC236}">
                <a16:creationId xmlns:a16="http://schemas.microsoft.com/office/drawing/2014/main" id="{28969D2C-8D98-46EF-AA47-15B55B824AB1}"/>
              </a:ext>
            </a:extLst>
          </p:cNvPr>
          <p:cNvGrpSpPr/>
          <p:nvPr/>
        </p:nvGrpSpPr>
        <p:grpSpPr>
          <a:xfrm>
            <a:off x="5130810" y="1267542"/>
            <a:ext cx="3899771" cy="1674669"/>
            <a:chOff x="5130810" y="1267542"/>
            <a:chExt cx="3899771" cy="1674669"/>
          </a:xfrm>
        </p:grpSpPr>
        <p:cxnSp>
          <p:nvCxnSpPr>
            <p:cNvPr id="19" name="Conector recto de flecha 18"/>
            <p:cNvCxnSpPr/>
            <p:nvPr/>
          </p:nvCxnSpPr>
          <p:spPr>
            <a:xfrm>
              <a:off x="8320462" y="2747794"/>
              <a:ext cx="710119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recto de flecha 19"/>
            <p:cNvCxnSpPr/>
            <p:nvPr/>
          </p:nvCxnSpPr>
          <p:spPr>
            <a:xfrm rot="10800000">
              <a:off x="5130810" y="2732475"/>
              <a:ext cx="710119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1" name="Grupo 130">
              <a:extLst>
                <a:ext uri="{FF2B5EF4-FFF2-40B4-BE49-F238E27FC236}">
                  <a16:creationId xmlns:a16="http://schemas.microsoft.com/office/drawing/2014/main" id="{64BC1111-EF78-4550-876E-6E8421B8991F}"/>
                </a:ext>
              </a:extLst>
            </p:cNvPr>
            <p:cNvGrpSpPr/>
            <p:nvPr/>
          </p:nvGrpSpPr>
          <p:grpSpPr>
            <a:xfrm>
              <a:off x="5958791" y="1267542"/>
              <a:ext cx="2312018" cy="1674669"/>
              <a:chOff x="6471278" y="1245302"/>
              <a:chExt cx="2312018" cy="1674669"/>
            </a:xfrm>
          </p:grpSpPr>
          <p:grpSp>
            <p:nvGrpSpPr>
              <p:cNvPr id="100" name="Grupo 99">
                <a:extLst>
                  <a:ext uri="{FF2B5EF4-FFF2-40B4-BE49-F238E27FC236}">
                    <a16:creationId xmlns:a16="http://schemas.microsoft.com/office/drawing/2014/main" id="{ED56920C-97D3-467F-9FAC-84D4943CF18B}"/>
                  </a:ext>
                </a:extLst>
              </p:cNvPr>
              <p:cNvGrpSpPr/>
              <p:nvPr/>
            </p:nvGrpSpPr>
            <p:grpSpPr>
              <a:xfrm>
                <a:off x="6471278" y="1245302"/>
                <a:ext cx="2254917" cy="194401"/>
                <a:chOff x="6493083" y="3794399"/>
                <a:chExt cx="2254917" cy="194401"/>
              </a:xfrm>
            </p:grpSpPr>
            <p:cxnSp>
              <p:nvCxnSpPr>
                <p:cNvPr id="101" name="Conector recto 100">
                  <a:extLst>
                    <a:ext uri="{FF2B5EF4-FFF2-40B4-BE49-F238E27FC236}">
                      <a16:creationId xmlns:a16="http://schemas.microsoft.com/office/drawing/2014/main" id="{7314F449-7241-4C64-B4DB-CFC82FCD9E48}"/>
                    </a:ext>
                  </a:extLst>
                </p:cNvPr>
                <p:cNvCxnSpPr/>
                <p:nvPr/>
              </p:nvCxnSpPr>
              <p:spPr>
                <a:xfrm>
                  <a:off x="6493083" y="3988800"/>
                  <a:ext cx="2254917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2" name="Grupo 101">
                  <a:extLst>
                    <a:ext uri="{FF2B5EF4-FFF2-40B4-BE49-F238E27FC236}">
                      <a16:creationId xmlns:a16="http://schemas.microsoft.com/office/drawing/2014/main" id="{C6EF73A9-0D7F-4AF1-99D3-8437D7A68206}"/>
                    </a:ext>
                  </a:extLst>
                </p:cNvPr>
                <p:cNvGrpSpPr/>
                <p:nvPr/>
              </p:nvGrpSpPr>
              <p:grpSpPr>
                <a:xfrm>
                  <a:off x="6724800" y="3794399"/>
                  <a:ext cx="950400" cy="194401"/>
                  <a:chOff x="6724800" y="3794399"/>
                  <a:chExt cx="950400" cy="194401"/>
                </a:xfrm>
              </p:grpSpPr>
              <p:grpSp>
                <p:nvGrpSpPr>
                  <p:cNvPr id="112" name="Grupo 111">
                    <a:extLst>
                      <a:ext uri="{FF2B5EF4-FFF2-40B4-BE49-F238E27FC236}">
                        <a16:creationId xmlns:a16="http://schemas.microsoft.com/office/drawing/2014/main" id="{8AB0E211-ACD0-4A1F-BD76-FE1A49BEAC84}"/>
                      </a:ext>
                    </a:extLst>
                  </p:cNvPr>
                  <p:cNvGrpSpPr/>
                  <p:nvPr/>
                </p:nvGrpSpPr>
                <p:grpSpPr>
                  <a:xfrm>
                    <a:off x="6724800" y="3801600"/>
                    <a:ext cx="475200" cy="187200"/>
                    <a:chOff x="6724800" y="3801600"/>
                    <a:chExt cx="475200" cy="187200"/>
                  </a:xfrm>
                </p:grpSpPr>
                <p:cxnSp>
                  <p:nvCxnSpPr>
                    <p:cNvPr id="117" name="Conector recto 116">
                      <a:extLst>
                        <a:ext uri="{FF2B5EF4-FFF2-40B4-BE49-F238E27FC236}">
                          <a16:creationId xmlns:a16="http://schemas.microsoft.com/office/drawing/2014/main" id="{EE0BB74D-2D88-4A39-BBF9-775A310158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7248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Conector recto 117">
                      <a:extLst>
                        <a:ext uri="{FF2B5EF4-FFF2-40B4-BE49-F238E27FC236}">
                          <a16:creationId xmlns:a16="http://schemas.microsoft.com/office/drawing/2014/main" id="{0C08BDB0-4E3B-44E0-ABF4-C6A1675CDF5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832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" name="Conector recto 118">
                      <a:extLst>
                        <a:ext uri="{FF2B5EF4-FFF2-40B4-BE49-F238E27FC236}">
                          <a16:creationId xmlns:a16="http://schemas.microsoft.com/office/drawing/2014/main" id="{1C540F52-3FF0-48B8-9D0C-3C5B8EB869F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416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" name="Grupo 112">
                    <a:extLst>
                      <a:ext uri="{FF2B5EF4-FFF2-40B4-BE49-F238E27FC236}">
                        <a16:creationId xmlns:a16="http://schemas.microsoft.com/office/drawing/2014/main" id="{2797A336-403B-4D62-B104-B261A8935872}"/>
                      </a:ext>
                    </a:extLst>
                  </p:cNvPr>
                  <p:cNvGrpSpPr/>
                  <p:nvPr/>
                </p:nvGrpSpPr>
                <p:grpSpPr>
                  <a:xfrm>
                    <a:off x="7200000" y="3794399"/>
                    <a:ext cx="475200" cy="187200"/>
                    <a:chOff x="6724800" y="3801600"/>
                    <a:chExt cx="475200" cy="187200"/>
                  </a:xfrm>
                </p:grpSpPr>
                <p:cxnSp>
                  <p:nvCxnSpPr>
                    <p:cNvPr id="114" name="Conector recto 113">
                      <a:extLst>
                        <a:ext uri="{FF2B5EF4-FFF2-40B4-BE49-F238E27FC236}">
                          <a16:creationId xmlns:a16="http://schemas.microsoft.com/office/drawing/2014/main" id="{2EB9835A-ABBA-467D-9146-1AC1371AA7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7248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Conector recto 114">
                      <a:extLst>
                        <a:ext uri="{FF2B5EF4-FFF2-40B4-BE49-F238E27FC236}">
                          <a16:creationId xmlns:a16="http://schemas.microsoft.com/office/drawing/2014/main" id="{3220E3EA-6BEB-44B3-9EFA-C0EF4F491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832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Conector recto 115">
                      <a:extLst>
                        <a:ext uri="{FF2B5EF4-FFF2-40B4-BE49-F238E27FC236}">
                          <a16:creationId xmlns:a16="http://schemas.microsoft.com/office/drawing/2014/main" id="{EF15F62D-5F3B-42D0-AC63-766763A423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416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3" name="Grupo 102">
                  <a:extLst>
                    <a:ext uri="{FF2B5EF4-FFF2-40B4-BE49-F238E27FC236}">
                      <a16:creationId xmlns:a16="http://schemas.microsoft.com/office/drawing/2014/main" id="{4FD9B94F-CDD5-415A-8EBB-46AB1ABB45F8}"/>
                    </a:ext>
                  </a:extLst>
                </p:cNvPr>
                <p:cNvGrpSpPr/>
                <p:nvPr/>
              </p:nvGrpSpPr>
              <p:grpSpPr>
                <a:xfrm>
                  <a:off x="7675200" y="3794399"/>
                  <a:ext cx="950400" cy="194401"/>
                  <a:chOff x="6724800" y="3794399"/>
                  <a:chExt cx="950400" cy="194401"/>
                </a:xfrm>
              </p:grpSpPr>
              <p:grpSp>
                <p:nvGrpSpPr>
                  <p:cNvPr id="104" name="Grupo 103">
                    <a:extLst>
                      <a:ext uri="{FF2B5EF4-FFF2-40B4-BE49-F238E27FC236}">
                        <a16:creationId xmlns:a16="http://schemas.microsoft.com/office/drawing/2014/main" id="{640A5666-E5B8-43F0-B08D-BD8542593199}"/>
                      </a:ext>
                    </a:extLst>
                  </p:cNvPr>
                  <p:cNvGrpSpPr/>
                  <p:nvPr/>
                </p:nvGrpSpPr>
                <p:grpSpPr>
                  <a:xfrm>
                    <a:off x="6724800" y="3801600"/>
                    <a:ext cx="475200" cy="187200"/>
                    <a:chOff x="6724800" y="3801600"/>
                    <a:chExt cx="475200" cy="187200"/>
                  </a:xfrm>
                </p:grpSpPr>
                <p:cxnSp>
                  <p:nvCxnSpPr>
                    <p:cNvPr id="109" name="Conector recto 108">
                      <a:extLst>
                        <a:ext uri="{FF2B5EF4-FFF2-40B4-BE49-F238E27FC236}">
                          <a16:creationId xmlns:a16="http://schemas.microsoft.com/office/drawing/2014/main" id="{EDC3F13E-E1AC-44EF-A3FF-1DD0207014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7248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Conector recto 109">
                      <a:extLst>
                        <a:ext uri="{FF2B5EF4-FFF2-40B4-BE49-F238E27FC236}">
                          <a16:creationId xmlns:a16="http://schemas.microsoft.com/office/drawing/2014/main" id="{9CFD21AA-3892-4837-9E37-6255AF255B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832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Conector recto 110">
                      <a:extLst>
                        <a:ext uri="{FF2B5EF4-FFF2-40B4-BE49-F238E27FC236}">
                          <a16:creationId xmlns:a16="http://schemas.microsoft.com/office/drawing/2014/main" id="{BE9D4981-2FAC-4059-A920-BD93C1C76C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416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" name="Grupo 104">
                    <a:extLst>
                      <a:ext uri="{FF2B5EF4-FFF2-40B4-BE49-F238E27FC236}">
                        <a16:creationId xmlns:a16="http://schemas.microsoft.com/office/drawing/2014/main" id="{BD38B6C1-B822-4782-8CC5-0F383ADBA4AB}"/>
                      </a:ext>
                    </a:extLst>
                  </p:cNvPr>
                  <p:cNvGrpSpPr/>
                  <p:nvPr/>
                </p:nvGrpSpPr>
                <p:grpSpPr>
                  <a:xfrm>
                    <a:off x="7200000" y="3794399"/>
                    <a:ext cx="475200" cy="187200"/>
                    <a:chOff x="6724800" y="3801600"/>
                    <a:chExt cx="475200" cy="187200"/>
                  </a:xfrm>
                </p:grpSpPr>
                <p:cxnSp>
                  <p:nvCxnSpPr>
                    <p:cNvPr id="106" name="Conector recto 105">
                      <a:extLst>
                        <a:ext uri="{FF2B5EF4-FFF2-40B4-BE49-F238E27FC236}">
                          <a16:creationId xmlns:a16="http://schemas.microsoft.com/office/drawing/2014/main" id="{AD0902EC-B706-43BC-B09C-00E912AC62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7248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Conector recto 106">
                      <a:extLst>
                        <a:ext uri="{FF2B5EF4-FFF2-40B4-BE49-F238E27FC236}">
                          <a16:creationId xmlns:a16="http://schemas.microsoft.com/office/drawing/2014/main" id="{29D7E147-BE43-4A81-B410-67B91B8D00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832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Conector recto 107">
                      <a:extLst>
                        <a:ext uri="{FF2B5EF4-FFF2-40B4-BE49-F238E27FC236}">
                          <a16:creationId xmlns:a16="http://schemas.microsoft.com/office/drawing/2014/main" id="{162099E1-C4DD-41AF-AA01-7EC11485FA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41600" y="3801600"/>
                      <a:ext cx="158400" cy="18720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  <a:tailEnd type="non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20" name="Grupo 119">
                <a:extLst>
                  <a:ext uri="{FF2B5EF4-FFF2-40B4-BE49-F238E27FC236}">
                    <a16:creationId xmlns:a16="http://schemas.microsoft.com/office/drawing/2014/main" id="{C0917FE2-C62F-43D9-B4D9-A4BBBB1BCD6A}"/>
                  </a:ext>
                </a:extLst>
              </p:cNvPr>
              <p:cNvGrpSpPr/>
              <p:nvPr/>
            </p:nvGrpSpPr>
            <p:grpSpPr>
              <a:xfrm>
                <a:off x="6497759" y="2443717"/>
                <a:ext cx="288000" cy="461665"/>
                <a:chOff x="7762800" y="4797183"/>
                <a:chExt cx="288000" cy="461665"/>
              </a:xfrm>
            </p:grpSpPr>
            <p:sp>
              <p:nvSpPr>
                <p:cNvPr id="121" name="Elipse 120">
                  <a:extLst>
                    <a:ext uri="{FF2B5EF4-FFF2-40B4-BE49-F238E27FC236}">
                      <a16:creationId xmlns:a16="http://schemas.microsoft.com/office/drawing/2014/main" id="{4285CF0B-F620-4711-97FD-58D83BE6C4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62800" y="4898605"/>
                  <a:ext cx="288000" cy="288000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2" name="CuadroTexto 121">
                  <a:extLst>
                    <a:ext uri="{FF2B5EF4-FFF2-40B4-BE49-F238E27FC236}">
                      <a16:creationId xmlns:a16="http://schemas.microsoft.com/office/drawing/2014/main" id="{1F6164E3-3D9C-44D0-80F4-804C61BCBAD6}"/>
                    </a:ext>
                  </a:extLst>
                </p:cNvPr>
                <p:cNvSpPr txBox="1"/>
                <p:nvPr/>
              </p:nvSpPr>
              <p:spPr>
                <a:xfrm>
                  <a:off x="7767178" y="4797183"/>
                  <a:ext cx="27924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s-ES" sz="2400" dirty="0">
                      <a:solidFill>
                        <a:schemeClr val="bg1"/>
                      </a:solidFill>
                    </a:rPr>
                    <a:t>-</a:t>
                  </a:r>
                </a:p>
              </p:txBody>
            </p:sp>
          </p:grpSp>
          <p:cxnSp>
            <p:nvCxnSpPr>
              <p:cNvPr id="126" name="Conector recto 125">
                <a:extLst>
                  <a:ext uri="{FF2B5EF4-FFF2-40B4-BE49-F238E27FC236}">
                    <a16:creationId xmlns:a16="http://schemas.microsoft.com/office/drawing/2014/main" id="{ED41B0F3-930F-46F8-B227-32E3A8CC6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19437" y="1467103"/>
                <a:ext cx="325168" cy="1152000"/>
              </a:xfrm>
              <a:prstGeom prst="line">
                <a:avLst/>
              </a:prstGeom>
              <a:ln w="6350">
                <a:solidFill>
                  <a:srgbClr val="0070C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Conector recto 126">
                <a:extLst>
                  <a:ext uri="{FF2B5EF4-FFF2-40B4-BE49-F238E27FC236}">
                    <a16:creationId xmlns:a16="http://schemas.microsoft.com/office/drawing/2014/main" id="{C845F9E3-F618-4BD8-929A-06F1797B0A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645483" y="1439545"/>
                <a:ext cx="396032" cy="1108984"/>
              </a:xfrm>
              <a:prstGeom prst="line">
                <a:avLst/>
              </a:prstGeom>
              <a:ln w="6350">
                <a:solidFill>
                  <a:srgbClr val="0070C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8" name="Grupo 127">
                <a:extLst>
                  <a:ext uri="{FF2B5EF4-FFF2-40B4-BE49-F238E27FC236}">
                    <a16:creationId xmlns:a16="http://schemas.microsoft.com/office/drawing/2014/main" id="{D8E83AF7-FFB0-44E4-A1B3-409FDA0D15C8}"/>
                  </a:ext>
                </a:extLst>
              </p:cNvPr>
              <p:cNvGrpSpPr/>
              <p:nvPr/>
            </p:nvGrpSpPr>
            <p:grpSpPr>
              <a:xfrm>
                <a:off x="8495296" y="2458306"/>
                <a:ext cx="288000" cy="461665"/>
                <a:chOff x="7762800" y="4784415"/>
                <a:chExt cx="288000" cy="461665"/>
              </a:xfrm>
            </p:grpSpPr>
            <p:sp>
              <p:nvSpPr>
                <p:cNvPr id="129" name="Elipse 128">
                  <a:extLst>
                    <a:ext uri="{FF2B5EF4-FFF2-40B4-BE49-F238E27FC236}">
                      <a16:creationId xmlns:a16="http://schemas.microsoft.com/office/drawing/2014/main" id="{B74C8980-34D8-44EC-94BA-82FB60E839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62800" y="4898605"/>
                  <a:ext cx="288000" cy="288000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0" name="CuadroTexto 129">
                  <a:extLst>
                    <a:ext uri="{FF2B5EF4-FFF2-40B4-BE49-F238E27FC236}">
                      <a16:creationId xmlns:a16="http://schemas.microsoft.com/office/drawing/2014/main" id="{6DD3DB39-3309-455D-8C0B-81862637F03B}"/>
                    </a:ext>
                  </a:extLst>
                </p:cNvPr>
                <p:cNvSpPr txBox="1"/>
                <p:nvPr/>
              </p:nvSpPr>
              <p:spPr>
                <a:xfrm>
                  <a:off x="7766725" y="4784415"/>
                  <a:ext cx="27924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s-ES" sz="2400" dirty="0">
                      <a:solidFill>
                        <a:schemeClr val="bg1"/>
                      </a:solidFill>
                    </a:rPr>
                    <a:t>-</a:t>
                  </a:r>
                </a:p>
              </p:txBody>
            </p:sp>
          </p:grpSp>
        </p:grpSp>
      </p:grpSp>
      <p:grpSp>
        <p:nvGrpSpPr>
          <p:cNvPr id="204" name="Grupo 203">
            <a:extLst>
              <a:ext uri="{FF2B5EF4-FFF2-40B4-BE49-F238E27FC236}">
                <a16:creationId xmlns:a16="http://schemas.microsoft.com/office/drawing/2014/main" id="{C49202F0-5C40-42CC-B860-BCC12F2A121F}"/>
              </a:ext>
            </a:extLst>
          </p:cNvPr>
          <p:cNvGrpSpPr/>
          <p:nvPr/>
        </p:nvGrpSpPr>
        <p:grpSpPr>
          <a:xfrm>
            <a:off x="3110255" y="3195776"/>
            <a:ext cx="2769371" cy="1653501"/>
            <a:chOff x="3110255" y="3195776"/>
            <a:chExt cx="2769371" cy="1653501"/>
          </a:xfrm>
        </p:grpSpPr>
        <p:grpSp>
          <p:nvGrpSpPr>
            <p:cNvPr id="137" name="Grupo 136">
              <a:extLst>
                <a:ext uri="{FF2B5EF4-FFF2-40B4-BE49-F238E27FC236}">
                  <a16:creationId xmlns:a16="http://schemas.microsoft.com/office/drawing/2014/main" id="{29C1C01A-E395-4FD4-AE72-63ED77467CFD}"/>
                </a:ext>
              </a:extLst>
            </p:cNvPr>
            <p:cNvGrpSpPr/>
            <p:nvPr/>
          </p:nvGrpSpPr>
          <p:grpSpPr>
            <a:xfrm>
              <a:off x="3110255" y="3195776"/>
              <a:ext cx="2769371" cy="1653501"/>
              <a:chOff x="5750010" y="1267542"/>
              <a:chExt cx="2769371" cy="1653501"/>
            </a:xfrm>
          </p:grpSpPr>
          <p:cxnSp>
            <p:nvCxnSpPr>
              <p:cNvPr id="138" name="Conector recto de flecha 137">
                <a:extLst>
                  <a:ext uri="{FF2B5EF4-FFF2-40B4-BE49-F238E27FC236}">
                    <a16:creationId xmlns:a16="http://schemas.microsoft.com/office/drawing/2014/main" id="{29E782EB-E38F-4BA9-94E3-10A14433928F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7809262" y="2747794"/>
                <a:ext cx="710119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Conector recto de flecha 138">
                <a:extLst>
                  <a:ext uri="{FF2B5EF4-FFF2-40B4-BE49-F238E27FC236}">
                    <a16:creationId xmlns:a16="http://schemas.microsoft.com/office/drawing/2014/main" id="{BA28CC51-815B-4A69-B195-F349DE48A8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50010" y="2732475"/>
                <a:ext cx="710119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0" name="Grupo 139">
                <a:extLst>
                  <a:ext uri="{FF2B5EF4-FFF2-40B4-BE49-F238E27FC236}">
                    <a16:creationId xmlns:a16="http://schemas.microsoft.com/office/drawing/2014/main" id="{12146846-85EB-4B38-B77C-7E41ED89FBCD}"/>
                  </a:ext>
                </a:extLst>
              </p:cNvPr>
              <p:cNvGrpSpPr/>
              <p:nvPr/>
            </p:nvGrpSpPr>
            <p:grpSpPr>
              <a:xfrm>
                <a:off x="5958791" y="1267542"/>
                <a:ext cx="2254917" cy="1653501"/>
                <a:chOff x="6471278" y="1245302"/>
                <a:chExt cx="2254917" cy="1653501"/>
              </a:xfrm>
            </p:grpSpPr>
            <p:grpSp>
              <p:nvGrpSpPr>
                <p:cNvPr id="141" name="Grupo 140">
                  <a:extLst>
                    <a:ext uri="{FF2B5EF4-FFF2-40B4-BE49-F238E27FC236}">
                      <a16:creationId xmlns:a16="http://schemas.microsoft.com/office/drawing/2014/main" id="{7CA9DE1C-310E-4689-B996-4841DFA45004}"/>
                    </a:ext>
                  </a:extLst>
                </p:cNvPr>
                <p:cNvGrpSpPr/>
                <p:nvPr/>
              </p:nvGrpSpPr>
              <p:grpSpPr>
                <a:xfrm>
                  <a:off x="6471278" y="1245302"/>
                  <a:ext cx="2254917" cy="194401"/>
                  <a:chOff x="6493083" y="3794399"/>
                  <a:chExt cx="2254917" cy="194401"/>
                </a:xfrm>
              </p:grpSpPr>
              <p:cxnSp>
                <p:nvCxnSpPr>
                  <p:cNvPr id="150" name="Conector recto 149">
                    <a:extLst>
                      <a:ext uri="{FF2B5EF4-FFF2-40B4-BE49-F238E27FC236}">
                        <a16:creationId xmlns:a16="http://schemas.microsoft.com/office/drawing/2014/main" id="{6A01AFD6-9009-43CF-812A-934C65CD1156}"/>
                      </a:ext>
                    </a:extLst>
                  </p:cNvPr>
                  <p:cNvCxnSpPr/>
                  <p:nvPr/>
                </p:nvCxnSpPr>
                <p:spPr>
                  <a:xfrm>
                    <a:off x="6493083" y="3988800"/>
                    <a:ext cx="2254917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1" name="Grupo 150">
                    <a:extLst>
                      <a:ext uri="{FF2B5EF4-FFF2-40B4-BE49-F238E27FC236}">
                        <a16:creationId xmlns:a16="http://schemas.microsoft.com/office/drawing/2014/main" id="{854BA10E-F178-41C7-946E-CE88A360F543}"/>
                      </a:ext>
                    </a:extLst>
                  </p:cNvPr>
                  <p:cNvGrpSpPr/>
                  <p:nvPr/>
                </p:nvGrpSpPr>
                <p:grpSpPr>
                  <a:xfrm>
                    <a:off x="6724800" y="3794399"/>
                    <a:ext cx="950400" cy="194401"/>
                    <a:chOff x="6724800" y="3794399"/>
                    <a:chExt cx="950400" cy="194401"/>
                  </a:xfrm>
                </p:grpSpPr>
                <p:grpSp>
                  <p:nvGrpSpPr>
                    <p:cNvPr id="161" name="Grupo 160">
                      <a:extLst>
                        <a:ext uri="{FF2B5EF4-FFF2-40B4-BE49-F238E27FC236}">
                          <a16:creationId xmlns:a16="http://schemas.microsoft.com/office/drawing/2014/main" id="{A7856861-3479-459C-86BD-0DAC93BA1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24800" y="3801600"/>
                      <a:ext cx="475200" cy="187200"/>
                      <a:chOff x="6724800" y="3801600"/>
                      <a:chExt cx="475200" cy="187200"/>
                    </a:xfrm>
                  </p:grpSpPr>
                  <p:cxnSp>
                    <p:nvCxnSpPr>
                      <p:cNvPr id="166" name="Conector recto 165">
                        <a:extLst>
                          <a:ext uri="{FF2B5EF4-FFF2-40B4-BE49-F238E27FC236}">
                            <a16:creationId xmlns:a16="http://schemas.microsoft.com/office/drawing/2014/main" id="{1465689D-4BC8-4329-AB06-5109571D9B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7248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7" name="Conector recto 166">
                        <a:extLst>
                          <a:ext uri="{FF2B5EF4-FFF2-40B4-BE49-F238E27FC236}">
                            <a16:creationId xmlns:a16="http://schemas.microsoft.com/office/drawing/2014/main" id="{7DCCCCEA-06FC-4FEC-B079-0742801B08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832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" name="Conector recto 167">
                        <a:extLst>
                          <a:ext uri="{FF2B5EF4-FFF2-40B4-BE49-F238E27FC236}">
                            <a16:creationId xmlns:a16="http://schemas.microsoft.com/office/drawing/2014/main" id="{0A585D2B-BC51-4EE3-967F-5AF752649D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416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" name="Grupo 161">
                      <a:extLst>
                        <a:ext uri="{FF2B5EF4-FFF2-40B4-BE49-F238E27FC236}">
                          <a16:creationId xmlns:a16="http://schemas.microsoft.com/office/drawing/2014/main" id="{72FA8DCB-4B53-48C6-B5FB-50CE5CE07A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200000" y="3794399"/>
                      <a:ext cx="475200" cy="187200"/>
                      <a:chOff x="6724800" y="3801600"/>
                      <a:chExt cx="475200" cy="187200"/>
                    </a:xfrm>
                  </p:grpSpPr>
                  <p:cxnSp>
                    <p:nvCxnSpPr>
                      <p:cNvPr id="163" name="Conector recto 162">
                        <a:extLst>
                          <a:ext uri="{FF2B5EF4-FFF2-40B4-BE49-F238E27FC236}">
                            <a16:creationId xmlns:a16="http://schemas.microsoft.com/office/drawing/2014/main" id="{FF4173A8-6710-46FD-A0A5-C14AC21644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7248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" name="Conector recto 163">
                        <a:extLst>
                          <a:ext uri="{FF2B5EF4-FFF2-40B4-BE49-F238E27FC236}">
                            <a16:creationId xmlns:a16="http://schemas.microsoft.com/office/drawing/2014/main" id="{52552992-A02D-40A4-992C-E91F8B57D1F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832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5" name="Conector recto 164">
                        <a:extLst>
                          <a:ext uri="{FF2B5EF4-FFF2-40B4-BE49-F238E27FC236}">
                            <a16:creationId xmlns:a16="http://schemas.microsoft.com/office/drawing/2014/main" id="{C0B5FFFD-E05B-4AD9-ADA9-1701CC1FD4C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416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" name="Grupo 151">
                    <a:extLst>
                      <a:ext uri="{FF2B5EF4-FFF2-40B4-BE49-F238E27FC236}">
                        <a16:creationId xmlns:a16="http://schemas.microsoft.com/office/drawing/2014/main" id="{7FE3EB85-C1DE-494B-B1F2-2418ADCA76C4}"/>
                      </a:ext>
                    </a:extLst>
                  </p:cNvPr>
                  <p:cNvGrpSpPr/>
                  <p:nvPr/>
                </p:nvGrpSpPr>
                <p:grpSpPr>
                  <a:xfrm>
                    <a:off x="7675200" y="3794399"/>
                    <a:ext cx="950400" cy="194401"/>
                    <a:chOff x="6724800" y="3794399"/>
                    <a:chExt cx="950400" cy="194401"/>
                  </a:xfrm>
                </p:grpSpPr>
                <p:grpSp>
                  <p:nvGrpSpPr>
                    <p:cNvPr id="153" name="Grupo 152">
                      <a:extLst>
                        <a:ext uri="{FF2B5EF4-FFF2-40B4-BE49-F238E27FC236}">
                          <a16:creationId xmlns:a16="http://schemas.microsoft.com/office/drawing/2014/main" id="{FBFAC09F-73C6-4DB9-9514-8CDAEDE99B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24800" y="3801600"/>
                      <a:ext cx="475200" cy="187200"/>
                      <a:chOff x="6724800" y="3801600"/>
                      <a:chExt cx="475200" cy="187200"/>
                    </a:xfrm>
                  </p:grpSpPr>
                  <p:cxnSp>
                    <p:nvCxnSpPr>
                      <p:cNvPr id="158" name="Conector recto 157">
                        <a:extLst>
                          <a:ext uri="{FF2B5EF4-FFF2-40B4-BE49-F238E27FC236}">
                            <a16:creationId xmlns:a16="http://schemas.microsoft.com/office/drawing/2014/main" id="{9EF28412-DA31-4373-8BA5-E69CCCF9C20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7248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9" name="Conector recto 158">
                        <a:extLst>
                          <a:ext uri="{FF2B5EF4-FFF2-40B4-BE49-F238E27FC236}">
                            <a16:creationId xmlns:a16="http://schemas.microsoft.com/office/drawing/2014/main" id="{BA1F3C27-6312-448E-B897-168423F809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832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0" name="Conector recto 159">
                        <a:extLst>
                          <a:ext uri="{FF2B5EF4-FFF2-40B4-BE49-F238E27FC236}">
                            <a16:creationId xmlns:a16="http://schemas.microsoft.com/office/drawing/2014/main" id="{ADAC04FE-82B8-4CD8-A20B-0F1E4F64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416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" name="Grupo 153">
                      <a:extLst>
                        <a:ext uri="{FF2B5EF4-FFF2-40B4-BE49-F238E27FC236}">
                          <a16:creationId xmlns:a16="http://schemas.microsoft.com/office/drawing/2014/main" id="{F61384F6-D5F6-4153-831F-DE92CD6CFE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200000" y="3794399"/>
                      <a:ext cx="475200" cy="187200"/>
                      <a:chOff x="6724800" y="3801600"/>
                      <a:chExt cx="475200" cy="187200"/>
                    </a:xfrm>
                  </p:grpSpPr>
                  <p:cxnSp>
                    <p:nvCxnSpPr>
                      <p:cNvPr id="155" name="Conector recto 154">
                        <a:extLst>
                          <a:ext uri="{FF2B5EF4-FFF2-40B4-BE49-F238E27FC236}">
                            <a16:creationId xmlns:a16="http://schemas.microsoft.com/office/drawing/2014/main" id="{E1625864-6266-4690-9931-53D9B79993E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7248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" name="Conector recto 155">
                        <a:extLst>
                          <a:ext uri="{FF2B5EF4-FFF2-40B4-BE49-F238E27FC236}">
                            <a16:creationId xmlns:a16="http://schemas.microsoft.com/office/drawing/2014/main" id="{E6E576C8-4077-426D-BB7F-3A3B9B1E55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832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" name="Conector recto 156">
                        <a:extLst>
                          <a:ext uri="{FF2B5EF4-FFF2-40B4-BE49-F238E27FC236}">
                            <a16:creationId xmlns:a16="http://schemas.microsoft.com/office/drawing/2014/main" id="{FE6887EC-F64C-488B-9AD7-6B0E334E58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41600" y="3801600"/>
                        <a:ext cx="158400" cy="18720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  <a:tailEnd type="none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</p:grpSp>
            <p:grpSp>
              <p:nvGrpSpPr>
                <p:cNvPr id="142" name="Grupo 141">
                  <a:extLst>
                    <a:ext uri="{FF2B5EF4-FFF2-40B4-BE49-F238E27FC236}">
                      <a16:creationId xmlns:a16="http://schemas.microsoft.com/office/drawing/2014/main" id="{D6EC3B78-53C0-4A7B-84F8-1F476B2AF2A5}"/>
                    </a:ext>
                  </a:extLst>
                </p:cNvPr>
                <p:cNvGrpSpPr/>
                <p:nvPr/>
              </p:nvGrpSpPr>
              <p:grpSpPr>
                <a:xfrm>
                  <a:off x="7700712" y="2426559"/>
                  <a:ext cx="288000" cy="472244"/>
                  <a:chOff x="8965753" y="4780025"/>
                  <a:chExt cx="288000" cy="472244"/>
                </a:xfrm>
              </p:grpSpPr>
              <p:sp>
                <p:nvSpPr>
                  <p:cNvPr id="148" name="Elipse 147">
                    <a:extLst>
                      <a:ext uri="{FF2B5EF4-FFF2-40B4-BE49-F238E27FC236}">
                        <a16:creationId xmlns:a16="http://schemas.microsoft.com/office/drawing/2014/main" id="{2CFD31CA-9FB9-45C8-BA5A-B5B29D64C99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965753" y="4898604"/>
                    <a:ext cx="288000" cy="288000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49" name="CuadroTexto 148">
                    <a:extLst>
                      <a:ext uri="{FF2B5EF4-FFF2-40B4-BE49-F238E27FC236}">
                        <a16:creationId xmlns:a16="http://schemas.microsoft.com/office/drawing/2014/main" id="{675D45CD-CA38-417B-8C5C-83B92A129E77}"/>
                      </a:ext>
                    </a:extLst>
                  </p:cNvPr>
                  <p:cNvSpPr txBox="1"/>
                  <p:nvPr/>
                </p:nvSpPr>
                <p:spPr>
                  <a:xfrm>
                    <a:off x="8984421" y="4780025"/>
                    <a:ext cx="260575" cy="47224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s-ES" sz="2400" dirty="0">
                        <a:solidFill>
                          <a:schemeClr val="bg1"/>
                        </a:solidFill>
                      </a:rPr>
                      <a:t>-</a:t>
                    </a:r>
                  </a:p>
                </p:txBody>
              </p:sp>
            </p:grpSp>
            <p:cxnSp>
              <p:nvCxnSpPr>
                <p:cNvPr id="143" name="Conector recto 142">
                  <a:extLst>
                    <a:ext uri="{FF2B5EF4-FFF2-40B4-BE49-F238E27FC236}">
                      <a16:creationId xmlns:a16="http://schemas.microsoft.com/office/drawing/2014/main" id="{6646F4AD-E16A-46C4-A85E-E6FF4C6C59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844712" y="1446904"/>
                  <a:ext cx="316800" cy="1111390"/>
                </a:xfrm>
                <a:prstGeom prst="line">
                  <a:avLst/>
                </a:prstGeom>
                <a:ln w="6350">
                  <a:solidFill>
                    <a:srgbClr val="0070C0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Conector recto 143">
                  <a:extLst>
                    <a:ext uri="{FF2B5EF4-FFF2-40B4-BE49-F238E27FC236}">
                      <a16:creationId xmlns:a16="http://schemas.microsoft.com/office/drawing/2014/main" id="{D6945E9D-EC9D-4193-9A47-815CFE52D1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041515" y="1439545"/>
                  <a:ext cx="287216" cy="1103899"/>
                </a:xfrm>
                <a:prstGeom prst="line">
                  <a:avLst/>
                </a:prstGeom>
                <a:ln w="6350">
                  <a:solidFill>
                    <a:srgbClr val="0070C0"/>
                  </a:solidFill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4" name="Grupo 83">
              <a:extLst>
                <a:ext uri="{FF2B5EF4-FFF2-40B4-BE49-F238E27FC236}">
                  <a16:creationId xmlns:a16="http://schemas.microsoft.com/office/drawing/2014/main" id="{9964612F-8D3E-430E-B37E-493B7284C16F}"/>
                </a:ext>
              </a:extLst>
            </p:cNvPr>
            <p:cNvGrpSpPr/>
            <p:nvPr/>
          </p:nvGrpSpPr>
          <p:grpSpPr>
            <a:xfrm>
              <a:off x="4037913" y="4454946"/>
              <a:ext cx="303924" cy="369332"/>
              <a:chOff x="7762800" y="4855898"/>
              <a:chExt cx="303924" cy="369332"/>
            </a:xfrm>
          </p:grpSpPr>
          <p:sp>
            <p:nvSpPr>
              <p:cNvPr id="85" name="Elipse 84">
                <a:extLst>
                  <a:ext uri="{FF2B5EF4-FFF2-40B4-BE49-F238E27FC236}">
                    <a16:creationId xmlns:a16="http://schemas.microsoft.com/office/drawing/2014/main" id="{8CB6C3FA-BB35-4DA4-8F59-D12BA4DCE4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62800" y="4898605"/>
                <a:ext cx="288000" cy="288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86" name="CuadroTexto 85">
                <a:extLst>
                  <a:ext uri="{FF2B5EF4-FFF2-40B4-BE49-F238E27FC236}">
                    <a16:creationId xmlns:a16="http://schemas.microsoft.com/office/drawing/2014/main" id="{0AF8FC24-D7EF-452B-BA8F-3D068FE8B9C6}"/>
                  </a:ext>
                </a:extLst>
              </p:cNvPr>
              <p:cNvSpPr txBox="1"/>
              <p:nvPr/>
            </p:nvSpPr>
            <p:spPr>
              <a:xfrm>
                <a:off x="7766642" y="4855898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4775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2" grpId="0"/>
      <p:bldP spid="25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uadroTexto 18"/>
              <p:cNvSpPr txBox="1"/>
              <p:nvPr/>
            </p:nvSpPr>
            <p:spPr>
              <a:xfrm>
                <a:off x="946771" y="2121554"/>
                <a:ext cx="6762108" cy="13154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𝑃</m:t>
                          </m:r>
                        </m:e>
                      </m:d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𝑁</m:t>
                          </m:r>
                        </m:sup>
                        <m:e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𝑖</m:t>
                              </m:r>
                            </m:sub>
                          </m:sSub>
                          <m:d>
                            <m:d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d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e>
                          </m:d>
                        </m:e>
                      </m:nary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𝑁</m:t>
                          </m:r>
                        </m:sup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𝐾</m:t>
                          </m:r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𝑖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𝑖</m:t>
                                  </m:r>
                                </m:sub>
                              </m:sSub>
                            </m:den>
                          </m:f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+</m:t>
                          </m:r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</m:t>
                          </m:r>
                        </m:e>
                      </m:nary>
                      <m:r>
                        <a:rPr kumimoji="0" lang="es-ES" sz="2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𝑁</m:t>
                          </m:r>
                        </m:sup>
                        <m:e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𝑖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𝑖</m:t>
                                  </m:r>
                                </m:sub>
                              </m:sSub>
                            </m:den>
                          </m:f>
                        </m:e>
                      </m:nary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𝐶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CuadroTexto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6771" y="2121554"/>
                <a:ext cx="6762108" cy="131548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2.1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Potencial eléctrico debido a sistemas de cargas puntuales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2 CuadroTexto"/>
              <p:cNvSpPr txBox="1"/>
              <p:nvPr/>
            </p:nvSpPr>
            <p:spPr>
              <a:xfrm>
                <a:off x="1237060" y="1649107"/>
                <a:ext cx="6883804" cy="2918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Tomando como referencia (potencial cero) un punto muy alejado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s-ES" sz="1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𝑟</m:t>
                        </m:r>
                      </m:e>
                      <m:sub>
                        <m:r>
                          <a:rPr kumimoji="0" lang="es-ES" sz="1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/>
                            <a:ea typeface="+mn-ea"/>
                            <a:cs typeface="+mn-cs"/>
                          </a:rPr>
                          <m:t>𝑟𝑒𝑓</m:t>
                        </m:r>
                      </m:sub>
                    </m:sSub>
                  </m:oMath>
                </a14:m>
                <a:r>
                  <a:rPr kumimoji="0" lang="es-ES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s-ES" sz="12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Cambria Math"/>
                        <a:cs typeface="+mn-cs"/>
                      </a:rPr>
                      <m:t>→</m:t>
                    </m:r>
                  </m:oMath>
                </a14:m>
                <a:r>
                  <a:rPr kumimoji="0" lang="es-ES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s-ES" sz="12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Cambria Math"/>
                        <a:cs typeface="+mn-cs"/>
                      </a:rPr>
                      <m:t>∞)</m:t>
                    </m:r>
                    <m:r>
                      <a:rPr kumimoji="0" lang="es-ES" sz="12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/>
                        <a:cs typeface="+mn-cs"/>
                      </a:rPr>
                      <m:t>, </m:t>
                    </m:r>
                    <m:r>
                      <a:rPr kumimoji="0" lang="es-ES" sz="12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/>
                        <a:cs typeface="+mn-cs"/>
                      </a:rPr>
                      <m:t>𝐶</m:t>
                    </m:r>
                    <m:r>
                      <a:rPr kumimoji="0" lang="es-ES" sz="12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/>
                        <a:cs typeface="+mn-cs"/>
                      </a:rPr>
                      <m:t>=0</m:t>
                    </m:r>
                  </m:oMath>
                </a14:m>
                <a:endParaRPr kumimoji="0" lang="es-ES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2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7060" y="1649107"/>
                <a:ext cx="6883804" cy="291811"/>
              </a:xfrm>
              <a:prstGeom prst="rect">
                <a:avLst/>
              </a:prstGeom>
              <a:blipFill rotWithShape="0">
                <a:blip r:embed="rId5"/>
                <a:stretch>
                  <a:fillRect l="-89" b="-14894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10 CuadroTexto"/>
          <p:cNvSpPr txBox="1"/>
          <p:nvPr/>
        </p:nvSpPr>
        <p:spPr>
          <a:xfrm>
            <a:off x="151403" y="887429"/>
            <a:ext cx="3808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debido a una carga puntual</a:t>
            </a:r>
            <a:endParaRPr kumimoji="0" lang="es-ES" sz="1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3 CuadroTexto"/>
              <p:cNvSpPr txBox="1"/>
              <p:nvPr/>
            </p:nvSpPr>
            <p:spPr>
              <a:xfrm>
                <a:off x="5117944" y="781172"/>
                <a:ext cx="1536767" cy="896143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/>
                          <a:ea typeface="+mn-ea"/>
                          <a:cs typeface="+mn-cs"/>
                        </a:rPr>
                        <m:t>𝑽</m:t>
                      </m:r>
                      <m:r>
                        <a:rPr kumimoji="0" lang="es-ES" sz="28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/>
                          <a:ea typeface="+mn-ea"/>
                          <a:cs typeface="+mn-cs"/>
                        </a:rPr>
                        <m:t>= </m:t>
                      </m:r>
                      <m:f>
                        <m:fPr>
                          <m:ctrlP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𝑲</m:t>
                          </m:r>
                          <m: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r>
                            <a:rPr kumimoji="0" lang="es-ES" sz="28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+mn-cs"/>
                            </a:rPr>
                            <m:t>𝒓</m:t>
                          </m:r>
                        </m:den>
                      </m:f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3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7944" y="781172"/>
                <a:ext cx="1536767" cy="896143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upo 3"/>
          <p:cNvGrpSpPr/>
          <p:nvPr/>
        </p:nvGrpSpPr>
        <p:grpSpPr>
          <a:xfrm>
            <a:off x="1499964" y="3320095"/>
            <a:ext cx="5524894" cy="1710117"/>
            <a:chOff x="1499964" y="3320095"/>
            <a:chExt cx="5524894" cy="1710117"/>
          </a:xfrm>
        </p:grpSpPr>
        <p:grpSp>
          <p:nvGrpSpPr>
            <p:cNvPr id="17" name="Grupo 16"/>
            <p:cNvGrpSpPr/>
            <p:nvPr/>
          </p:nvGrpSpPr>
          <p:grpSpPr>
            <a:xfrm>
              <a:off x="1945533" y="3320095"/>
              <a:ext cx="4821676" cy="1638790"/>
              <a:chOff x="1118681" y="2064207"/>
              <a:chExt cx="4821676" cy="1638790"/>
            </a:xfrm>
          </p:grpSpPr>
          <p:sp>
            <p:nvSpPr>
              <p:cNvPr id="3" name="Elipse 2"/>
              <p:cNvSpPr/>
              <p:nvPr/>
            </p:nvSpPr>
            <p:spPr>
              <a:xfrm>
                <a:off x="1118681" y="2694562"/>
                <a:ext cx="175098" cy="1750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Elipse 6"/>
              <p:cNvSpPr/>
              <p:nvPr/>
            </p:nvSpPr>
            <p:spPr>
              <a:xfrm>
                <a:off x="2292486" y="3527899"/>
                <a:ext cx="175098" cy="1750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Elipse 7"/>
              <p:cNvSpPr/>
              <p:nvPr/>
            </p:nvSpPr>
            <p:spPr>
              <a:xfrm>
                <a:off x="4007369" y="3527899"/>
                <a:ext cx="175098" cy="1750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Elipse 8"/>
              <p:cNvSpPr/>
              <p:nvPr/>
            </p:nvSpPr>
            <p:spPr>
              <a:xfrm>
                <a:off x="5765259" y="2840477"/>
                <a:ext cx="175098" cy="1750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Elipse 9"/>
              <p:cNvSpPr/>
              <p:nvPr/>
            </p:nvSpPr>
            <p:spPr>
              <a:xfrm>
                <a:off x="3767418" y="2477313"/>
                <a:ext cx="175098" cy="175098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" name="Conector recto de flecha 4"/>
              <p:cNvCxnSpPr>
                <a:stCxn id="3" idx="6"/>
                <a:endCxn id="10" idx="2"/>
              </p:cNvCxnSpPr>
              <p:nvPr/>
            </p:nvCxnSpPr>
            <p:spPr>
              <a:xfrm flipV="1">
                <a:off x="1293779" y="2564862"/>
                <a:ext cx="2473639" cy="217249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Conector recto de flecha 12"/>
              <p:cNvCxnSpPr>
                <a:stCxn id="7" idx="7"/>
                <a:endCxn id="10" idx="3"/>
              </p:cNvCxnSpPr>
              <p:nvPr/>
            </p:nvCxnSpPr>
            <p:spPr>
              <a:xfrm flipV="1">
                <a:off x="2441941" y="2626768"/>
                <a:ext cx="1351120" cy="92677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ector recto de flecha 15"/>
              <p:cNvCxnSpPr>
                <a:endCxn id="10" idx="5"/>
              </p:cNvCxnSpPr>
              <p:nvPr/>
            </p:nvCxnSpPr>
            <p:spPr>
              <a:xfrm flipH="1" flipV="1">
                <a:off x="3916873" y="2626768"/>
                <a:ext cx="178045" cy="901132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ector recto de flecha 17"/>
              <p:cNvCxnSpPr>
                <a:endCxn id="10" idx="6"/>
              </p:cNvCxnSpPr>
              <p:nvPr/>
            </p:nvCxnSpPr>
            <p:spPr>
              <a:xfrm flipH="1" flipV="1">
                <a:off x="3942516" y="2564862"/>
                <a:ext cx="1848387" cy="366558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CuadroTexto 14"/>
              <p:cNvSpPr txBox="1"/>
              <p:nvPr/>
            </p:nvSpPr>
            <p:spPr>
              <a:xfrm>
                <a:off x="3472912" y="2064207"/>
                <a:ext cx="12440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P(x, y, z)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CuadroTexto 20"/>
                  <p:cNvSpPr txBox="1"/>
                  <p:nvPr/>
                </p:nvSpPr>
                <p:spPr>
                  <a:xfrm>
                    <a:off x="1888579" y="2226483"/>
                    <a:ext cx="124401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1" name="CuadroTexto 20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8579" y="2226483"/>
                    <a:ext cx="1244012" cy="369332"/>
                  </a:xfrm>
                  <a:prstGeom prst="rect">
                    <a:avLst/>
                  </a:prstGeom>
                  <a:blipFill rotWithShape="0"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" name="CuadroTexto 21"/>
                  <p:cNvSpPr txBox="1"/>
                  <p:nvPr/>
                </p:nvSpPr>
                <p:spPr>
                  <a:xfrm>
                    <a:off x="2256961" y="2869660"/>
                    <a:ext cx="124401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2" name="CuadroTexto 21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56961" y="2869660"/>
                    <a:ext cx="1244012" cy="369332"/>
                  </a:xfrm>
                  <a:prstGeom prst="rect">
                    <a:avLst/>
                  </a:prstGeom>
                  <a:blipFill rotWithShape="0"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CuadroTexto 22"/>
                  <p:cNvSpPr txBox="1"/>
                  <p:nvPr/>
                </p:nvSpPr>
                <p:spPr>
                  <a:xfrm>
                    <a:off x="3232961" y="3044993"/>
                    <a:ext cx="124401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3" name="CuadroTexto 22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32961" y="3044993"/>
                    <a:ext cx="1244012" cy="369332"/>
                  </a:xfrm>
                  <a:prstGeom prst="rect">
                    <a:avLst/>
                  </a:prstGeom>
                  <a:blipFill rotWithShape="0"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" name="CuadroTexto 23"/>
                  <p:cNvSpPr txBox="1"/>
                  <p:nvPr/>
                </p:nvSpPr>
                <p:spPr>
                  <a:xfrm>
                    <a:off x="4458353" y="2359554"/>
                    <a:ext cx="124401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𝑁</m:t>
                              </m:r>
                            </m:sub>
                          </m:sSub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4" name="CuadroTexto 23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58353" y="2359554"/>
                    <a:ext cx="1244012" cy="369332"/>
                  </a:xfrm>
                  <a:prstGeom prst="rect">
                    <a:avLst/>
                  </a:prstGeom>
                  <a:blipFill rotWithShape="0"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Rectángulo 1"/>
                <p:cNvSpPr/>
                <p:nvPr/>
              </p:nvSpPr>
              <p:spPr>
                <a:xfrm>
                  <a:off x="6592111" y="4271463"/>
                  <a:ext cx="432747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𝑖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" name="Rectángulo 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2111" y="4271463"/>
                  <a:ext cx="432747" cy="369332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Rectángulo 28"/>
                <p:cNvSpPr/>
                <p:nvPr/>
              </p:nvSpPr>
              <p:spPr>
                <a:xfrm>
                  <a:off x="5004011" y="4660880"/>
                  <a:ext cx="465447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9" name="Rectángulo 2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04011" y="4660880"/>
                  <a:ext cx="465447" cy="369332"/>
                </a:xfrm>
                <a:prstGeom prst="rect">
                  <a:avLst/>
                </a:prstGeom>
                <a:blipFill rotWithShape="0">
                  <a:blip r:embed="rId12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ectángulo 29"/>
                <p:cNvSpPr/>
                <p:nvPr/>
              </p:nvSpPr>
              <p:spPr>
                <a:xfrm>
                  <a:off x="2656910" y="4582429"/>
                  <a:ext cx="465447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0" name="Rectángulo 2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56910" y="4582429"/>
                  <a:ext cx="465447" cy="369332"/>
                </a:xfrm>
                <a:prstGeom prst="rect">
                  <a:avLst/>
                </a:prstGeom>
                <a:blipFill rotWithShape="0">
                  <a:blip r:embed="rId13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Rectángulo 30"/>
                <p:cNvSpPr/>
                <p:nvPr/>
              </p:nvSpPr>
              <p:spPr>
                <a:xfrm>
                  <a:off x="1499964" y="3800108"/>
                  <a:ext cx="46012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𝑞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1" name="Rectángulo 3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99964" y="3800108"/>
                  <a:ext cx="460126" cy="369332"/>
                </a:xfrm>
                <a:prstGeom prst="rect">
                  <a:avLst/>
                </a:prstGeom>
                <a:blipFill rotWithShape="0">
                  <a:blip r:embed="rId14"/>
                  <a:stretch>
                    <a:fillRect b="-655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47921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8258783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Potencial eléctrico debido a sistema continuos de cargas 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12000" b="1" i="0" u="none" strike="noStrike" kern="1200" cap="none" spc="0" normalizeH="0" baseline="0" noProof="0" dirty="0">
                <a:ln>
                  <a:noFill/>
                </a:ln>
                <a:solidFill>
                  <a:srgbClr val="3F5378"/>
                </a:solidFill>
                <a:effectLst/>
                <a:uLnTx/>
                <a:uFillTx/>
                <a:latin typeface="Roboto Condensed"/>
                <a:ea typeface="Roboto Condensed"/>
                <a:cs typeface="Roboto Condensed"/>
                <a:sym typeface="Roboto Condensed"/>
              </a:rPr>
              <a:t>2.2</a:t>
            </a:r>
            <a:endParaRPr kumimoji="0" sz="3000" b="1" i="0" u="none" strike="noStrike" kern="1200" cap="none" spc="0" normalizeH="0" baseline="0" noProof="0" dirty="0">
              <a:ln>
                <a:noFill/>
              </a:ln>
              <a:solidFill>
                <a:srgbClr val="3F5378"/>
              </a:solidFill>
              <a:effectLst/>
              <a:uLnTx/>
              <a:uFillTx/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Potencial debido a sistemas continuos de carga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A3F2B29B-B35E-4301-9D6A-E58FFF9903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7396" y="1140280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247908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86558"/>
            <a:ext cx="4381274" cy="2914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0" y="706157"/>
            <a:ext cx="31381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Conductor esférico cargado, Q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CuadroTexto 36"/>
              <p:cNvSpPr txBox="1"/>
              <p:nvPr/>
            </p:nvSpPr>
            <p:spPr>
              <a:xfrm>
                <a:off x="3763419" y="1407494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&gt;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𝑅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7" name="CuadroTexto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3419" y="1407494"/>
                <a:ext cx="691023" cy="307777"/>
              </a:xfrm>
              <a:prstGeom prst="rect">
                <a:avLst/>
              </a:prstGeom>
              <a:blipFill>
                <a:blip r:embed="rId5"/>
                <a:stretch>
                  <a:fillRect l="-4386" r="-7018" b="-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1014020" y="1212369"/>
                <a:ext cx="1433341" cy="5967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6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𝑞</m:t>
                          </m:r>
                        </m:num>
                        <m:den>
                          <m:sSup>
                            <m:sSupPr>
                              <m:ctrlP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e>
                            <m:sup>
                              <m:r>
                                <a:rPr kumimoji="0" lang="es-E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4020" y="1212369"/>
                <a:ext cx="1433341" cy="596766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CuadroTexto 37"/>
              <p:cNvSpPr txBox="1"/>
              <p:nvPr/>
            </p:nvSpPr>
            <p:spPr>
              <a:xfrm>
                <a:off x="6966460" y="1501084"/>
                <a:ext cx="101585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∞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8" name="CuadroTexto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6460" y="1501084"/>
                <a:ext cx="1015855" cy="276999"/>
              </a:xfrm>
              <a:prstGeom prst="rect">
                <a:avLst/>
              </a:prstGeom>
              <a:blipFill>
                <a:blip r:embed="rId7"/>
                <a:stretch>
                  <a:fillRect l="-2410" r="-1205" b="-1087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Integración del campo eléctrico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4690508" y="2318548"/>
                <a:ext cx="3669338" cy="8891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∞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∞</m:t>
                          </m:r>
                        </m:sup>
                        <m:e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4</m:t>
                              </m:r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𝑞</m:t>
                              </m:r>
                            </m:num>
                            <m:den>
                              <m:sSup>
                                <m:sSup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0508" y="2318548"/>
                <a:ext cx="3669338" cy="8891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Conector recto 8"/>
          <p:cNvCxnSpPr/>
          <p:nvPr/>
        </p:nvCxnSpPr>
        <p:spPr>
          <a:xfrm>
            <a:off x="1237006" y="4336238"/>
            <a:ext cx="2520000" cy="0"/>
          </a:xfrm>
          <a:prstGeom prst="line">
            <a:avLst/>
          </a:prstGeom>
          <a:ln w="22225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ángulo 11"/>
              <p:cNvSpPr/>
              <p:nvPr/>
            </p:nvSpPr>
            <p:spPr>
              <a:xfrm>
                <a:off x="3330288" y="4409593"/>
                <a:ext cx="43313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∞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" name="Rectángulo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0288" y="4409593"/>
                <a:ext cx="433131" cy="369332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Conector recto de flecha 14"/>
          <p:cNvCxnSpPr/>
          <p:nvPr/>
        </p:nvCxnSpPr>
        <p:spPr>
          <a:xfrm>
            <a:off x="2640150" y="4643174"/>
            <a:ext cx="289712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ángulo 24"/>
              <p:cNvSpPr/>
              <p:nvPr/>
            </p:nvSpPr>
            <p:spPr>
              <a:xfrm>
                <a:off x="5816249" y="3536685"/>
                <a:ext cx="1926425" cy="848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𝑽</m:t>
                          </m:r>
                        </m:e>
                        <m:sub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𝒓</m:t>
                          </m:r>
                        </m:sub>
                      </m:sSub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𝟒</m:t>
                          </m:r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𝒓</m:t>
                          </m:r>
                        </m:den>
                      </m:f>
                    </m:oMath>
                  </m:oMathPara>
                </a14:m>
                <a:endParaRPr kumimoji="0" lang="es-E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5" name="Rectángulo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16249" y="3536685"/>
                <a:ext cx="1926425" cy="848374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2289462" y="4118334"/>
                <a:ext cx="351635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x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9462" y="4118334"/>
                <a:ext cx="351635" cy="646331"/>
              </a:xfrm>
              <a:prstGeom prst="rect">
                <a:avLst/>
              </a:prstGeom>
              <a:blipFill>
                <a:blip r:embed="rId21"/>
                <a:stretch>
                  <a:fillRect l="-7018" t="-6604" r="-701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2287335" y="3701407"/>
                <a:ext cx="43236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7335" y="3701407"/>
                <a:ext cx="432361" cy="369332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3116887" y="3715667"/>
                <a:ext cx="92236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∞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16887" y="3715667"/>
                <a:ext cx="922368" cy="369332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Conector recto de flecha 29"/>
          <p:cNvCxnSpPr/>
          <p:nvPr/>
        </p:nvCxnSpPr>
        <p:spPr>
          <a:xfrm flipV="1">
            <a:off x="1895618" y="4259257"/>
            <a:ext cx="396000" cy="725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ángulo 30"/>
              <p:cNvSpPr/>
              <p:nvPr/>
            </p:nvSpPr>
            <p:spPr>
              <a:xfrm>
                <a:off x="1932103" y="3898443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1" name="Rectángulo 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2103" y="3898443"/>
                <a:ext cx="390876" cy="402931"/>
              </a:xfrm>
              <a:prstGeom prst="rect">
                <a:avLst/>
              </a:prstGeom>
              <a:blipFill rotWithShape="0"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2442888" y="4026536"/>
                <a:ext cx="907236" cy="3396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+mn-cs"/>
                            </a:rPr>
                            <m:t>𝑑</m:t>
                          </m:r>
                          <m:r>
                            <a:rPr kumimoji="0" lang="es-ES" sz="1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14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𝑑𝑟</m:t>
                      </m:r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2888" y="4026536"/>
                <a:ext cx="907236" cy="339645"/>
              </a:xfrm>
              <a:prstGeom prst="rect">
                <a:avLst/>
              </a:prstGeom>
              <a:blipFill>
                <a:blip r:embed="rId26"/>
                <a:stretch>
                  <a:fillRect r="-1610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Conector recto de flecha 32"/>
          <p:cNvCxnSpPr/>
          <p:nvPr/>
        </p:nvCxnSpPr>
        <p:spPr>
          <a:xfrm flipV="1">
            <a:off x="2481581" y="4323618"/>
            <a:ext cx="321917" cy="4468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5462138" y="1008611"/>
                <a:ext cx="907236" cy="3396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𝑑𝑙</m:t>
                          </m:r>
                        </m:e>
                      </m:acc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𝑑𝑟</m:t>
                      </m:r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62138" y="1008611"/>
                <a:ext cx="907236" cy="339645"/>
              </a:xfrm>
              <a:prstGeom prst="rect">
                <a:avLst/>
              </a:prstGeom>
              <a:blipFill>
                <a:blip r:embed="rId27"/>
                <a:stretch>
                  <a:fillRect r="-1677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351EE124-C77B-43B5-91BA-07272B47E2E3}"/>
                  </a:ext>
                </a:extLst>
              </p:cNvPr>
              <p:cNvSpPr/>
              <p:nvPr/>
            </p:nvSpPr>
            <p:spPr>
              <a:xfrm>
                <a:off x="5825423" y="1302668"/>
                <a:ext cx="1119088" cy="6899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∞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kumimoji="0" lang="es-E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Cambria Math" panose="02040503050406030204" pitchFamily="18" charset="0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351EE124-C77B-43B5-91BA-07272B47E2E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25423" y="1302668"/>
                <a:ext cx="1119088" cy="689932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532AB049-6CE5-4E8E-A3C2-4B6BD91F0CBE}"/>
                  </a:ext>
                </a:extLst>
              </p:cNvPr>
              <p:cNvSpPr/>
              <p:nvPr/>
            </p:nvSpPr>
            <p:spPr>
              <a:xfrm>
                <a:off x="4707777" y="1273029"/>
                <a:ext cx="1320746" cy="7135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532AB049-6CE5-4E8E-A3C2-4B6BD91F0C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07777" y="1273029"/>
                <a:ext cx="1320746" cy="713529"/>
              </a:xfrm>
              <a:prstGeom prst="rect">
                <a:avLst/>
              </a:prstGeom>
              <a:blipFill>
                <a:blip r:embed="rId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62785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7" grpId="0"/>
      <p:bldP spid="12" grpId="0"/>
      <p:bldP spid="25" grpId="0"/>
      <p:bldP spid="11" grpId="0"/>
      <p:bldP spid="26" grpId="0"/>
      <p:bldP spid="29" grpId="0"/>
      <p:bldP spid="31" grpId="0"/>
      <p:bldP spid="32" grpId="0"/>
      <p:bldP spid="49" grpId="0"/>
      <p:bldP spid="3" grpId="0"/>
      <p:bldP spid="16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05" y="2029322"/>
            <a:ext cx="4381274" cy="2914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0" y="706157"/>
            <a:ext cx="31381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Conductor esférico cargado, Q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ángulo 27"/>
              <p:cNvSpPr/>
              <p:nvPr/>
            </p:nvSpPr>
            <p:spPr>
              <a:xfrm>
                <a:off x="4472957" y="1399782"/>
                <a:ext cx="820481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8" name="Rectángulo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2957" y="1399782"/>
                <a:ext cx="820481" cy="40293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uadroTexto 34"/>
              <p:cNvSpPr txBox="1"/>
              <p:nvPr/>
            </p:nvSpPr>
            <p:spPr>
              <a:xfrm>
                <a:off x="2991859" y="1707503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&lt;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𝑅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5" name="CuadroTexto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1859" y="1707503"/>
                <a:ext cx="691023" cy="307777"/>
              </a:xfrm>
              <a:prstGeom prst="rect">
                <a:avLst/>
              </a:prstGeom>
              <a:blipFill>
                <a:blip r:embed="rId6"/>
                <a:stretch>
                  <a:fillRect l="-5310" r="-7080" b="-588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CuadroTexto 38"/>
              <p:cNvSpPr txBox="1"/>
              <p:nvPr/>
            </p:nvSpPr>
            <p:spPr>
              <a:xfrm>
                <a:off x="3579702" y="942120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𝑅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9" name="CuadroTexto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79702" y="942120"/>
                <a:ext cx="691023" cy="307777"/>
              </a:xfrm>
              <a:prstGeom prst="rect">
                <a:avLst/>
              </a:prstGeom>
              <a:blipFill>
                <a:blip r:embed="rId7"/>
                <a:stretch>
                  <a:fillRect l="-4386" r="-7018" b="-6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ángulo 9"/>
              <p:cNvSpPr/>
              <p:nvPr/>
            </p:nvSpPr>
            <p:spPr>
              <a:xfrm>
                <a:off x="4471464" y="691996"/>
                <a:ext cx="2857834" cy="848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𝑽</m:t>
                      </m:r>
                      <m:d>
                        <m:dPr>
                          <m:ctrlP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𝒓</m:t>
                          </m:r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=</m:t>
                          </m:r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𝑹</m:t>
                          </m:r>
                        </m:e>
                      </m:d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𝟒</m:t>
                          </m:r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𝑹</m:t>
                          </m:r>
                        </m:den>
                      </m:f>
                    </m:oMath>
                  </m:oMathPara>
                </a14:m>
                <a:endParaRPr kumimoji="0" lang="es-E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Rectángulo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1464" y="691996"/>
                <a:ext cx="2857834" cy="84837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uadroTexto 12"/>
              <p:cNvSpPr txBox="1"/>
              <p:nvPr/>
            </p:nvSpPr>
            <p:spPr>
              <a:xfrm>
                <a:off x="3962561" y="4493411"/>
                <a:ext cx="4645316" cy="4029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no fuera continua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daría valores infinitos</a:t>
                </a:r>
              </a:p>
            </p:txBody>
          </p:sp>
        </mc:Choice>
        <mc:Fallback xmlns="">
          <p:sp>
            <p:nvSpPr>
              <p:cNvPr id="13" name="CuadroTexto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2561" y="4493411"/>
                <a:ext cx="4645316" cy="402931"/>
              </a:xfrm>
              <a:prstGeom prst="rect">
                <a:avLst/>
              </a:prstGeom>
              <a:blipFill>
                <a:blip r:embed="rId9"/>
                <a:stretch>
                  <a:fillRect l="-1050" b="-2424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uadroTexto 26"/>
              <p:cNvSpPr txBox="1"/>
              <p:nvPr/>
            </p:nvSpPr>
            <p:spPr>
              <a:xfrm>
                <a:off x="3354860" y="4106773"/>
                <a:ext cx="573741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24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La función </a:t>
                </a:r>
                <a14:m>
                  <m:oMath xmlns:m="http://schemas.openxmlformats.org/officeDocument/2006/math">
                    <m:r>
                      <a:rPr kumimoji="0" lang="es-ES" sz="24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𝑽</m:t>
                    </m:r>
                  </m:oMath>
                </a14:m>
                <a:r>
                  <a:rPr kumimoji="0" lang="es-ES" sz="24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siempre debe ser continua!!!!</a:t>
                </a:r>
              </a:p>
            </p:txBody>
          </p:sp>
        </mc:Choice>
        <mc:Fallback xmlns="">
          <p:sp>
            <p:nvSpPr>
              <p:cNvPr id="27" name="CuadroTexto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4860" y="4106773"/>
                <a:ext cx="5737410" cy="461665"/>
              </a:xfrm>
              <a:prstGeom prst="rect">
                <a:avLst/>
              </a:prstGeom>
              <a:blipFill>
                <a:blip r:embed="rId10"/>
                <a:stretch>
                  <a:fillRect l="-1592" t="-10667" b="-3066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CuadroTexto 44"/>
              <p:cNvSpPr txBox="1"/>
              <p:nvPr/>
            </p:nvSpPr>
            <p:spPr>
              <a:xfrm>
                <a:off x="4502318" y="3442403"/>
                <a:ext cx="691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  <m:r>
                        <a:rPr kumimoji="0" lang="es-ES" sz="20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≤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𝑅</m:t>
                      </m:r>
                    </m:oMath>
                  </m:oMathPara>
                </a14:m>
                <a:endParaRPr kumimoji="0" lang="es-E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5" name="CuadroTexto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2318" y="3442403"/>
                <a:ext cx="691023" cy="307777"/>
              </a:xfrm>
              <a:prstGeom prst="rect">
                <a:avLst/>
              </a:prstGeom>
              <a:blipFill>
                <a:blip r:embed="rId11"/>
                <a:stretch>
                  <a:fillRect l="-5310" r="-7080" b="-1400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ángulo 46"/>
              <p:cNvSpPr/>
              <p:nvPr/>
            </p:nvSpPr>
            <p:spPr>
              <a:xfrm>
                <a:off x="5673771" y="3140114"/>
                <a:ext cx="1822294" cy="848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𝑽</m:t>
                      </m:r>
                      <m:r>
                        <a:rPr kumimoji="0" lang="es-ES" sz="24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𝟒</m:t>
                          </m:r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4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r>
                            <a:rPr kumimoji="0" lang="es-ES" sz="24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𝑹</m:t>
                          </m:r>
                        </m:den>
                      </m:f>
                    </m:oMath>
                  </m:oMathPara>
                </a14:m>
                <a:endParaRPr kumimoji="0" lang="es-E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7" name="Rectángulo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73771" y="3140114"/>
                <a:ext cx="1822294" cy="84837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Integración del campo eléctrico</a:t>
            </a:r>
          </a:p>
        </p:txBody>
      </p:sp>
      <p:cxnSp>
        <p:nvCxnSpPr>
          <p:cNvPr id="9" name="Conector recto 8"/>
          <p:cNvCxnSpPr>
            <a:cxnSpLocks/>
          </p:cNvCxnSpPr>
          <p:nvPr/>
        </p:nvCxnSpPr>
        <p:spPr>
          <a:xfrm>
            <a:off x="1237006" y="4336238"/>
            <a:ext cx="625412" cy="0"/>
          </a:xfrm>
          <a:prstGeom prst="line">
            <a:avLst/>
          </a:prstGeom>
          <a:ln w="22225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/>
              <p:cNvSpPr/>
              <p:nvPr/>
            </p:nvSpPr>
            <p:spPr>
              <a:xfrm>
                <a:off x="1199561" y="3889576"/>
                <a:ext cx="43236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Rectángulo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9561" y="3889576"/>
                <a:ext cx="432361" cy="36933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ángulo 28"/>
              <p:cNvSpPr/>
              <p:nvPr/>
            </p:nvSpPr>
            <p:spPr>
              <a:xfrm>
                <a:off x="1759295" y="3579775"/>
                <a:ext cx="1210139" cy="12003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𝑟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=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e>
                      </m:d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x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9" name="Rectángulo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9295" y="3579775"/>
                <a:ext cx="1210139" cy="1200329"/>
              </a:xfrm>
              <a:prstGeom prst="rect">
                <a:avLst/>
              </a:prstGeom>
              <a:blipFill>
                <a:blip r:embed="rId14"/>
                <a:stretch>
                  <a:fillRect l="-454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ángulo 31"/>
              <p:cNvSpPr/>
              <p:nvPr/>
            </p:nvSpPr>
            <p:spPr>
              <a:xfrm>
                <a:off x="1807288" y="4424436"/>
                <a:ext cx="907236" cy="33964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/>
                              <a:ea typeface="+mn-ea"/>
                              <a:cs typeface="+mn-cs"/>
                            </a:rPr>
                            <m:t>𝑑</m:t>
                          </m:r>
                          <m:r>
                            <a:rPr kumimoji="0" lang="es-ES" sz="1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14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𝑑𝑟</m:t>
                      </m:r>
                      <m:acc>
                        <m:accPr>
                          <m:chr m:val="̂"/>
                          <m:ctrlP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2" name="Rectángulo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07288" y="4424436"/>
                <a:ext cx="907236" cy="339645"/>
              </a:xfrm>
              <a:prstGeom prst="rect">
                <a:avLst/>
              </a:prstGeom>
              <a:blipFill>
                <a:blip r:embed="rId15"/>
                <a:stretch>
                  <a:fillRect r="-1677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Conector recto de flecha 32"/>
          <p:cNvCxnSpPr/>
          <p:nvPr/>
        </p:nvCxnSpPr>
        <p:spPr>
          <a:xfrm flipV="1">
            <a:off x="1437378" y="4316447"/>
            <a:ext cx="321917" cy="4468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351EE124-C77B-43B5-91BA-07272B47E2E3}"/>
                  </a:ext>
                </a:extLst>
              </p:cNvPr>
              <p:cNvSpPr/>
              <p:nvPr/>
            </p:nvSpPr>
            <p:spPr>
              <a:xfrm>
                <a:off x="3975691" y="1627971"/>
                <a:ext cx="1316514" cy="7135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  <m:sup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Cambria Math" panose="02040503050406030204" pitchFamily="18" charset="0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>
                <a:extLst>
                  <a:ext uri="{FF2B5EF4-FFF2-40B4-BE49-F238E27FC236}">
                    <a16:creationId xmlns:a16="http://schemas.microsoft.com/office/drawing/2014/main" id="{351EE124-C77B-43B5-91BA-07272B47E2E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5691" y="1627971"/>
                <a:ext cx="1316514" cy="713529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ector recto de flecha 7">
            <a:extLst>
              <a:ext uri="{FF2B5EF4-FFF2-40B4-BE49-F238E27FC236}">
                <a16:creationId xmlns:a16="http://schemas.microsoft.com/office/drawing/2014/main" id="{F678CED7-E131-4E80-B6EA-B308DFF2DC70}"/>
              </a:ext>
            </a:extLst>
          </p:cNvPr>
          <p:cNvCxnSpPr>
            <a:cxnSpLocks/>
          </p:cNvCxnSpPr>
          <p:nvPr/>
        </p:nvCxnSpPr>
        <p:spPr>
          <a:xfrm flipV="1">
            <a:off x="4308981" y="1772646"/>
            <a:ext cx="324967" cy="34864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1239925" y="4114177"/>
                <a:ext cx="351635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x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𝑟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9925" y="4114177"/>
                <a:ext cx="351635" cy="646331"/>
              </a:xfrm>
              <a:prstGeom prst="rect">
                <a:avLst/>
              </a:prstGeom>
              <a:blipFill>
                <a:blip r:embed="rId17"/>
                <a:stretch>
                  <a:fillRect l="-5172" t="-6604" r="-6897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E7E71EB9-FB83-47FB-B06E-B5811E9599C3}"/>
                  </a:ext>
                </a:extLst>
              </p:cNvPr>
              <p:cNvSpPr/>
              <p:nvPr/>
            </p:nvSpPr>
            <p:spPr>
              <a:xfrm>
                <a:off x="5162530" y="1803174"/>
                <a:ext cx="168341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𝑟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=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𝑅</m:t>
                          </m:r>
                        </m:e>
                      </m:d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7" name="Rectángulo 16">
                <a:extLst>
                  <a:ext uri="{FF2B5EF4-FFF2-40B4-BE49-F238E27FC236}">
                    <a16:creationId xmlns:a16="http://schemas.microsoft.com/office/drawing/2014/main" id="{E7E71EB9-FB83-47FB-B06E-B5811E9599C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2530" y="1803174"/>
                <a:ext cx="1683410" cy="369332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C06FA1EE-D5F2-45E3-8BD2-60670D91757E}"/>
                  </a:ext>
                </a:extLst>
              </p:cNvPr>
              <p:cNvSpPr/>
              <p:nvPr/>
            </p:nvSpPr>
            <p:spPr>
              <a:xfrm>
                <a:off x="6627314" y="1803174"/>
                <a:ext cx="61266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𝟎</m:t>
                      </m:r>
                    </m:oMath>
                  </m:oMathPara>
                </a14:m>
                <a:endParaRPr kumimoji="0" lang="es-E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Rectángulo 17">
                <a:extLst>
                  <a:ext uri="{FF2B5EF4-FFF2-40B4-BE49-F238E27FC236}">
                    <a16:creationId xmlns:a16="http://schemas.microsoft.com/office/drawing/2014/main" id="{C06FA1EE-D5F2-45E3-8BD2-60670D91757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27314" y="1803174"/>
                <a:ext cx="612667" cy="369332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7DC11FDA-6760-4011-9836-AD1F7E7439A8}"/>
                  </a:ext>
                </a:extLst>
              </p:cNvPr>
              <p:cNvSpPr/>
              <p:nvPr/>
            </p:nvSpPr>
            <p:spPr>
              <a:xfrm>
                <a:off x="4793045" y="2281496"/>
                <a:ext cx="2861040" cy="7223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𝑟</m:t>
                          </m:r>
                        </m:sub>
                      </m:sSub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num>
                        <m:den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𝟒</m:t>
                          </m:r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𝝅</m:t>
                          </m:r>
                          <m:sSub>
                            <m:sSubPr>
                              <m:ctrlPr>
                                <a:rPr kumimoji="0" lang="es-ES" sz="20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𝜺</m:t>
                              </m:r>
                            </m:e>
                            <m:sub>
                              <m:r>
                                <a:rPr kumimoji="0" lang="es-ES" sz="2000" b="1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𝟎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𝒒</m:t>
                          </m:r>
                        </m:num>
                        <m:den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𝑹</m:t>
                          </m:r>
                        </m:den>
                      </m:f>
                      <m:r>
                        <a:rPr kumimoji="0" lang="es-ES" sz="20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𝑽</m:t>
                          </m:r>
                        </m:e>
                        <m:sub>
                          <m:r>
                            <a:rPr kumimoji="0" lang="es-ES" sz="20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𝒊𝒏𝒕𝒆𝒓𝒊𝒐𝒓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Rectángulo 20">
                <a:extLst>
                  <a:ext uri="{FF2B5EF4-FFF2-40B4-BE49-F238E27FC236}">
                    <a16:creationId xmlns:a16="http://schemas.microsoft.com/office/drawing/2014/main" id="{7DC11FDA-6760-4011-9836-AD1F7E7439A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3045" y="2281496"/>
                <a:ext cx="2861040" cy="722314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81400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5" grpId="0"/>
      <p:bldP spid="10" grpId="0"/>
      <p:bldP spid="13" grpId="0"/>
      <p:bldP spid="27" grpId="0"/>
      <p:bldP spid="45" grpId="0"/>
      <p:bldP spid="47" grpId="0"/>
      <p:bldP spid="26" grpId="0"/>
      <p:bldP spid="29" grpId="0"/>
      <p:bldP spid="32" grpId="0"/>
      <p:bldP spid="3" grpId="0"/>
      <p:bldP spid="11" grpId="0"/>
      <p:bldP spid="17" grpId="0"/>
      <p:bldP spid="18" grpId="0"/>
      <p:bldP spid="21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uadroTexto 5"/>
          <p:cNvSpPr txBox="1"/>
          <p:nvPr/>
        </p:nvSpPr>
        <p:spPr>
          <a:xfrm>
            <a:off x="214616" y="669272"/>
            <a:ext cx="17049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Placas paralelas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uadroTexto 100"/>
              <p:cNvSpPr txBox="1"/>
              <p:nvPr/>
            </p:nvSpPr>
            <p:spPr>
              <a:xfrm>
                <a:off x="2159038" y="830885"/>
                <a:ext cx="2030748" cy="51950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𝜎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𝐸</m:t>
                      </m:r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cte</m:t>
                      </m:r>
                      <m:r>
                        <a:rPr kumimoji="0" lang="es-ES" sz="1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;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1" name="CuadroTexto 1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9038" y="830885"/>
                <a:ext cx="2030748" cy="51950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3" name="Conector recto de flecha 122"/>
          <p:cNvCxnSpPr/>
          <p:nvPr/>
        </p:nvCxnSpPr>
        <p:spPr>
          <a:xfrm>
            <a:off x="102072" y="3765252"/>
            <a:ext cx="3240711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Rectángulo 125"/>
              <p:cNvSpPr/>
              <p:nvPr/>
            </p:nvSpPr>
            <p:spPr>
              <a:xfrm>
                <a:off x="2930829" y="3411634"/>
                <a:ext cx="312458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6" name="Rectángulo 1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30829" y="3411634"/>
                <a:ext cx="312458" cy="369332"/>
              </a:xfrm>
              <a:prstGeom prst="rect">
                <a:avLst/>
              </a:prstGeom>
              <a:blipFill rotWithShape="0">
                <a:blip r:embed="rId5"/>
                <a:stretch>
                  <a:fillRect t="-6667" r="-2941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6" name="Rectángulo 135"/>
          <p:cNvSpPr/>
          <p:nvPr/>
        </p:nvSpPr>
        <p:spPr>
          <a:xfrm>
            <a:off x="1652234" y="1388996"/>
            <a:ext cx="143766" cy="2278866"/>
          </a:xfrm>
          <a:prstGeom prst="rect">
            <a:avLst/>
          </a:prstGeom>
          <a:noFill/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CuadroTexto 136"/>
          <p:cNvSpPr txBox="1"/>
          <p:nvPr/>
        </p:nvSpPr>
        <p:spPr>
          <a:xfrm>
            <a:off x="1596040" y="1367527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38" name="CuadroTexto 137"/>
          <p:cNvSpPr txBox="1"/>
          <p:nvPr/>
        </p:nvSpPr>
        <p:spPr>
          <a:xfrm>
            <a:off x="1598848" y="1699714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39" name="CuadroTexto 138"/>
          <p:cNvSpPr txBox="1"/>
          <p:nvPr/>
        </p:nvSpPr>
        <p:spPr>
          <a:xfrm>
            <a:off x="1593702" y="2036091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40" name="CuadroTexto 139"/>
          <p:cNvSpPr txBox="1"/>
          <p:nvPr/>
        </p:nvSpPr>
        <p:spPr>
          <a:xfrm>
            <a:off x="1601634" y="2434735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41" name="CuadroTexto 140"/>
          <p:cNvSpPr txBox="1"/>
          <p:nvPr/>
        </p:nvSpPr>
        <p:spPr>
          <a:xfrm>
            <a:off x="1598365" y="2784373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42" name="CuadroTexto 141"/>
          <p:cNvSpPr txBox="1"/>
          <p:nvPr/>
        </p:nvSpPr>
        <p:spPr>
          <a:xfrm>
            <a:off x="1601634" y="3232849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43" name="Rectángulo 142"/>
          <p:cNvSpPr/>
          <p:nvPr/>
        </p:nvSpPr>
        <p:spPr>
          <a:xfrm>
            <a:off x="352201" y="1352310"/>
            <a:ext cx="143766" cy="2278866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4" name="CuadroTexto 143"/>
          <p:cNvSpPr txBox="1"/>
          <p:nvPr/>
        </p:nvSpPr>
        <p:spPr>
          <a:xfrm>
            <a:off x="274987" y="1330841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145" name="CuadroTexto 144"/>
          <p:cNvSpPr txBox="1"/>
          <p:nvPr/>
        </p:nvSpPr>
        <p:spPr>
          <a:xfrm>
            <a:off x="277795" y="1663028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146" name="CuadroTexto 145"/>
          <p:cNvSpPr txBox="1"/>
          <p:nvPr/>
        </p:nvSpPr>
        <p:spPr>
          <a:xfrm>
            <a:off x="272649" y="1999405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147" name="CuadroTexto 146"/>
          <p:cNvSpPr txBox="1"/>
          <p:nvPr/>
        </p:nvSpPr>
        <p:spPr>
          <a:xfrm>
            <a:off x="280581" y="2398049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148" name="CuadroTexto 147"/>
          <p:cNvSpPr txBox="1"/>
          <p:nvPr/>
        </p:nvSpPr>
        <p:spPr>
          <a:xfrm>
            <a:off x="277312" y="2747687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149" name="CuadroTexto 148"/>
          <p:cNvSpPr txBox="1"/>
          <p:nvPr/>
        </p:nvSpPr>
        <p:spPr>
          <a:xfrm>
            <a:off x="280581" y="3196182"/>
            <a:ext cx="3258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6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Integración del campo eléctrico</a:t>
            </a:r>
          </a:p>
        </p:txBody>
      </p:sp>
      <p:cxnSp>
        <p:nvCxnSpPr>
          <p:cNvPr id="12" name="Conector recto de flecha 11"/>
          <p:cNvCxnSpPr/>
          <p:nvPr/>
        </p:nvCxnSpPr>
        <p:spPr>
          <a:xfrm>
            <a:off x="537369" y="3081651"/>
            <a:ext cx="1116025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uadroTexto 16"/>
          <p:cNvSpPr txBox="1"/>
          <p:nvPr/>
        </p:nvSpPr>
        <p:spPr>
          <a:xfrm>
            <a:off x="2921876" y="3796679"/>
            <a:ext cx="4209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uadroTexto 20"/>
              <p:cNvSpPr txBox="1"/>
              <p:nvPr/>
            </p:nvSpPr>
            <p:spPr>
              <a:xfrm>
                <a:off x="5120218" y="3399633"/>
                <a:ext cx="2541208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𝑽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𝒙</m:t>
                          </m:r>
                        </m:sub>
                      </m:sSub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3200" b="1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𝑽</m:t>
                          </m:r>
                        </m:e>
                        <m:sub>
                          <m:r>
                            <a:rPr kumimoji="0" lang="es-ES" sz="3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𝟎</m:t>
                          </m:r>
                        </m:sub>
                      </m:sSub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32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𝑬𝒙</m:t>
                      </m:r>
                    </m:oMath>
                  </m:oMathPara>
                </a14:m>
                <a:endParaRPr kumimoji="0" lang="es-E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CuadroTexto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20218" y="3399633"/>
                <a:ext cx="2541208" cy="49244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uadroTexto 21"/>
              <p:cNvSpPr txBox="1"/>
              <p:nvPr/>
            </p:nvSpPr>
            <p:spPr>
              <a:xfrm>
                <a:off x="4011956" y="4297426"/>
                <a:ext cx="159732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𝑙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⇒</m:t>
                    </m:r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2" name="CuadroTexto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11956" y="4297426"/>
                <a:ext cx="1597326" cy="369332"/>
              </a:xfrm>
              <a:prstGeom prst="rect">
                <a:avLst/>
              </a:prstGeom>
              <a:blipFill>
                <a:blip r:embed="rId7"/>
                <a:stretch>
                  <a:fillRect l="-3053" t="-9836" b="-24590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uadroTexto 22"/>
              <p:cNvSpPr txBox="1"/>
              <p:nvPr/>
            </p:nvSpPr>
            <p:spPr>
              <a:xfrm>
                <a:off x="5441107" y="4297426"/>
                <a:ext cx="1899431" cy="6463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𝑙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𝐸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𝑙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3" name="CuadroTexto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1107" y="4297426"/>
                <a:ext cx="1899431" cy="64633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ángulo 6"/>
              <p:cNvSpPr/>
              <p:nvPr/>
            </p:nvSpPr>
            <p:spPr>
              <a:xfrm>
                <a:off x="184871" y="962912"/>
                <a:ext cx="46313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Rectángulo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4871" y="962912"/>
                <a:ext cx="463139" cy="369332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ángulo 7"/>
              <p:cNvSpPr/>
              <p:nvPr/>
            </p:nvSpPr>
            <p:spPr>
              <a:xfrm>
                <a:off x="887525" y="995302"/>
                <a:ext cx="44114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8" name="Rectángulo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7525" y="995302"/>
                <a:ext cx="441146" cy="36933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Conector recto 9"/>
          <p:cNvCxnSpPr/>
          <p:nvPr/>
        </p:nvCxnSpPr>
        <p:spPr>
          <a:xfrm rot="-60000" flipH="1">
            <a:off x="1055853" y="1350037"/>
            <a:ext cx="15022" cy="2412000"/>
          </a:xfrm>
          <a:prstGeom prst="line">
            <a:avLst/>
          </a:prstGeom>
          <a:ln w="1905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ángulo 10"/>
              <p:cNvSpPr/>
              <p:nvPr/>
            </p:nvSpPr>
            <p:spPr>
              <a:xfrm>
                <a:off x="-16861" y="3680044"/>
                <a:ext cx="89569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ángulo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6861" y="3680044"/>
                <a:ext cx="895694" cy="369332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924105" y="3689931"/>
                <a:ext cx="367985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4105" y="3689931"/>
                <a:ext cx="367985" cy="369332"/>
              </a:xfrm>
              <a:prstGeom prst="rect">
                <a:avLst/>
              </a:prstGeom>
              <a:blipFill rotWithShape="0"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uadroTexto 13"/>
              <p:cNvSpPr txBox="1"/>
              <p:nvPr/>
            </p:nvSpPr>
            <p:spPr>
              <a:xfrm>
                <a:off x="1396367" y="3108779"/>
                <a:ext cx="13234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𝑙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4" name="CuadroTexto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6367" y="3108779"/>
                <a:ext cx="132344" cy="276999"/>
              </a:xfrm>
              <a:prstGeom prst="rect">
                <a:avLst/>
              </a:prstGeom>
              <a:blipFill rotWithShape="0">
                <a:blip r:embed="rId17"/>
                <a:stretch>
                  <a:fillRect l="-45455" r="-36364" b="-888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0" name="Conector recto de flecha 39"/>
          <p:cNvCxnSpPr>
            <a:endCxn id="138" idx="1"/>
          </p:cNvCxnSpPr>
          <p:nvPr/>
        </p:nvCxnSpPr>
        <p:spPr>
          <a:xfrm flipV="1">
            <a:off x="537369" y="1884380"/>
            <a:ext cx="1061479" cy="725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ángulo 2"/>
              <p:cNvSpPr/>
              <p:nvPr/>
            </p:nvSpPr>
            <p:spPr>
              <a:xfrm>
                <a:off x="1215445" y="1485076"/>
                <a:ext cx="390876" cy="4029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Rectángulo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5445" y="1485076"/>
                <a:ext cx="390876" cy="402931"/>
              </a:xfrm>
              <a:prstGeom prst="rect">
                <a:avLst/>
              </a:prstGeom>
              <a:blipFill rotWithShape="0"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/>
              <p:cNvSpPr/>
              <p:nvPr/>
            </p:nvSpPr>
            <p:spPr>
              <a:xfrm>
                <a:off x="430986" y="2094232"/>
                <a:ext cx="57592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𝑑𝑥</m:t>
                      </m:r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4" name="Rectángulo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986" y="2094232"/>
                <a:ext cx="575927" cy="369332"/>
              </a:xfrm>
              <a:prstGeom prst="rect">
                <a:avLst/>
              </a:prstGeom>
              <a:blipFill rotWithShape="0">
                <a:blip r:embed="rId22"/>
                <a:stretch>
                  <a:fillRect t="-6667" r="-40426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Conector recto de flecha 47"/>
          <p:cNvCxnSpPr/>
          <p:nvPr/>
        </p:nvCxnSpPr>
        <p:spPr>
          <a:xfrm flipV="1">
            <a:off x="523860" y="2049811"/>
            <a:ext cx="321917" cy="4468"/>
          </a:xfrm>
          <a:prstGeom prst="straightConnector1">
            <a:avLst/>
          </a:prstGeom>
          <a:ln w="190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ector recto 27"/>
          <p:cNvCxnSpPr/>
          <p:nvPr/>
        </p:nvCxnSpPr>
        <p:spPr>
          <a:xfrm flipV="1">
            <a:off x="508820" y="3607386"/>
            <a:ext cx="576000" cy="1010"/>
          </a:xfrm>
          <a:prstGeom prst="line">
            <a:avLst/>
          </a:prstGeom>
          <a:ln w="1905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ángulo 12">
                <a:extLst>
                  <a:ext uri="{FF2B5EF4-FFF2-40B4-BE49-F238E27FC236}">
                    <a16:creationId xmlns:a16="http://schemas.microsoft.com/office/drawing/2014/main" id="{4FC8C062-6980-47EF-8AE1-0FD1EAE8A8C6}"/>
                  </a:ext>
                </a:extLst>
              </p:cNvPr>
              <p:cNvSpPr/>
              <p:nvPr/>
            </p:nvSpPr>
            <p:spPr>
              <a:xfrm>
                <a:off x="-17086" y="1216311"/>
                <a:ext cx="46378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3" name="Rectángulo 12">
                <a:extLst>
                  <a:ext uri="{FF2B5EF4-FFF2-40B4-BE49-F238E27FC236}">
                    <a16:creationId xmlns:a16="http://schemas.microsoft.com/office/drawing/2014/main" id="{4FC8C062-6980-47EF-8AE1-0FD1EAE8A8C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7086" y="1216311"/>
                <a:ext cx="463781" cy="369332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ángulo 49">
                <a:extLst>
                  <a:ext uri="{FF2B5EF4-FFF2-40B4-BE49-F238E27FC236}">
                    <a16:creationId xmlns:a16="http://schemas.microsoft.com/office/drawing/2014/main" id="{7D3E4A05-6403-4B0F-859E-F38599CCDFC4}"/>
                  </a:ext>
                </a:extLst>
              </p:cNvPr>
              <p:cNvSpPr/>
              <p:nvPr/>
            </p:nvSpPr>
            <p:spPr>
              <a:xfrm>
                <a:off x="1374469" y="1020006"/>
                <a:ext cx="63690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𝜎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0" name="Rectángulo 49">
                <a:extLst>
                  <a:ext uri="{FF2B5EF4-FFF2-40B4-BE49-F238E27FC236}">
                    <a16:creationId xmlns:a16="http://schemas.microsoft.com/office/drawing/2014/main" id="{7D3E4A05-6403-4B0F-859E-F38599CCDFC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4469" y="1020006"/>
                <a:ext cx="636906" cy="369332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ángulo 50">
                <a:extLst>
                  <a:ext uri="{FF2B5EF4-FFF2-40B4-BE49-F238E27FC236}">
                    <a16:creationId xmlns:a16="http://schemas.microsoft.com/office/drawing/2014/main" id="{DA124BCB-E9C6-4CF5-9731-D7E36D818CE9}"/>
                  </a:ext>
                </a:extLst>
              </p:cNvPr>
              <p:cNvSpPr/>
              <p:nvPr/>
            </p:nvSpPr>
            <p:spPr>
              <a:xfrm>
                <a:off x="4011956" y="1215479"/>
                <a:ext cx="1713226" cy="92063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𝐴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𝐵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Cambria Math" panose="02040503050406030204" pitchFamily="18" charset="0"/>
                  <a:cs typeface="+mn-cs"/>
                </a:endParaRPr>
              </a:p>
            </p:txBody>
          </p:sp>
        </mc:Choice>
        <mc:Fallback xmlns="">
          <p:sp>
            <p:nvSpPr>
              <p:cNvPr id="51" name="Rectángulo 50">
                <a:extLst>
                  <a:ext uri="{FF2B5EF4-FFF2-40B4-BE49-F238E27FC236}">
                    <a16:creationId xmlns:a16="http://schemas.microsoft.com/office/drawing/2014/main" id="{DA124BCB-E9C6-4CF5-9731-D7E36D818C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11956" y="1215479"/>
                <a:ext cx="1713226" cy="920637"/>
              </a:xfrm>
              <a:prstGeom prst="rect">
                <a:avLst/>
              </a:prstGeom>
              <a:blipFill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30970055-3E84-4F40-A744-277AE909952E}"/>
                  </a:ext>
                </a:extLst>
              </p:cNvPr>
              <p:cNvSpPr/>
              <p:nvPr/>
            </p:nvSpPr>
            <p:spPr>
              <a:xfrm>
                <a:off x="7451406" y="1455708"/>
                <a:ext cx="118583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sub>
                      </m:sSub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>
                <a:extLst>
                  <a:ext uri="{FF2B5EF4-FFF2-40B4-BE49-F238E27FC236}">
                    <a16:creationId xmlns:a16="http://schemas.microsoft.com/office/drawing/2014/main" id="{30970055-3E84-4F40-A744-277AE909952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1406" y="1455708"/>
                <a:ext cx="1185837" cy="461665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87D3F682-6FAF-4EC0-8B5C-ADAC526E06B1}"/>
                  </a:ext>
                </a:extLst>
              </p:cNvPr>
              <p:cNvSpPr/>
              <p:nvPr/>
            </p:nvSpPr>
            <p:spPr>
              <a:xfrm>
                <a:off x="5959491" y="871101"/>
                <a:ext cx="1089786" cy="41030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𝑑𝑙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𝑑𝑥</m:t>
                      </m:r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𝑖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3" name="Rectángulo 52">
                <a:extLst>
                  <a:ext uri="{FF2B5EF4-FFF2-40B4-BE49-F238E27FC236}">
                    <a16:creationId xmlns:a16="http://schemas.microsoft.com/office/drawing/2014/main" id="{87D3F682-6FAF-4EC0-8B5C-ADAC526E06B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59491" y="871101"/>
                <a:ext cx="1089786" cy="410305"/>
              </a:xfrm>
              <a:prstGeom prst="rect">
                <a:avLst/>
              </a:prstGeom>
              <a:blipFill>
                <a:blip r:embed="rId27"/>
                <a:stretch>
                  <a:fillRect r="-21348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CuadroTexto 53">
                <a:extLst>
                  <a:ext uri="{FF2B5EF4-FFF2-40B4-BE49-F238E27FC236}">
                    <a16:creationId xmlns:a16="http://schemas.microsoft.com/office/drawing/2014/main" id="{F8A60C39-A329-47D8-9117-FAE145887CED}"/>
                  </a:ext>
                </a:extLst>
              </p:cNvPr>
              <p:cNvSpPr txBox="1"/>
              <p:nvPr/>
            </p:nvSpPr>
            <p:spPr>
              <a:xfrm>
                <a:off x="4963558" y="2619401"/>
                <a:ext cx="2147447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𝐸𝑥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sub>
                      </m:sSub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4" name="CuadroTexto 53">
                <a:extLst>
                  <a:ext uri="{FF2B5EF4-FFF2-40B4-BE49-F238E27FC236}">
                    <a16:creationId xmlns:a16="http://schemas.microsoft.com/office/drawing/2014/main" id="{F8A60C39-A329-47D8-9117-FAE145887C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3558" y="2619401"/>
                <a:ext cx="2147447" cy="738664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910EA75A-4216-416C-BD8E-EB26E944C487}"/>
                  </a:ext>
                </a:extLst>
              </p:cNvPr>
              <p:cNvSpPr/>
              <p:nvPr/>
            </p:nvSpPr>
            <p:spPr>
              <a:xfrm>
                <a:off x="3181612" y="2354803"/>
                <a:ext cx="1713226" cy="9382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=0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sup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nary>
                      <m:r>
                        <a:rPr kumimoji="0" lang="es-ES" sz="24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𝑑𝑥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910EA75A-4216-416C-BD8E-EB26E944C48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81612" y="2354803"/>
                <a:ext cx="1713226" cy="938206"/>
              </a:xfrm>
              <a:prstGeom prst="rect">
                <a:avLst/>
              </a:prstGeom>
              <a:blipFill>
                <a:blip r:embed="rId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A7A197BF-78C9-40F6-B212-AF746822B827}"/>
                  </a:ext>
                </a:extLst>
              </p:cNvPr>
              <p:cNvSpPr/>
              <p:nvPr/>
            </p:nvSpPr>
            <p:spPr>
              <a:xfrm>
                <a:off x="5518184" y="1267231"/>
                <a:ext cx="1972399" cy="9382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=0</m:t>
                          </m:r>
                        </m:sub>
                        <m:sup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𝑥</m:t>
                          </m:r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𝑙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6" name="Rectángulo 25">
                <a:extLst>
                  <a:ext uri="{FF2B5EF4-FFF2-40B4-BE49-F238E27FC236}">
                    <a16:creationId xmlns:a16="http://schemas.microsoft.com/office/drawing/2014/main" id="{A7A197BF-78C9-40F6-B212-AF746822B82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8184" y="1267231"/>
                <a:ext cx="1972399" cy="938206"/>
              </a:xfrm>
              <a:prstGeom prst="rect">
                <a:avLst/>
              </a:prstGeom>
              <a:blipFill>
                <a:blip r:embed="rId3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29782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7" grpId="0"/>
      <p:bldP spid="8" grpId="0"/>
      <p:bldP spid="11" grpId="0"/>
      <p:bldP spid="49" grpId="0"/>
      <p:bldP spid="14" grpId="0"/>
      <p:bldP spid="24" grpId="0"/>
      <p:bldP spid="51" grpId="0"/>
      <p:bldP spid="16" grpId="0"/>
      <p:bldP spid="53" grpId="0"/>
      <p:bldP spid="54" grpId="0"/>
      <p:bldP spid="55" grpId="0"/>
      <p:bldP spid="26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Integración del campo eléctrico</a:t>
            </a:r>
          </a:p>
        </p:txBody>
      </p:sp>
      <p:sp>
        <p:nvSpPr>
          <p:cNvPr id="40" name="Rectángulo 39"/>
          <p:cNvSpPr/>
          <p:nvPr/>
        </p:nvSpPr>
        <p:spPr>
          <a:xfrm>
            <a:off x="0" y="823897"/>
            <a:ext cx="52260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EJEMPLO: </a:t>
            </a:r>
            <a:r>
              <a:rPr kumimoji="0" lang="es-ES_tradn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debido a una carga lineal infinita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CuadroTexto 41"/>
              <p:cNvSpPr txBox="1"/>
              <p:nvPr/>
            </p:nvSpPr>
            <p:spPr>
              <a:xfrm>
                <a:off x="1076028" y="4377504"/>
                <a:ext cx="1651157" cy="76450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</m:num>
                        <m:den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2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𝑦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𝑗</m:t>
                          </m:r>
                        </m:e>
                      </m:acc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2" name="CuadroTexto 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6028" y="4377504"/>
                <a:ext cx="1651157" cy="76450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ángulo 42"/>
              <p:cNvSpPr/>
              <p:nvPr/>
            </p:nvSpPr>
            <p:spPr>
              <a:xfrm>
                <a:off x="5115654" y="3850947"/>
                <a:ext cx="2666948" cy="12411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=2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𝑘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𝜆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 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𝑙𝑛</m:t>
                      </m:r>
                      <m:d>
                        <m:d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4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𝑦</m:t>
                                  </m:r>
                                </m:e>
                                <m:sub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𝑟𝑒𝑓</m:t>
                                  </m:r>
                                </m:sub>
                              </m:sSub>
                            </m:num>
                            <m:den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den>
                          </m:f>
                        </m:e>
                      </m:d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0" lang="es-ES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𝑉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  <m:r>
                            <a:rPr kumimoji="0" lang="es-ES" sz="18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=0</m:t>
                          </m:r>
                          <m:r>
                            <m:rPr>
                              <m:nor/>
                            </m:rPr>
                            <a:rPr kumimoji="0" lang="es-ES" sz="1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</m:e>
                      </m:d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3" name="Rectángulo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54" y="3850947"/>
                <a:ext cx="2666948" cy="1241174"/>
              </a:xfrm>
              <a:prstGeom prst="rect">
                <a:avLst/>
              </a:prstGeom>
              <a:blipFill>
                <a:blip r:embed="rId5"/>
                <a:stretch>
                  <a:fillRect b="-246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uadroTexto 46"/>
              <p:cNvSpPr txBox="1"/>
              <p:nvPr/>
            </p:nvSpPr>
            <p:spPr>
              <a:xfrm>
                <a:off x="6738733" y="2249306"/>
                <a:ext cx="1793760" cy="6309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</m:sup>
                        <m:e>
                          <m:f>
                            <m:f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𝜆</m:t>
                              </m:r>
                            </m:num>
                            <m:den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kumimoji="0" lang="es-ES" sz="1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𝑦</m:t>
                              </m:r>
                            </m:den>
                          </m:f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𝑑𝑦</m:t>
                          </m:r>
                        </m:e>
                      </m:nary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7" name="CuadroTexto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8733" y="2249306"/>
                <a:ext cx="1793760" cy="630942"/>
              </a:xfrm>
              <a:prstGeom prst="rect">
                <a:avLst/>
              </a:prstGeom>
              <a:blipFill>
                <a:blip r:embed="rId6"/>
                <a:stretch>
                  <a:fillRect b="-971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uadroTexto 47"/>
              <p:cNvSpPr txBox="1"/>
              <p:nvPr/>
            </p:nvSpPr>
            <p:spPr>
              <a:xfrm>
                <a:off x="4552700" y="3086811"/>
                <a:ext cx="3569310" cy="76412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𝑃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𝑦𝑟𝑒𝑓</m:t>
                          </m:r>
                        </m:sub>
                      </m:sSub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𝜆</m:t>
                          </m:r>
                        </m:num>
                        <m:den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r>
                        <m:rPr>
                          <m:sty m:val="p"/>
                        </m:rPr>
                        <a:rPr kumimoji="0" lang="es-ES" sz="2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ln</m:t>
                      </m:r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⁡(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sub>
                          </m:sSub>
                        </m:den>
                      </m:f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)</m:t>
                      </m:r>
                    </m:oMath>
                  </m:oMathPara>
                </a14:m>
                <a:endParaRPr kumimoji="0" lang="es-E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8" name="CuadroTexto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2700" y="3086811"/>
                <a:ext cx="3569310" cy="7641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ángulo 48"/>
              <p:cNvSpPr/>
              <p:nvPr/>
            </p:nvSpPr>
            <p:spPr>
              <a:xfrm>
                <a:off x="4059233" y="1459822"/>
                <a:ext cx="2695289" cy="7251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𝑃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𝑦𝑟𝑒𝑓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</m:sup>
                        <m:e>
                          <m:acc>
                            <m:accPr>
                              <m:chr m:val="⃗"/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𝐸</m:t>
                              </m:r>
                            </m:e>
                          </m:acc>
                        </m:e>
                      </m:nary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𝑙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49" name="Rectángulo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59233" y="1459822"/>
                <a:ext cx="2695289" cy="72513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ángulo 1"/>
              <p:cNvSpPr/>
              <p:nvPr/>
            </p:nvSpPr>
            <p:spPr>
              <a:xfrm>
                <a:off x="5157202" y="2181686"/>
                <a:ext cx="1610762" cy="7251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</m:sup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nary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𝑦</m:t>
                      </m:r>
                    </m:oMath>
                  </m:oMathPara>
                </a14:m>
                <a:endParaRPr kumimoji="0" lang="es-E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Rectángulo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7202" y="2181686"/>
                <a:ext cx="1610762" cy="72513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ángulo 14"/>
              <p:cNvSpPr/>
              <p:nvPr/>
            </p:nvSpPr>
            <p:spPr>
              <a:xfrm>
                <a:off x="7782602" y="1243593"/>
                <a:ext cx="1361398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𝑑𝑦</m:t>
                      </m:r>
                      <m:r>
                        <a:rPr kumimoji="0" lang="es-E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=</m:t>
                      </m:r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𝑑𝑙𝑐𝑜𝑠</m:t>
                      </m:r>
                      <m:r>
                        <a:rPr kumimoji="0" lang="es-ES" sz="16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Calibri"/>
                        </a:rPr>
                        <m:t>𝜙</m:t>
                      </m:r>
                    </m:oMath>
                  </m:oMathPara>
                </a14:m>
                <a:endParaRPr kumimoji="0" lang="es-E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ángulo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2602" y="1243593"/>
                <a:ext cx="1361398" cy="338554"/>
              </a:xfrm>
              <a:prstGeom prst="rect">
                <a:avLst/>
              </a:prstGeom>
              <a:blipFill>
                <a:blip r:embed="rId10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6503990" y="1456125"/>
                <a:ext cx="2284984" cy="72513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𝑃</m:t>
                              </m:r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1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𝑦</m:t>
                              </m:r>
                            </m:e>
                            <m:sub>
                              <m:r>
                                <a:rPr kumimoji="0" lang="es-ES" sz="1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𝑟𝑒𝑓</m:t>
                              </m:r>
                            </m:sub>
                          </m:sSub>
                        </m:sup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nary>
                      <m:r>
                        <a:rPr kumimoji="0" lang="es-ES" sz="1800" b="1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∙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Calibri"/>
                        </a:rPr>
                        <m:t>𝑑𝑙𝑐𝑜𝑠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Calibri"/>
                        </a:rPr>
                        <m:t>𝜙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Calibri"/>
                        </a:rPr>
                        <m:t>=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3990" y="1456125"/>
                <a:ext cx="2284984" cy="72513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CuadroTexto 26">
            <a:extLst>
              <a:ext uri="{FF2B5EF4-FFF2-40B4-BE49-F238E27FC236}">
                <a16:creationId xmlns:a16="http://schemas.microsoft.com/office/drawing/2014/main" id="{3F4C96F6-ADA8-40A4-9301-A725B7D6A15A}"/>
              </a:ext>
            </a:extLst>
          </p:cNvPr>
          <p:cNvSpPr txBox="1"/>
          <p:nvPr/>
        </p:nvSpPr>
        <p:spPr>
          <a:xfrm>
            <a:off x="959218" y="1773984"/>
            <a:ext cx="2336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69E0B843-2156-4C0B-9494-443E49FC6EE5}"/>
                  </a:ext>
                </a:extLst>
              </p:cNvPr>
              <p:cNvSpPr/>
              <p:nvPr/>
            </p:nvSpPr>
            <p:spPr>
              <a:xfrm>
                <a:off x="2912091" y="1162579"/>
                <a:ext cx="1237262" cy="3915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e>
                        <m:sub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𝑦𝑟𝑒𝑓</m:t>
                          </m:r>
                        </m:sub>
                      </m:sSub>
                      <m:r>
                        <a:rPr kumimoji="0" lang="es-ES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=0</m:t>
                      </m:r>
                      <m:r>
                        <m:rPr>
                          <m:nor/>
                        </m:rPr>
                        <a:rPr kumimoji="0" lang="es-E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m:t> </m:t>
                      </m:r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9" name="Rectángulo 18">
                <a:extLst>
                  <a:ext uri="{FF2B5EF4-FFF2-40B4-BE49-F238E27FC236}">
                    <a16:creationId xmlns:a16="http://schemas.microsoft.com/office/drawing/2014/main" id="{69E0B843-2156-4C0B-9494-443E49FC6EE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12091" y="1162579"/>
                <a:ext cx="1237262" cy="391582"/>
              </a:xfrm>
              <a:prstGeom prst="rect">
                <a:avLst/>
              </a:prstGeom>
              <a:blipFill>
                <a:blip r:embed="rId18"/>
                <a:stretch>
                  <a:fillRect b="-9375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2" name="Grupo 21">
            <a:extLst>
              <a:ext uri="{FF2B5EF4-FFF2-40B4-BE49-F238E27FC236}">
                <a16:creationId xmlns:a16="http://schemas.microsoft.com/office/drawing/2014/main" id="{4764CC82-3B1C-4F43-A4C7-90B584097D00}"/>
              </a:ext>
            </a:extLst>
          </p:cNvPr>
          <p:cNvGrpSpPr/>
          <p:nvPr/>
        </p:nvGrpSpPr>
        <p:grpSpPr>
          <a:xfrm>
            <a:off x="30229" y="1174371"/>
            <a:ext cx="3636130" cy="3221991"/>
            <a:chOff x="30229" y="1174371"/>
            <a:chExt cx="3636130" cy="3221991"/>
          </a:xfrm>
        </p:grpSpPr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36177AD5-D6F8-4784-91B5-CDD30059A009}"/>
                </a:ext>
              </a:extLst>
            </p:cNvPr>
            <p:cNvGrpSpPr/>
            <p:nvPr/>
          </p:nvGrpSpPr>
          <p:grpSpPr>
            <a:xfrm>
              <a:off x="64864" y="1174371"/>
              <a:ext cx="3601495" cy="3221991"/>
              <a:chOff x="64864" y="1174371"/>
              <a:chExt cx="3601495" cy="3221991"/>
            </a:xfrm>
          </p:grpSpPr>
          <p:grpSp>
            <p:nvGrpSpPr>
              <p:cNvPr id="14" name="Grupo 13">
                <a:extLst>
                  <a:ext uri="{FF2B5EF4-FFF2-40B4-BE49-F238E27FC236}">
                    <a16:creationId xmlns:a16="http://schemas.microsoft.com/office/drawing/2014/main" id="{88617DE5-29B3-47BC-8B86-B229DB6FB977}"/>
                  </a:ext>
                </a:extLst>
              </p:cNvPr>
              <p:cNvGrpSpPr/>
              <p:nvPr/>
            </p:nvGrpSpPr>
            <p:grpSpPr>
              <a:xfrm>
                <a:off x="64864" y="1174371"/>
                <a:ext cx="3601495" cy="3221991"/>
                <a:chOff x="64864" y="1174371"/>
                <a:chExt cx="3601495" cy="3221991"/>
              </a:xfrm>
            </p:grpSpPr>
            <p:grpSp>
              <p:nvGrpSpPr>
                <p:cNvPr id="13" name="Grupo 12">
                  <a:extLst>
                    <a:ext uri="{FF2B5EF4-FFF2-40B4-BE49-F238E27FC236}">
                      <a16:creationId xmlns:a16="http://schemas.microsoft.com/office/drawing/2014/main" id="{1E955B50-3250-4C24-A3E5-FC25546C6F41}"/>
                    </a:ext>
                  </a:extLst>
                </p:cNvPr>
                <p:cNvGrpSpPr/>
                <p:nvPr/>
              </p:nvGrpSpPr>
              <p:grpSpPr>
                <a:xfrm>
                  <a:off x="64864" y="1174371"/>
                  <a:ext cx="3601495" cy="3221991"/>
                  <a:chOff x="64864" y="1174371"/>
                  <a:chExt cx="3601495" cy="3221991"/>
                </a:xfrm>
              </p:grpSpPr>
              <p:grpSp>
                <p:nvGrpSpPr>
                  <p:cNvPr id="10" name="Grupo 9">
                    <a:extLst>
                      <a:ext uri="{FF2B5EF4-FFF2-40B4-BE49-F238E27FC236}">
                        <a16:creationId xmlns:a16="http://schemas.microsoft.com/office/drawing/2014/main" id="{B6F841E6-6CB5-4FD6-879B-F15145E0C5B9}"/>
                      </a:ext>
                    </a:extLst>
                  </p:cNvPr>
                  <p:cNvGrpSpPr/>
                  <p:nvPr/>
                </p:nvGrpSpPr>
                <p:grpSpPr>
                  <a:xfrm>
                    <a:off x="64864" y="1174371"/>
                    <a:ext cx="3601495" cy="3221991"/>
                    <a:chOff x="-1700" y="1166640"/>
                    <a:chExt cx="3601495" cy="3221991"/>
                  </a:xfrm>
                </p:grpSpPr>
                <p:pic>
                  <p:nvPicPr>
                    <p:cNvPr id="4" name="Imagen 3"/>
                    <p:cNvPicPr>
                      <a:picLocks noChangeAspect="1"/>
                    </p:cNvPicPr>
                    <p:nvPr/>
                  </p:nvPicPr>
                  <p:blipFill>
                    <a:blip r:embed="rId19"/>
                    <a:stretch>
                      <a:fillRect/>
                    </a:stretch>
                  </p:blipFill>
                  <p:spPr>
                    <a:xfrm>
                      <a:off x="-1700" y="1292609"/>
                      <a:ext cx="3601495" cy="3096022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" name="CuadroTexto 2"/>
                    <p:cNvSpPr txBox="1"/>
                    <p:nvPr/>
                  </p:nvSpPr>
                  <p:spPr>
                    <a:xfrm>
                      <a:off x="1258977" y="2123274"/>
                      <a:ext cx="233619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E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" name="Rectángulo 4">
                      <a:extLst>
                        <a:ext uri="{FF2B5EF4-FFF2-40B4-BE49-F238E27FC236}">
                          <a16:creationId xmlns:a16="http://schemas.microsoft.com/office/drawing/2014/main" id="{EA574F69-6EA9-4B3A-975E-C089B3985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8144" y="1343701"/>
                      <a:ext cx="706923" cy="25240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E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7" name="Rectángulo 6">
                          <a:extLst>
                            <a:ext uri="{FF2B5EF4-FFF2-40B4-BE49-F238E27FC236}">
                              <a16:creationId xmlns:a16="http://schemas.microsoft.com/office/drawing/2014/main" id="{834296D5-2FB2-465B-BFFA-076BBC3EE0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31017" y="1166640"/>
                          <a:ext cx="1030795" cy="431208"/>
                        </a:xfrm>
                        <a:prstGeom prst="rect">
                          <a:avLst/>
                        </a:prstGeom>
                      </p:spPr>
                      <p:txBody>
                        <a:bodyPr wrap="none">
                          <a:sp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⃗"/>
                                    <m:ctrlPr>
                                      <a:rPr kumimoji="0" lang="es-ES" sz="18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𝐸</m:t>
                                    </m:r>
                                  </m:e>
                                </m:acc>
                                <m:r>
                                  <a:rPr kumimoji="0" lang="es-ES" sz="18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=</m:t>
                                </m:r>
                                <m:sSub>
                                  <m:sSubPr>
                                    <m:ctrlP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𝐸</m:t>
                                    </m:r>
                                  </m:e>
                                  <m:sub>
                                    <m: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𝑦</m:t>
                                    </m:r>
                                  </m:sub>
                                </m:sSub>
                                <m:acc>
                                  <m:accPr>
                                    <m:chr m:val="̂"/>
                                    <m:ctrlP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s-ES" sz="18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𝑗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es-E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mc:Choice>
                  <mc:Fallback xmlns="">
                    <p:sp>
                      <p:nvSpPr>
                        <p:cNvPr id="7" name="Rectángulo 6">
                          <a:extLst>
                            <a:ext uri="{FF2B5EF4-FFF2-40B4-BE49-F238E27FC236}">
                              <a16:creationId xmlns:a16="http://schemas.microsoft.com/office/drawing/2014/main" id="{834296D5-2FB2-465B-BFFA-076BBC3EE0C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1131017" y="1166640"/>
                          <a:ext cx="1030795" cy="431208"/>
                        </a:xfrm>
                        <a:prstGeom prst="rect">
                          <a:avLst/>
                        </a:prstGeom>
                        <a:blipFill>
                          <a:blip r:embed="rId13"/>
                          <a:stretch>
                            <a:fillRect r="-22941" b="-2857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p:sp>
                  <p:nvSpPr>
                    <p:cNvPr id="18" name="Rectángulo 17">
                      <a:extLst>
                        <a:ext uri="{FF2B5EF4-FFF2-40B4-BE49-F238E27FC236}">
                          <a16:creationId xmlns:a16="http://schemas.microsoft.com/office/drawing/2014/main" id="{5A63CC93-3ABE-4AB6-BDD2-9C121B1D15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1125" y="2750753"/>
                      <a:ext cx="392119" cy="17973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E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" name="Rectángulo 7">
                          <a:extLst>
                            <a:ext uri="{FF2B5EF4-FFF2-40B4-BE49-F238E27FC236}">
                              <a16:creationId xmlns:a16="http://schemas.microsoft.com/office/drawing/2014/main" id="{F1F2966B-3542-4461-A802-F30C63B8904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52557" y="2581709"/>
                          <a:ext cx="549253" cy="325025"/>
                        </a:xfrm>
                        <a:prstGeom prst="rect">
                          <a:avLst/>
                        </a:prstGeom>
                      </p:spPr>
                      <p:txBody>
                        <a:bodyPr wrap="none">
                          <a:sp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𝑦</m:t>
                                    </m:r>
                                  </m:e>
                                  <m:sub>
                                    <m: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𝑟𝑒𝑓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kumimoji="0" lang="es-E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mc:Choice>
                  <mc:Fallback xmlns="">
                    <p:sp>
                      <p:nvSpPr>
                        <p:cNvPr id="8" name="Rectángulo 7">
                          <a:extLst>
                            <a:ext uri="{FF2B5EF4-FFF2-40B4-BE49-F238E27FC236}">
                              <a16:creationId xmlns:a16="http://schemas.microsoft.com/office/drawing/2014/main" id="{F1F2966B-3542-4461-A802-F30C63B8904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2452557" y="2581709"/>
                          <a:ext cx="549253" cy="325025"/>
                        </a:xfrm>
                        <a:prstGeom prst="rect">
                          <a:avLst/>
                        </a:prstGeom>
                        <a:blipFill>
                          <a:blip r:embed="rId14"/>
                          <a:stretch>
                            <a:fillRect b="-3774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p:sp>
                  <p:nvSpPr>
                    <p:cNvPr id="21" name="Rectángulo 20">
                      <a:extLst>
                        <a:ext uri="{FF2B5EF4-FFF2-40B4-BE49-F238E27FC236}">
                          <a16:creationId xmlns:a16="http://schemas.microsoft.com/office/drawing/2014/main" id="{1E7BCB6D-48BD-4B32-BAC6-2ED10807E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111" y="3613959"/>
                      <a:ext cx="392119" cy="21357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E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9" name="Rectángulo 8">
                          <a:extLst>
                            <a:ext uri="{FF2B5EF4-FFF2-40B4-BE49-F238E27FC236}">
                              <a16:creationId xmlns:a16="http://schemas.microsoft.com/office/drawing/2014/main" id="{0019EACE-4C81-4518-B22F-7934BF22725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4444" y="3519756"/>
                          <a:ext cx="415755" cy="307777"/>
                        </a:xfrm>
                        <a:prstGeom prst="rect">
                          <a:avLst/>
                        </a:prstGeom>
                      </p:spPr>
                      <p:txBody>
                        <a:bodyPr wrap="none">
                          <a:sp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𝑦</m:t>
                                    </m:r>
                                  </m:e>
                                  <m:sub>
                                    <m:r>
                                      <a:rPr kumimoji="0" lang="es-ES" sz="1400" b="0" i="1" u="none" strike="noStrike" kern="120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prstClr val="black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𝑃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kumimoji="0" lang="es-E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mc:Choice>
                  <mc:Fallback xmlns="">
                    <p:sp>
                      <p:nvSpPr>
                        <p:cNvPr id="9" name="Rectángulo 8">
                          <a:extLst>
                            <a:ext uri="{FF2B5EF4-FFF2-40B4-BE49-F238E27FC236}">
                              <a16:creationId xmlns:a16="http://schemas.microsoft.com/office/drawing/2014/main" id="{0019EACE-4C81-4518-B22F-7934BF22725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>
                        <a:xfrm>
                          <a:off x="334444" y="3519756"/>
                          <a:ext cx="415755" cy="307777"/>
                        </a:xfrm>
                        <a:prstGeom prst="rect">
                          <a:avLst/>
                        </a:prstGeom>
                        <a:blipFill>
                          <a:blip r:embed="rId15"/>
                          <a:stretch>
                            <a:fillRect b="-2000"/>
                          </a:stretch>
                        </a:blipFill>
                      </p:spPr>
                      <p:txBody>
                        <a:bodyPr/>
                        <a:lstStyle/>
                        <a:p>
                          <a:r>
                            <a:rPr lang="es-E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sp>
                <p:nvSpPr>
                  <p:cNvPr id="23" name="Rectángulo 22">
                    <a:extLst>
                      <a:ext uri="{FF2B5EF4-FFF2-40B4-BE49-F238E27FC236}">
                        <a16:creationId xmlns:a16="http://schemas.microsoft.com/office/drawing/2014/main" id="{D23DF1B1-11EF-42A4-86EA-45FB8ED98194}"/>
                      </a:ext>
                    </a:extLst>
                  </p:cNvPr>
                  <p:cNvSpPr/>
                  <p:nvPr/>
                </p:nvSpPr>
                <p:spPr>
                  <a:xfrm>
                    <a:off x="1050231" y="2243047"/>
                    <a:ext cx="392119" cy="17973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E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" name="Rectángulo 10">
                      <a:extLst>
                        <a:ext uri="{FF2B5EF4-FFF2-40B4-BE49-F238E27FC236}">
                          <a16:creationId xmlns:a16="http://schemas.microsoft.com/office/drawing/2014/main" id="{DA28BF24-E822-4034-ACAC-7ACBF49209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2569" y="2143316"/>
                      <a:ext cx="433004" cy="307777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𝑑𝑦</m:t>
                            </m:r>
                          </m:oMath>
                        </m:oMathPara>
                      </a14:m>
                      <a:endParaRPr kumimoji="0" lang="es-E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mc:Choice>
              <mc:Fallback xmlns="">
                <p:sp>
                  <p:nvSpPr>
                    <p:cNvPr id="11" name="Rectángulo 10">
                      <a:extLst>
                        <a:ext uri="{FF2B5EF4-FFF2-40B4-BE49-F238E27FC236}">
                          <a16:creationId xmlns:a16="http://schemas.microsoft.com/office/drawing/2014/main" id="{DA28BF24-E822-4034-ACAC-7ACBF492093E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232569" y="2143316"/>
                      <a:ext cx="433004" cy="307777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 b="-8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s-E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8" name="Rectángulo 27">
                  <a:extLst>
                    <a:ext uri="{FF2B5EF4-FFF2-40B4-BE49-F238E27FC236}">
                      <a16:creationId xmlns:a16="http://schemas.microsoft.com/office/drawing/2014/main" id="{8A43471F-6AE6-485F-83FE-216C12E5F381}"/>
                    </a:ext>
                  </a:extLst>
                </p:cNvPr>
                <p:cNvSpPr/>
                <p:nvPr/>
              </p:nvSpPr>
              <p:spPr>
                <a:xfrm rot="5188326">
                  <a:off x="896959" y="1841402"/>
                  <a:ext cx="392119" cy="17973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Rectángulo 15">
                    <a:extLst>
                      <a:ext uri="{FF2B5EF4-FFF2-40B4-BE49-F238E27FC236}">
                        <a16:creationId xmlns:a16="http://schemas.microsoft.com/office/drawing/2014/main" id="{E0DCE7DF-7201-43F0-9A65-98DE539E16F8}"/>
                      </a:ext>
                    </a:extLst>
                  </p:cNvPr>
                  <p:cNvSpPr/>
                  <p:nvPr/>
                </p:nvSpPr>
                <p:spPr>
                  <a:xfrm>
                    <a:off x="968597" y="1771446"/>
                    <a:ext cx="290592" cy="307777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̂"/>
                              <m:ctrlPr>
                                <a:rPr kumimoji="0" lang="es-ES" sz="1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s-ES" sz="1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𝑗</m:t>
                              </m:r>
                            </m:e>
                          </m:acc>
                        </m:oMath>
                      </m:oMathPara>
                    </a14:m>
                    <a:endParaRPr kumimoji="0" lang="es-E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16" name="Rectángulo 15">
                    <a:extLst>
                      <a:ext uri="{FF2B5EF4-FFF2-40B4-BE49-F238E27FC236}">
                        <a16:creationId xmlns:a16="http://schemas.microsoft.com/office/drawing/2014/main" id="{E0DCE7DF-7201-43F0-9A65-98DE539E16F8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68597" y="1771446"/>
                    <a:ext cx="290592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r="-16667" b="-2000"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12" name="Rectángulo 11">
              <a:extLst>
                <a:ext uri="{FF2B5EF4-FFF2-40B4-BE49-F238E27FC236}">
                  <a16:creationId xmlns:a16="http://schemas.microsoft.com/office/drawing/2014/main" id="{7B5BDB39-DB18-484D-9A64-EE3E692F42B1}"/>
                </a:ext>
              </a:extLst>
            </p:cNvPr>
            <p:cNvSpPr/>
            <p:nvPr/>
          </p:nvSpPr>
          <p:spPr>
            <a:xfrm>
              <a:off x="64864" y="4106029"/>
              <a:ext cx="3532224" cy="21357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3BEEF073-6EAA-43AD-9F34-6DB98C192B96}"/>
                </a:ext>
              </a:extLst>
            </p:cNvPr>
            <p:cNvSpPr txBox="1"/>
            <p:nvPr/>
          </p:nvSpPr>
          <p:spPr>
            <a:xfrm>
              <a:off x="30229" y="4021080"/>
              <a:ext cx="36014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 +  +  +  +  +  +  +  +  +  +  +  +  +  +  +  +  +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83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7" grpId="0"/>
      <p:bldP spid="48" grpId="0"/>
      <p:bldP spid="49" grpId="0"/>
      <p:bldP spid="2" grpId="0"/>
      <p:bldP spid="15" grpId="0"/>
      <p:bldP spid="6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327446" y="744669"/>
            <a:ext cx="8618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Distribuciones continuas de carga.</a:t>
            </a:r>
            <a:endParaRPr kumimoji="0" lang="es-ES" sz="2000" b="1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Principio de superposición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sp>
        <p:nvSpPr>
          <p:cNvPr id="9" name="17 CuadroTexto"/>
          <p:cNvSpPr txBox="1"/>
          <p:nvPr/>
        </p:nvSpPr>
        <p:spPr>
          <a:xfrm>
            <a:off x="327446" y="1515041"/>
            <a:ext cx="52753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debido a una distribución continua de carga</a:t>
            </a:r>
            <a:endParaRPr kumimoji="0" lang="es-E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19 CuadroTexto"/>
              <p:cNvSpPr txBox="1"/>
              <p:nvPr/>
            </p:nvSpPr>
            <p:spPr>
              <a:xfrm>
                <a:off x="5971806" y="1200509"/>
                <a:ext cx="1946880" cy="799001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s-ES" sz="32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𝑉</m:t>
                    </m:r>
                    <m:r>
                      <a:rPr kumimoji="0" lang="es-ES" sz="32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/>
                        <a:ea typeface="+mn-ea"/>
                        <a:cs typeface="+mn-cs"/>
                      </a:rPr>
                      <m:t>=</m:t>
                    </m:r>
                  </m:oMath>
                </a14:m>
                <a:r>
                  <a:rPr kumimoji="0" lang="es-E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nary>
                      <m:naryPr>
                        <m:limLoc m:val="undOvr"/>
                        <m:subHide m:val="on"/>
                        <m:supHide m:val="on"/>
                        <m:ctrlPr>
                          <a:rPr kumimoji="0" lang="es-ES" sz="32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naryPr>
                      <m:sub/>
                      <m:sup/>
                      <m:e>
                        <m:f>
                          <m:fPr>
                            <m:ctrlPr>
                              <a:rPr kumimoji="0" lang="es-ES" sz="32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a:rPr kumimoji="0" lang="es-ES" sz="32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𝐾</m:t>
                            </m:r>
                            <m:r>
                              <a:rPr kumimoji="0" lang="es-ES" sz="32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+mn-ea"/>
                                <a:cs typeface="+mn-cs"/>
                              </a:rPr>
                              <m:t> </m:t>
                            </m:r>
                            <m:r>
                              <a:rPr kumimoji="0" lang="es-ES" sz="32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+mn-ea"/>
                                <a:cs typeface="+mn-cs"/>
                              </a:rPr>
                              <m:t>𝑑𝑞</m:t>
                            </m:r>
                          </m:num>
                          <m:den>
                            <m:r>
                              <a:rPr kumimoji="0" lang="es-ES" sz="32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ea typeface="+mn-ea"/>
                                <a:cs typeface="+mn-cs"/>
                              </a:rPr>
                              <m:t>𝑟</m:t>
                            </m:r>
                          </m:den>
                        </m:f>
                      </m:e>
                    </m:nary>
                  </m:oMath>
                </a14:m>
                <a:endParaRPr kumimoji="0" lang="es-E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" name="19 CuadroTexto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1806" y="1200509"/>
                <a:ext cx="1946880" cy="79900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o 4">
            <a:extLst>
              <a:ext uri="{FF2B5EF4-FFF2-40B4-BE49-F238E27FC236}">
                <a16:creationId xmlns:a16="http://schemas.microsoft.com/office/drawing/2014/main" id="{7C5A28CE-2646-4EBD-878E-31FCD96FAC03}"/>
              </a:ext>
            </a:extLst>
          </p:cNvPr>
          <p:cNvGrpSpPr/>
          <p:nvPr/>
        </p:nvGrpSpPr>
        <p:grpSpPr>
          <a:xfrm>
            <a:off x="450850" y="3130056"/>
            <a:ext cx="2759054" cy="931381"/>
            <a:chOff x="243346" y="2288844"/>
            <a:chExt cx="3792736" cy="1214287"/>
          </a:xfrm>
        </p:grpSpPr>
        <p:sp>
          <p:nvSpPr>
            <p:cNvPr id="12" name="Forma libre: forma 11">
              <a:extLst>
                <a:ext uri="{FF2B5EF4-FFF2-40B4-BE49-F238E27FC236}">
                  <a16:creationId xmlns:a16="http://schemas.microsoft.com/office/drawing/2014/main" id="{8CF21480-214D-45FE-BDDA-1E8462C18845}"/>
                </a:ext>
              </a:extLst>
            </p:cNvPr>
            <p:cNvSpPr/>
            <p:nvPr/>
          </p:nvSpPr>
          <p:spPr>
            <a:xfrm>
              <a:off x="299125" y="2288844"/>
              <a:ext cx="3671047" cy="1075888"/>
            </a:xfrm>
            <a:custGeom>
              <a:avLst/>
              <a:gdLst>
                <a:gd name="connsiteX0" fmla="*/ 0 w 3671047"/>
                <a:gd name="connsiteY0" fmla="*/ 571621 h 1075888"/>
                <a:gd name="connsiteX1" fmla="*/ 1176618 w 3671047"/>
                <a:gd name="connsiteY1" fmla="*/ 13568 h 1075888"/>
                <a:gd name="connsiteX2" fmla="*/ 2064124 w 3671047"/>
                <a:gd name="connsiteY2" fmla="*/ 1075885 h 1075888"/>
                <a:gd name="connsiteX3" fmla="*/ 3671047 w 3671047"/>
                <a:gd name="connsiteY3" fmla="*/ 121 h 107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047" h="1075888">
                  <a:moveTo>
                    <a:pt x="0" y="571621"/>
                  </a:moveTo>
                  <a:cubicBezTo>
                    <a:pt x="416298" y="250572"/>
                    <a:pt x="832597" y="-70476"/>
                    <a:pt x="1176618" y="13568"/>
                  </a:cubicBezTo>
                  <a:cubicBezTo>
                    <a:pt x="1520639" y="97612"/>
                    <a:pt x="1648386" y="1078126"/>
                    <a:pt x="2064124" y="1075885"/>
                  </a:cubicBezTo>
                  <a:cubicBezTo>
                    <a:pt x="2479862" y="1073644"/>
                    <a:pt x="3075454" y="536882"/>
                    <a:pt x="3671047" y="12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orma libre: forma 12">
              <a:extLst>
                <a:ext uri="{FF2B5EF4-FFF2-40B4-BE49-F238E27FC236}">
                  <a16:creationId xmlns:a16="http://schemas.microsoft.com/office/drawing/2014/main" id="{D3548B1B-758E-4303-9E27-A6C2BE0C23C3}"/>
                </a:ext>
              </a:extLst>
            </p:cNvPr>
            <p:cNvSpPr/>
            <p:nvPr/>
          </p:nvSpPr>
          <p:spPr>
            <a:xfrm>
              <a:off x="299125" y="2427243"/>
              <a:ext cx="3671047" cy="1075888"/>
            </a:xfrm>
            <a:custGeom>
              <a:avLst/>
              <a:gdLst>
                <a:gd name="connsiteX0" fmla="*/ 0 w 3671047"/>
                <a:gd name="connsiteY0" fmla="*/ 571621 h 1075888"/>
                <a:gd name="connsiteX1" fmla="*/ 1176618 w 3671047"/>
                <a:gd name="connsiteY1" fmla="*/ 13568 h 1075888"/>
                <a:gd name="connsiteX2" fmla="*/ 2064124 w 3671047"/>
                <a:gd name="connsiteY2" fmla="*/ 1075885 h 1075888"/>
                <a:gd name="connsiteX3" fmla="*/ 3671047 w 3671047"/>
                <a:gd name="connsiteY3" fmla="*/ 121 h 107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047" h="1075888">
                  <a:moveTo>
                    <a:pt x="0" y="571621"/>
                  </a:moveTo>
                  <a:cubicBezTo>
                    <a:pt x="416298" y="250572"/>
                    <a:pt x="832597" y="-70476"/>
                    <a:pt x="1176618" y="13568"/>
                  </a:cubicBezTo>
                  <a:cubicBezTo>
                    <a:pt x="1520639" y="97612"/>
                    <a:pt x="1648386" y="1078126"/>
                    <a:pt x="2064124" y="1075885"/>
                  </a:cubicBezTo>
                  <a:cubicBezTo>
                    <a:pt x="2479862" y="1073644"/>
                    <a:pt x="3075454" y="536882"/>
                    <a:pt x="3671047" y="12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82A6A25F-6D98-42C5-B37A-D9FE766922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3346" y="2882584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B3D28AB4-4321-439B-A3B8-B04BFCB404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28082" y="2291457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ángulo: esquinas redondeadas 15">
              <a:extLst>
                <a:ext uri="{FF2B5EF4-FFF2-40B4-BE49-F238E27FC236}">
                  <a16:creationId xmlns:a16="http://schemas.microsoft.com/office/drawing/2014/main" id="{A303D09E-ED1F-4723-9208-8AB19834D97F}"/>
                </a:ext>
              </a:extLst>
            </p:cNvPr>
            <p:cNvSpPr/>
            <p:nvPr/>
          </p:nvSpPr>
          <p:spPr>
            <a:xfrm rot="19679167">
              <a:off x="2811151" y="3172070"/>
              <a:ext cx="203031" cy="122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" name="Conector recto de flecha 16">
              <a:extLst>
                <a:ext uri="{FF2B5EF4-FFF2-40B4-BE49-F238E27FC236}">
                  <a16:creationId xmlns:a16="http://schemas.microsoft.com/office/drawing/2014/main" id="{5E57EAFE-163A-4F88-A30D-C10FFFCE92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79201" y="3009874"/>
              <a:ext cx="232455" cy="15163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232B4C19-1CEB-46AA-B35B-BEBF775193FC}"/>
                    </a:ext>
                  </a:extLst>
                </p:cNvPr>
                <p:cNvSpPr/>
                <p:nvPr/>
              </p:nvSpPr>
              <p:spPr>
                <a:xfrm>
                  <a:off x="1957629" y="2476154"/>
                  <a:ext cx="821572" cy="27699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𝑑𝑞</m:t>
                        </m:r>
                        <m:r>
                          <a:rPr kumimoji="0" lang="es-ES" sz="1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=</m:t>
                        </m:r>
                        <m:r>
                          <a:rPr kumimoji="0" lang="es-ES" sz="12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𝜆</m:t>
                        </m:r>
                        <m:r>
                          <a:rPr kumimoji="0" lang="es-ES" sz="12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𝑑𝑙</m:t>
                        </m:r>
                      </m:oMath>
                    </m:oMathPara>
                  </a14:m>
                  <a:endParaRPr kumimoji="0" lang="es-E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8" name="Rectángulo 17">
                  <a:extLst>
                    <a:ext uri="{FF2B5EF4-FFF2-40B4-BE49-F238E27FC236}">
                      <a16:creationId xmlns:a16="http://schemas.microsoft.com/office/drawing/2014/main" id="{232B4C19-1CEB-46AA-B35B-BEBF775193F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57629" y="2476154"/>
                  <a:ext cx="821572" cy="276998"/>
                </a:xfrm>
                <a:prstGeom prst="rect">
                  <a:avLst/>
                </a:prstGeom>
                <a:blipFill>
                  <a:blip r:embed="rId5"/>
                  <a:stretch>
                    <a:fillRect r="-23469" b="-37143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818CD4D4-24CA-4845-8D7D-D88824E4744A}"/>
                    </a:ext>
                  </a:extLst>
                </p:cNvPr>
                <p:cNvSpPr/>
                <p:nvPr/>
              </p:nvSpPr>
              <p:spPr>
                <a:xfrm>
                  <a:off x="2355016" y="2831945"/>
                  <a:ext cx="396453" cy="33964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kumimoji="0" lang="es-ES" sz="1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𝑙</m:t>
                            </m:r>
                          </m:e>
                        </m:acc>
                      </m:oMath>
                    </m:oMathPara>
                  </a14:m>
                  <a:endPara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0" name="Rectángulo 19">
                  <a:extLst>
                    <a:ext uri="{FF2B5EF4-FFF2-40B4-BE49-F238E27FC236}">
                      <a16:creationId xmlns:a16="http://schemas.microsoft.com/office/drawing/2014/main" id="{818CD4D4-24CA-4845-8D7D-D88824E4744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55016" y="2831945"/>
                  <a:ext cx="396453" cy="339645"/>
                </a:xfrm>
                <a:prstGeom prst="rect">
                  <a:avLst/>
                </a:prstGeom>
                <a:blipFill>
                  <a:blip r:embed="rId6"/>
                  <a:stretch>
                    <a:fillRect t="-13953" r="-38298" b="-18605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21" name="Conector recto de flecha 20">
            <a:extLst>
              <a:ext uri="{FF2B5EF4-FFF2-40B4-BE49-F238E27FC236}">
                <a16:creationId xmlns:a16="http://schemas.microsoft.com/office/drawing/2014/main" id="{0AD6BB97-D51D-46BE-A5E6-657778CAAD16}"/>
              </a:ext>
            </a:extLst>
          </p:cNvPr>
          <p:cNvCxnSpPr>
            <a:cxnSpLocks/>
            <a:stCxn id="16" idx="2"/>
            <a:endCxn id="22" idx="5"/>
          </p:cNvCxnSpPr>
          <p:nvPr/>
        </p:nvCxnSpPr>
        <p:spPr>
          <a:xfrm>
            <a:off x="2417524" y="3894153"/>
            <a:ext cx="2707684" cy="86761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lipse 21">
            <a:extLst>
              <a:ext uri="{FF2B5EF4-FFF2-40B4-BE49-F238E27FC236}">
                <a16:creationId xmlns:a16="http://schemas.microsoft.com/office/drawing/2014/main" id="{A73572CE-EF79-4597-95E4-F54F47CFF922}"/>
              </a:ext>
            </a:extLst>
          </p:cNvPr>
          <p:cNvSpPr>
            <a:spLocks noChangeAspect="1"/>
          </p:cNvSpPr>
          <p:nvPr/>
        </p:nvSpPr>
        <p:spPr>
          <a:xfrm>
            <a:off x="5063752" y="4700315"/>
            <a:ext cx="72000" cy="720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ángulo 22">
                <a:extLst>
                  <a:ext uri="{FF2B5EF4-FFF2-40B4-BE49-F238E27FC236}">
                    <a16:creationId xmlns:a16="http://schemas.microsoft.com/office/drawing/2014/main" id="{A7497371-6E88-4DA1-82AD-CF5C3E9B91E2}"/>
                  </a:ext>
                </a:extLst>
              </p:cNvPr>
              <p:cNvSpPr/>
              <p:nvPr/>
            </p:nvSpPr>
            <p:spPr>
              <a:xfrm>
                <a:off x="5025122" y="4784261"/>
                <a:ext cx="339708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𝑃</m:t>
                      </m:r>
                    </m:oMath>
                  </m:oMathPara>
                </a14:m>
                <a:endParaRPr kumimoji="0" lang="es-E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3" name="Rectángulo 22">
                <a:extLst>
                  <a:ext uri="{FF2B5EF4-FFF2-40B4-BE49-F238E27FC236}">
                    <a16:creationId xmlns:a16="http://schemas.microsoft.com/office/drawing/2014/main" id="{A7497371-6E88-4DA1-82AD-CF5C3E9B91E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25122" y="4784261"/>
                <a:ext cx="339708" cy="30777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B59E48CF-DE71-4E43-8706-0FB7E5828795}"/>
                  </a:ext>
                </a:extLst>
              </p:cNvPr>
              <p:cNvSpPr/>
              <p:nvPr/>
            </p:nvSpPr>
            <p:spPr>
              <a:xfrm>
                <a:off x="2625122" y="3968814"/>
                <a:ext cx="313676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𝑟</m:t>
                      </m:r>
                    </m:oMath>
                  </m:oMathPara>
                </a14:m>
                <a:endParaRPr kumimoji="0" lang="es-E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4" name="Rectángulo 23">
                <a:extLst>
                  <a:ext uri="{FF2B5EF4-FFF2-40B4-BE49-F238E27FC236}">
                    <a16:creationId xmlns:a16="http://schemas.microsoft.com/office/drawing/2014/main" id="{B59E48CF-DE71-4E43-8706-0FB7E58287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5122" y="3968814"/>
                <a:ext cx="313676" cy="30777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upo 5">
            <a:extLst>
              <a:ext uri="{FF2B5EF4-FFF2-40B4-BE49-F238E27FC236}">
                <a16:creationId xmlns:a16="http://schemas.microsoft.com/office/drawing/2014/main" id="{017520E1-56C2-4011-B236-4BA8F5457F3A}"/>
              </a:ext>
            </a:extLst>
          </p:cNvPr>
          <p:cNvGrpSpPr/>
          <p:nvPr/>
        </p:nvGrpSpPr>
        <p:grpSpPr>
          <a:xfrm>
            <a:off x="3217991" y="2304962"/>
            <a:ext cx="3093261" cy="1709861"/>
            <a:chOff x="5907650" y="1494730"/>
            <a:chExt cx="3093261" cy="170986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Rectángulo 27">
                  <a:extLst>
                    <a:ext uri="{FF2B5EF4-FFF2-40B4-BE49-F238E27FC236}">
                      <a16:creationId xmlns:a16="http://schemas.microsoft.com/office/drawing/2014/main" id="{3D646565-B451-4D5E-A9B3-4DE7E9242BC3}"/>
                    </a:ext>
                  </a:extLst>
                </p:cNvPr>
                <p:cNvSpPr/>
                <p:nvPr/>
              </p:nvSpPr>
              <p:spPr>
                <a:xfrm>
                  <a:off x="7496017" y="1494730"/>
                  <a:ext cx="330410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D7D3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D7D3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8" name="Rectángulo 27">
                  <a:extLst>
                    <a:ext uri="{FF2B5EF4-FFF2-40B4-BE49-F238E27FC236}">
                      <a16:creationId xmlns:a16="http://schemas.microsoft.com/office/drawing/2014/main" id="{3D646565-B451-4D5E-A9B3-4DE7E9242BC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6017" y="1494730"/>
                  <a:ext cx="330410" cy="30777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Rectángulo 28">
                  <a:extLst>
                    <a:ext uri="{FF2B5EF4-FFF2-40B4-BE49-F238E27FC236}">
                      <a16:creationId xmlns:a16="http://schemas.microsoft.com/office/drawing/2014/main" id="{F0240BC6-1792-43EE-A85F-4A744D313877}"/>
                    </a:ext>
                  </a:extLst>
                </p:cNvPr>
                <p:cNvSpPr/>
                <p:nvPr/>
              </p:nvSpPr>
              <p:spPr>
                <a:xfrm>
                  <a:off x="7557943" y="2896814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𝑟</m:t>
                        </m:r>
                      </m:oMath>
                    </m:oMathPara>
                  </a14:m>
                  <a:endPara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9" name="Rectángulo 28">
                  <a:extLst>
                    <a:ext uri="{FF2B5EF4-FFF2-40B4-BE49-F238E27FC236}">
                      <a16:creationId xmlns:a16="http://schemas.microsoft.com/office/drawing/2014/main" id="{F0240BC6-1792-43EE-A85F-4A744D31387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57943" y="2896814"/>
                  <a:ext cx="313676" cy="307777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2" name="Conector recto de flecha 31">
              <a:extLst>
                <a:ext uri="{FF2B5EF4-FFF2-40B4-BE49-F238E27FC236}">
                  <a16:creationId xmlns:a16="http://schemas.microsoft.com/office/drawing/2014/main" id="{8705F2BF-B51D-43E4-A8D8-7B54151BF9E6}"/>
                </a:ext>
              </a:extLst>
            </p:cNvPr>
            <p:cNvCxnSpPr>
              <a:cxnSpLocks/>
              <a:stCxn id="43" idx="0"/>
            </p:cNvCxnSpPr>
            <p:nvPr/>
          </p:nvCxnSpPr>
          <p:spPr>
            <a:xfrm flipH="1" flipV="1">
              <a:off x="7482601" y="1552165"/>
              <a:ext cx="26832" cy="664868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AF935434-7C30-49F6-8D05-D834168F8376}"/>
                </a:ext>
              </a:extLst>
            </p:cNvPr>
            <p:cNvGrpSpPr/>
            <p:nvPr/>
          </p:nvGrpSpPr>
          <p:grpSpPr>
            <a:xfrm>
              <a:off x="5913579" y="1892256"/>
              <a:ext cx="3087332" cy="1079141"/>
              <a:chOff x="4199068" y="3478459"/>
              <a:chExt cx="3087332" cy="1079141"/>
            </a:xfrm>
          </p:grpSpPr>
          <p:sp>
            <p:nvSpPr>
              <p:cNvPr id="34" name="Forma libre: forma 33">
                <a:extLst>
                  <a:ext uri="{FF2B5EF4-FFF2-40B4-BE49-F238E27FC236}">
                    <a16:creationId xmlns:a16="http://schemas.microsoft.com/office/drawing/2014/main" id="{4BE0CCBD-62B8-445D-9840-F88A578554CD}"/>
                  </a:ext>
                </a:extLst>
              </p:cNvPr>
              <p:cNvSpPr/>
              <p:nvPr/>
            </p:nvSpPr>
            <p:spPr>
              <a:xfrm>
                <a:off x="4226400" y="4341195"/>
                <a:ext cx="3060000" cy="216405"/>
              </a:xfrm>
              <a:custGeom>
                <a:avLst/>
                <a:gdLst>
                  <a:gd name="connsiteX0" fmla="*/ 0 w 3060000"/>
                  <a:gd name="connsiteY0" fmla="*/ 216405 h 216405"/>
                  <a:gd name="connsiteX1" fmla="*/ 1519200 w 3060000"/>
                  <a:gd name="connsiteY1" fmla="*/ 405 h 216405"/>
                  <a:gd name="connsiteX2" fmla="*/ 3060000 w 3060000"/>
                  <a:gd name="connsiteY2" fmla="*/ 173205 h 21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60000" h="216405">
                    <a:moveTo>
                      <a:pt x="0" y="216405"/>
                    </a:moveTo>
                    <a:cubicBezTo>
                      <a:pt x="504600" y="112005"/>
                      <a:pt x="1009200" y="7605"/>
                      <a:pt x="1519200" y="405"/>
                    </a:cubicBezTo>
                    <a:cubicBezTo>
                      <a:pt x="2029200" y="-6795"/>
                      <a:pt x="2544600" y="83205"/>
                      <a:pt x="3060000" y="17320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orma libre: forma 34">
                <a:extLst>
                  <a:ext uri="{FF2B5EF4-FFF2-40B4-BE49-F238E27FC236}">
                    <a16:creationId xmlns:a16="http://schemas.microsoft.com/office/drawing/2014/main" id="{54BFBA07-4D39-4DA7-A11D-34D5848663E6}"/>
                  </a:ext>
                </a:extLst>
              </p:cNvPr>
              <p:cNvSpPr/>
              <p:nvPr/>
            </p:nvSpPr>
            <p:spPr>
              <a:xfrm>
                <a:off x="4199068" y="3478459"/>
                <a:ext cx="3060000" cy="216405"/>
              </a:xfrm>
              <a:custGeom>
                <a:avLst/>
                <a:gdLst>
                  <a:gd name="connsiteX0" fmla="*/ 0 w 3060000"/>
                  <a:gd name="connsiteY0" fmla="*/ 216405 h 216405"/>
                  <a:gd name="connsiteX1" fmla="*/ 1519200 w 3060000"/>
                  <a:gd name="connsiteY1" fmla="*/ 405 h 216405"/>
                  <a:gd name="connsiteX2" fmla="*/ 3060000 w 3060000"/>
                  <a:gd name="connsiteY2" fmla="*/ 173205 h 21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60000" h="216405">
                    <a:moveTo>
                      <a:pt x="0" y="216405"/>
                    </a:moveTo>
                    <a:cubicBezTo>
                      <a:pt x="504600" y="112005"/>
                      <a:pt x="1009200" y="7605"/>
                      <a:pt x="1519200" y="405"/>
                    </a:cubicBezTo>
                    <a:cubicBezTo>
                      <a:pt x="2029200" y="-6795"/>
                      <a:pt x="2544600" y="83205"/>
                      <a:pt x="3060000" y="17320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B1CC0A16-B203-4942-90EB-7E0083E1E0E9}"/>
                  </a:ext>
                </a:extLst>
              </p:cNvPr>
              <p:cNvCxnSpPr>
                <a:cxnSpLocks/>
                <a:endCxn id="34" idx="2"/>
              </p:cNvCxnSpPr>
              <p:nvPr/>
            </p:nvCxnSpPr>
            <p:spPr>
              <a:xfrm>
                <a:off x="7262404" y="3633425"/>
                <a:ext cx="23996" cy="880975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E9C4D441-AC16-4057-A00B-AAC8426B869E}"/>
                  </a:ext>
                </a:extLst>
              </p:cNvPr>
              <p:cNvCxnSpPr>
                <a:cxnSpLocks/>
                <a:stCxn id="35" idx="0"/>
              </p:cNvCxnSpPr>
              <p:nvPr/>
            </p:nvCxnSpPr>
            <p:spPr>
              <a:xfrm>
                <a:off x="4199068" y="3694864"/>
                <a:ext cx="32597" cy="86259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Forma libre: forma 38">
              <a:extLst>
                <a:ext uri="{FF2B5EF4-FFF2-40B4-BE49-F238E27FC236}">
                  <a16:creationId xmlns:a16="http://schemas.microsoft.com/office/drawing/2014/main" id="{687C610A-94D1-466C-980F-2FBEB9FD33EC}"/>
                </a:ext>
              </a:extLst>
            </p:cNvPr>
            <p:cNvSpPr/>
            <p:nvPr/>
          </p:nvSpPr>
          <p:spPr>
            <a:xfrm>
              <a:off x="5907650" y="2216705"/>
              <a:ext cx="3060000" cy="216405"/>
            </a:xfrm>
            <a:custGeom>
              <a:avLst/>
              <a:gdLst>
                <a:gd name="connsiteX0" fmla="*/ 0 w 3060000"/>
                <a:gd name="connsiteY0" fmla="*/ 216405 h 216405"/>
                <a:gd name="connsiteX1" fmla="*/ 1519200 w 3060000"/>
                <a:gd name="connsiteY1" fmla="*/ 405 h 216405"/>
                <a:gd name="connsiteX2" fmla="*/ 3060000 w 3060000"/>
                <a:gd name="connsiteY2" fmla="*/ 173205 h 21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0000" h="216405">
                  <a:moveTo>
                    <a:pt x="0" y="216405"/>
                  </a:moveTo>
                  <a:cubicBezTo>
                    <a:pt x="504600" y="112005"/>
                    <a:pt x="1009200" y="7605"/>
                    <a:pt x="1519200" y="405"/>
                  </a:cubicBezTo>
                  <a:cubicBezTo>
                    <a:pt x="2029200" y="-6795"/>
                    <a:pt x="2544600" y="83205"/>
                    <a:pt x="3060000" y="173205"/>
                  </a:cubicBezTo>
                </a:path>
              </a:pathLst>
            </a:custGeom>
            <a:noFill/>
            <a:ln w="63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12D9EADB-8701-4AA3-BF5A-22E35AC95A36}"/>
                </a:ext>
              </a:extLst>
            </p:cNvPr>
            <p:cNvSpPr/>
            <p:nvPr/>
          </p:nvSpPr>
          <p:spPr>
            <a:xfrm>
              <a:off x="5922230" y="2333447"/>
              <a:ext cx="3060000" cy="216405"/>
            </a:xfrm>
            <a:custGeom>
              <a:avLst/>
              <a:gdLst>
                <a:gd name="connsiteX0" fmla="*/ 0 w 3060000"/>
                <a:gd name="connsiteY0" fmla="*/ 216405 h 216405"/>
                <a:gd name="connsiteX1" fmla="*/ 1519200 w 3060000"/>
                <a:gd name="connsiteY1" fmla="*/ 405 h 216405"/>
                <a:gd name="connsiteX2" fmla="*/ 3060000 w 3060000"/>
                <a:gd name="connsiteY2" fmla="*/ 173205 h 21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0000" h="216405">
                  <a:moveTo>
                    <a:pt x="0" y="216405"/>
                  </a:moveTo>
                  <a:cubicBezTo>
                    <a:pt x="504600" y="112005"/>
                    <a:pt x="1009200" y="7605"/>
                    <a:pt x="1519200" y="405"/>
                  </a:cubicBezTo>
                  <a:cubicBezTo>
                    <a:pt x="2029200" y="-6795"/>
                    <a:pt x="2544600" y="83205"/>
                    <a:pt x="3060000" y="173205"/>
                  </a:cubicBezTo>
                </a:path>
              </a:pathLst>
            </a:custGeom>
            <a:noFill/>
            <a:ln w="63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1" name="Conector recto 40">
              <a:extLst>
                <a:ext uri="{FF2B5EF4-FFF2-40B4-BE49-F238E27FC236}">
                  <a16:creationId xmlns:a16="http://schemas.microsoft.com/office/drawing/2014/main" id="{75A501E1-3A23-4E99-A934-94D7572D91E5}"/>
                </a:ext>
              </a:extLst>
            </p:cNvPr>
            <p:cNvCxnSpPr>
              <a:cxnSpLocks/>
            </p:cNvCxnSpPr>
            <p:nvPr/>
          </p:nvCxnSpPr>
          <p:spPr>
            <a:xfrm>
              <a:off x="7567822" y="1878563"/>
              <a:ext cx="32597" cy="86259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cto 41">
              <a:extLst>
                <a:ext uri="{FF2B5EF4-FFF2-40B4-BE49-F238E27FC236}">
                  <a16:creationId xmlns:a16="http://schemas.microsoft.com/office/drawing/2014/main" id="{5DD8CCC0-1293-45C2-97CC-BC9CB1F207BC}"/>
                </a:ext>
              </a:extLst>
            </p:cNvPr>
            <p:cNvCxnSpPr>
              <a:cxnSpLocks/>
            </p:cNvCxnSpPr>
            <p:nvPr/>
          </p:nvCxnSpPr>
          <p:spPr>
            <a:xfrm>
              <a:off x="7402214" y="1886067"/>
              <a:ext cx="32597" cy="86259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Rectángulo: esquinas redondeadas 42">
              <a:extLst>
                <a:ext uri="{FF2B5EF4-FFF2-40B4-BE49-F238E27FC236}">
                  <a16:creationId xmlns:a16="http://schemas.microsoft.com/office/drawing/2014/main" id="{2079D444-EB16-4E4E-B4F4-714BDF8C46E7}"/>
                </a:ext>
              </a:extLst>
            </p:cNvPr>
            <p:cNvSpPr/>
            <p:nvPr/>
          </p:nvSpPr>
          <p:spPr>
            <a:xfrm>
              <a:off x="7419433" y="2217033"/>
              <a:ext cx="180000" cy="122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DE499BE7-72F2-4B96-8368-9FF91E8855B5}"/>
                    </a:ext>
                  </a:extLst>
                </p:cNvPr>
                <p:cNvSpPr/>
                <p:nvPr/>
              </p:nvSpPr>
              <p:spPr>
                <a:xfrm>
                  <a:off x="7533138" y="1965076"/>
                  <a:ext cx="738985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r>
                        <a:rPr kumimoji="0" lang="es-ES" sz="1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𝑑𝑞</m:t>
                      </m:r>
                    </m:oMath>
                  </a14:m>
                  <a:r>
                    <a: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=</a:t>
                  </a:r>
                  <a:r>
                    <a: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Cambria Math" panose="02040503050406030204" pitchFamily="18" charset="0"/>
                      <a:cs typeface="+mn-cs"/>
                    </a:rPr>
                    <a:t> </a:t>
                  </a:r>
                  <a14:m>
                    <m:oMath xmlns:m="http://schemas.openxmlformats.org/officeDocument/2006/math">
                      <m:r>
                        <a:rPr kumimoji="0" lang="es-ES" sz="1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𝜎</m:t>
                      </m:r>
                      <m:r>
                        <a:rPr kumimoji="0" lang="es-ES" sz="1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𝑑𝑆</m:t>
                      </m:r>
                    </m:oMath>
                  </a14:m>
                  <a:endParaRPr kumimoji="0" lang="es-E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4" name="Rectángulo 43">
                  <a:extLst>
                    <a:ext uri="{FF2B5EF4-FFF2-40B4-BE49-F238E27FC236}">
                      <a16:creationId xmlns:a16="http://schemas.microsoft.com/office/drawing/2014/main" id="{DE499BE7-72F2-4B96-8368-9FF91E8855B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33138" y="1965076"/>
                  <a:ext cx="738985" cy="276999"/>
                </a:xfrm>
                <a:prstGeom prst="rect">
                  <a:avLst/>
                </a:prstGeom>
                <a:blipFill>
                  <a:blip r:embed="rId10"/>
                  <a:stretch>
                    <a:fillRect b="-1521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1724C9C5-88EC-4CAE-8A07-D6D362DA85F9}"/>
                    </a:ext>
                  </a:extLst>
                </p:cNvPr>
                <p:cNvSpPr/>
                <p:nvPr/>
              </p:nvSpPr>
              <p:spPr>
                <a:xfrm>
                  <a:off x="7624704" y="2361295"/>
                  <a:ext cx="1201996" cy="40479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𝑑</m:t>
                        </m:r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𝑆</m:t>
                            </m:r>
                          </m:e>
                        </m:acc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=</m:t>
                        </m:r>
                        <m:r>
                          <a:rPr kumimoji="0" lang="es-E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𝑑𝑆</m:t>
                        </m:r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ED7D3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ED7D3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𝑛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5" name="Rectángulo 44">
                  <a:extLst>
                    <a:ext uri="{FF2B5EF4-FFF2-40B4-BE49-F238E27FC236}">
                      <a16:creationId xmlns:a16="http://schemas.microsoft.com/office/drawing/2014/main" id="{1724C9C5-88EC-4CAE-8A07-D6D362DA85F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24704" y="2361295"/>
                  <a:ext cx="1201996" cy="404791"/>
                </a:xfrm>
                <a:prstGeom prst="rect">
                  <a:avLst/>
                </a:prstGeom>
                <a:blipFill>
                  <a:blip r:embed="rId11"/>
                  <a:stretch>
                    <a:fillRect t="-2238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47" name="Conector recto de flecha 46">
            <a:extLst>
              <a:ext uri="{FF2B5EF4-FFF2-40B4-BE49-F238E27FC236}">
                <a16:creationId xmlns:a16="http://schemas.microsoft.com/office/drawing/2014/main" id="{2EEF1277-BBE5-4D16-ABC7-C7EBCEDA4F71}"/>
              </a:ext>
            </a:extLst>
          </p:cNvPr>
          <p:cNvCxnSpPr>
            <a:cxnSpLocks/>
          </p:cNvCxnSpPr>
          <p:nvPr/>
        </p:nvCxnSpPr>
        <p:spPr>
          <a:xfrm>
            <a:off x="4819774" y="3168721"/>
            <a:ext cx="279978" cy="155127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upo 48">
            <a:extLst>
              <a:ext uri="{FF2B5EF4-FFF2-40B4-BE49-F238E27FC236}">
                <a16:creationId xmlns:a16="http://schemas.microsoft.com/office/drawing/2014/main" id="{69D06C32-12F6-48C3-A4E5-64472EAF07CC}"/>
              </a:ext>
            </a:extLst>
          </p:cNvPr>
          <p:cNvGrpSpPr/>
          <p:nvPr/>
        </p:nvGrpSpPr>
        <p:grpSpPr>
          <a:xfrm>
            <a:off x="5110350" y="2643972"/>
            <a:ext cx="2880729" cy="2094705"/>
            <a:chOff x="4469567" y="1433140"/>
            <a:chExt cx="2880729" cy="2094705"/>
          </a:xfrm>
        </p:grpSpPr>
        <p:pic>
          <p:nvPicPr>
            <p:cNvPr id="50" name="Imagen 49">
              <a:extLst>
                <a:ext uri="{FF2B5EF4-FFF2-40B4-BE49-F238E27FC236}">
                  <a16:creationId xmlns:a16="http://schemas.microsoft.com/office/drawing/2014/main" id="{9C319CB6-F49D-4A04-B081-87AB195A0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001815" y="1433140"/>
              <a:ext cx="1348481" cy="1860404"/>
            </a:xfrm>
            <a:prstGeom prst="rect">
              <a:avLst/>
            </a:prstGeom>
          </p:spPr>
        </p:pic>
        <p:cxnSp>
          <p:nvCxnSpPr>
            <p:cNvPr id="52" name="Conector recto de flecha 51">
              <a:extLst>
                <a:ext uri="{FF2B5EF4-FFF2-40B4-BE49-F238E27FC236}">
                  <a16:creationId xmlns:a16="http://schemas.microsoft.com/office/drawing/2014/main" id="{D6C60B56-FB43-43C3-A619-728AC02F61A1}"/>
                </a:ext>
              </a:extLst>
            </p:cNvPr>
            <p:cNvCxnSpPr>
              <a:cxnSpLocks/>
              <a:stCxn id="60" idx="0"/>
            </p:cNvCxnSpPr>
            <p:nvPr/>
          </p:nvCxnSpPr>
          <p:spPr>
            <a:xfrm flipH="1">
              <a:off x="4469567" y="2481681"/>
              <a:ext cx="2391474" cy="1046164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9DF048CE-83BB-4281-8439-03F98A1E70ED}"/>
                    </a:ext>
                  </a:extLst>
                </p:cNvPr>
                <p:cNvSpPr/>
                <p:nvPr/>
              </p:nvSpPr>
              <p:spPr>
                <a:xfrm>
                  <a:off x="5174185" y="2708936"/>
                  <a:ext cx="313676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s-ES" sz="1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𝑟</m:t>
                        </m:r>
                      </m:oMath>
                    </m:oMathPara>
                  </a14:m>
                  <a:endParaRPr kumimoji="0" lang="es-E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5" name="Rectángulo 54">
                  <a:extLst>
                    <a:ext uri="{FF2B5EF4-FFF2-40B4-BE49-F238E27FC236}">
                      <a16:creationId xmlns:a16="http://schemas.microsoft.com/office/drawing/2014/main" id="{9DF048CE-83BB-4281-8439-03F98A1E70E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74185" y="2708936"/>
                  <a:ext cx="313676" cy="307777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Rectángulo 58">
                  <a:extLst>
                    <a:ext uri="{FF2B5EF4-FFF2-40B4-BE49-F238E27FC236}">
                      <a16:creationId xmlns:a16="http://schemas.microsoft.com/office/drawing/2014/main" id="{89CDE087-01B7-4F73-A405-AAEF97DE403A}"/>
                    </a:ext>
                  </a:extLst>
                </p:cNvPr>
                <p:cNvSpPr/>
                <p:nvPr/>
              </p:nvSpPr>
              <p:spPr>
                <a:xfrm>
                  <a:off x="6055649" y="2369117"/>
                  <a:ext cx="752065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r>
                        <a:rPr kumimoji="0" lang="es-ES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𝑑𝑞</m:t>
                      </m:r>
                    </m:oMath>
                  </a14:m>
                  <a:r>
                    <a: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=</a:t>
                  </a:r>
                  <a:r>
                    <a: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Cambria Math" panose="02040503050406030204" pitchFamily="18" charset="0"/>
                      <a:cs typeface="+mn-cs"/>
                    </a:rPr>
                    <a:t> </a:t>
                  </a:r>
                  <a14:m>
                    <m:oMath xmlns:m="http://schemas.openxmlformats.org/officeDocument/2006/math">
                      <m:r>
                        <a:rPr kumimoji="0" lang="es-ES" sz="1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𝜌</m:t>
                      </m:r>
                      <m:r>
                        <a:rPr kumimoji="0" lang="es-ES" sz="1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𝑑𝑉</m:t>
                      </m:r>
                    </m:oMath>
                  </a14:m>
                  <a:endParaRPr kumimoji="0" lang="es-E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3" name="Rectángulo 32">
                  <a:extLst>
                    <a:ext uri="{FF2B5EF4-FFF2-40B4-BE49-F238E27FC236}">
                      <a16:creationId xmlns:a16="http://schemas.microsoft.com/office/drawing/2014/main" id="{8431BC1E-2FA8-4816-BD97-57EB2A634BB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55649" y="2369117"/>
                  <a:ext cx="752065" cy="276999"/>
                </a:xfrm>
                <a:prstGeom prst="rect">
                  <a:avLst/>
                </a:prstGeom>
                <a:blipFill>
                  <a:blip r:embed="rId14"/>
                  <a:stretch>
                    <a:fillRect t="-2222" b="-17778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0" name="Rectángulo: esquinas redondeadas 59">
              <a:extLst>
                <a:ext uri="{FF2B5EF4-FFF2-40B4-BE49-F238E27FC236}">
                  <a16:creationId xmlns:a16="http://schemas.microsoft.com/office/drawing/2014/main" id="{1F151D69-A476-4D0E-8915-AB7CABD36F37}"/>
                </a:ext>
              </a:extLst>
            </p:cNvPr>
            <p:cNvSpPr/>
            <p:nvPr/>
          </p:nvSpPr>
          <p:spPr>
            <a:xfrm rot="5085468">
              <a:off x="6681342" y="2416259"/>
              <a:ext cx="216000" cy="144000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77907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ángulo 26"/>
              <p:cNvSpPr/>
              <p:nvPr/>
            </p:nvSpPr>
            <p:spPr>
              <a:xfrm>
                <a:off x="6624299" y="930966"/>
                <a:ext cx="2081980" cy="8563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𝑑𝑉</m:t>
                      </m:r>
                      <m:r>
                        <a:rPr kumimoji="0" lang="es-ES" sz="24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𝑑𝑞</m:t>
                          </m:r>
                        </m:num>
                        <m:den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7" name="Rectángulo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24299" y="930966"/>
                <a:ext cx="2081980" cy="85632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uadroTexto 6"/>
              <p:cNvSpPr txBox="1"/>
              <p:nvPr/>
            </p:nvSpPr>
            <p:spPr>
              <a:xfrm>
                <a:off x="3209414" y="2124973"/>
                <a:ext cx="1680781" cy="8073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naryPr>
                        <m:sub/>
                        <m:sup/>
                        <m:e>
                          <m:f>
                            <m:f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1</m:t>
                              </m:r>
                            </m:num>
                            <m:den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4</m:t>
                              </m:r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𝜋</m:t>
                              </m:r>
                              <m:sSub>
                                <m:sSubPr>
                                  <m:ctrlPr>
                                    <a:rPr kumimoji="0" lang="es-ES" sz="20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s-ES" sz="20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𝜀</m:t>
                                  </m:r>
                                </m:e>
                                <m:sub>
                                  <m:r>
                                    <a:rPr kumimoji="0" lang="es-ES" sz="20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0</m:t>
                                  </m:r>
                                </m:sub>
                              </m:sSub>
                            </m:den>
                          </m:f>
                          <m:f>
                            <m:fPr>
                              <m:ctrlP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fPr>
                            <m:num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𝑑𝑞</m:t>
                              </m:r>
                            </m:num>
                            <m:den>
                              <m:r>
                                <a:rPr kumimoji="0" lang="es-E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𝑟</m:t>
                              </m:r>
                            </m:den>
                          </m:f>
                        </m:e>
                      </m:nary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7" name="Cuadro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9414" y="2124973"/>
                <a:ext cx="1680781" cy="807337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ángulo 5"/>
              <p:cNvSpPr/>
              <p:nvPr/>
            </p:nvSpPr>
            <p:spPr>
              <a:xfrm>
                <a:off x="4877452" y="2127055"/>
                <a:ext cx="1262012" cy="72276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</m:num>
                        <m:den>
                          <m:r>
                            <a:rPr kumimoji="0" lang="es-E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𝑟</m:t>
                          </m:r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Rectángulo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7452" y="2127055"/>
                <a:ext cx="1262012" cy="72276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ángulo 15"/>
              <p:cNvSpPr/>
              <p:nvPr/>
            </p:nvSpPr>
            <p:spPr>
              <a:xfrm>
                <a:off x="6086299" y="2041342"/>
                <a:ext cx="3157980" cy="8552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d>
                        <m:dPr>
                          <m:ctrlP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0" lang="es-ES" sz="2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𝑧</m:t>
                          </m:r>
                        </m:e>
                      </m:d>
                      <m:r>
                        <a:rPr kumimoji="0" lang="es-E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radPr>
                            <m:deg/>
                            <m:e>
                              <m:sSup>
                                <m:sSup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𝑎</m:t>
                                  </m:r>
                                </m:e>
                                <m:sup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kumimoji="0" lang="es-E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𝑧</m:t>
                                  </m:r>
                                </m:e>
                                <m:sup>
                                  <m:r>
                                    <a:rPr kumimoji="0" lang="es-E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den>
                      </m:f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6" name="Rectángulo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6299" y="2041342"/>
                <a:ext cx="3157980" cy="855299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CuadroTexto 65"/>
              <p:cNvSpPr txBox="1"/>
              <p:nvPr/>
            </p:nvSpPr>
            <p:spPr>
              <a:xfrm>
                <a:off x="450850" y="3719719"/>
                <a:ext cx="2000163" cy="5266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=−</m:t>
                      </m:r>
                      <m:acc>
                        <m:accPr>
                          <m:chr m:val="⃗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𝛻</m:t>
                          </m:r>
                        </m:e>
                      </m:acc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𝑉</m:t>
                      </m:r>
                      <m:r>
                        <a:rPr kumimoji="0" lang="es-E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es-ES" sz="1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  <m:f>
                        <m:fPr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</m:num>
                        <m:den>
                          <m: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𝜕</m:t>
                          </m:r>
                          <m:r>
                            <m:rPr>
                              <m:nor/>
                            </m:rPr>
                            <a:rPr kumimoji="0" lang="es-ES" sz="1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 panose="020F0502020204030204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𝑧</m:t>
                          </m:r>
                        </m:den>
                      </m:f>
                      <m:acc>
                        <m:accPr>
                          <m:chr m:val="̂"/>
                          <m:ctrlPr>
                            <a:rPr kumimoji="0" lang="es-E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6" name="CuadroTexto 6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850" y="3719719"/>
                <a:ext cx="2000163" cy="526683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Rectángulo 66"/>
              <p:cNvSpPr/>
              <p:nvPr/>
            </p:nvSpPr>
            <p:spPr>
              <a:xfrm>
                <a:off x="3662777" y="3440411"/>
                <a:ext cx="4412042" cy="122725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𝐸</m:t>
                          </m:r>
                        </m:e>
                      </m:acc>
                      <m:r>
                        <a:rPr kumimoji="0" lang="es-ES" sz="3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f>
                        <m:fPr>
                          <m:ctrlP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num>
                        <m:den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4</m:t>
                          </m:r>
                          <m: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𝜋</m:t>
                          </m:r>
                          <m:sSub>
                            <m:sSubPr>
                              <m:ctrlPr>
                                <a:rPr kumimoji="0" lang="es-ES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𝜀</m:t>
                              </m:r>
                            </m:e>
                            <m:sub>
                              <m:r>
                                <a:rPr kumimoji="0" lang="es-E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0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Pr>
                        <m:num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𝑄</m:t>
                          </m:r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𝑧</m:t>
                          </m:r>
                        </m:num>
                        <m:den>
                          <m:sSup>
                            <m:sSupPr>
                              <m:ctrlPr>
                                <a:rPr kumimoji="0" lang="es-ES" sz="3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s-ES" sz="3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(</m:t>
                              </m:r>
                              <m:sSup>
                                <m:sSupPr>
                                  <m:ctrlP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𝑧</m:t>
                                  </m:r>
                                </m:e>
                                <m:sup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kumimoji="0" lang="es-ES" sz="3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𝑎</m:t>
                                  </m:r>
                                </m:e>
                                <m:sup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kumimoji="0" lang="es-ES" sz="3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)</m:t>
                              </m:r>
                            </m:e>
                            <m:sup>
                              <m:f>
                                <m:fPr>
                                  <m:type m:val="skw"/>
                                  <m:ctrlP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</m:ctrlPr>
                                </m:fPr>
                                <m:num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kumimoji="0" lang="es-ES" sz="32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70C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2</m:t>
                                  </m:r>
                                </m:den>
                              </m:f>
                            </m:sup>
                          </m:sSup>
                        </m:den>
                      </m:f>
                      <m:acc>
                        <m:accPr>
                          <m:chr m:val="̂"/>
                          <m:ctrlPr>
                            <a:rPr kumimoji="0" lang="es-ES" sz="3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s-ES" sz="3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𝑘</m:t>
                          </m:r>
                        </m:e>
                      </m:acc>
                    </m:oMath>
                  </m:oMathPara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7" name="Rectángulo 6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2777" y="3440411"/>
                <a:ext cx="4412042" cy="1227259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2.2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Times" panose="02020603050405020304" pitchFamily="18" charset="0"/>
              </a:rPr>
              <a:t>Principio de superposición</a:t>
            </a:r>
            <a:endParaRPr kumimoji="0" lang="es-ES" altLang="es-E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uLnTx/>
              <a:uFillTx/>
              <a:latin typeface="Times" panose="02020603050405020304" pitchFamily="18" charset="0"/>
              <a:ea typeface="+mn-ea"/>
              <a:cs typeface="+mn-cs"/>
            </a:endParaRPr>
          </a:p>
        </p:txBody>
      </p:sp>
      <p:sp>
        <p:nvSpPr>
          <p:cNvPr id="35" name="Rectángulo 34"/>
          <p:cNvSpPr/>
          <p:nvPr/>
        </p:nvSpPr>
        <p:spPr>
          <a:xfrm>
            <a:off x="337891" y="750098"/>
            <a:ext cx="60765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EJEMPLOS: </a:t>
            </a:r>
            <a:r>
              <a:rPr kumimoji="0" lang="es-ES_tradn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en el eje de un anillo cargado con carga Q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794B2A82-C347-4231-B69E-199ADE4FE40F}"/>
              </a:ext>
            </a:extLst>
          </p:cNvPr>
          <p:cNvGrpSpPr/>
          <p:nvPr/>
        </p:nvGrpSpPr>
        <p:grpSpPr>
          <a:xfrm>
            <a:off x="110577" y="1255699"/>
            <a:ext cx="2738033" cy="1849806"/>
            <a:chOff x="756374" y="2488436"/>
            <a:chExt cx="2738033" cy="1849806"/>
          </a:xfrm>
        </p:grpSpPr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33736021-6E2F-4C62-8159-A4ABE532F5E0}"/>
                </a:ext>
              </a:extLst>
            </p:cNvPr>
            <p:cNvGrpSpPr/>
            <p:nvPr/>
          </p:nvGrpSpPr>
          <p:grpSpPr>
            <a:xfrm>
              <a:off x="1253481" y="2488436"/>
              <a:ext cx="2240926" cy="1849806"/>
              <a:chOff x="1253481" y="2488436"/>
              <a:chExt cx="2240926" cy="184980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" name="Rectángulo 23">
                    <a:extLst>
                      <a:ext uri="{FF2B5EF4-FFF2-40B4-BE49-F238E27FC236}">
                        <a16:creationId xmlns:a16="http://schemas.microsoft.com/office/drawing/2014/main" id="{45F3EBE4-A84A-4584-8E10-AE4F2260BF7D}"/>
                      </a:ext>
                    </a:extLst>
                  </p:cNvPr>
                  <p:cNvSpPr/>
                  <p:nvPr/>
                </p:nvSpPr>
                <p:spPr>
                  <a:xfrm>
                    <a:off x="2471627" y="2793810"/>
                    <a:ext cx="306687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𝑟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4" name="Rectángulo 23">
                    <a:extLst>
                      <a:ext uri="{FF2B5EF4-FFF2-40B4-BE49-F238E27FC236}">
                        <a16:creationId xmlns:a16="http://schemas.microsoft.com/office/drawing/2014/main" id="{45F3EBE4-A84A-4584-8E10-AE4F2260BF7D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471627" y="2793810"/>
                    <a:ext cx="306687" cy="276999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" name="Rectángulo 24">
                    <a:extLst>
                      <a:ext uri="{FF2B5EF4-FFF2-40B4-BE49-F238E27FC236}">
                        <a16:creationId xmlns:a16="http://schemas.microsoft.com/office/drawing/2014/main" id="{A0C93D20-56A0-418D-9D0C-8B3633918E4A}"/>
                      </a:ext>
                    </a:extLst>
                  </p:cNvPr>
                  <p:cNvSpPr/>
                  <p:nvPr/>
                </p:nvSpPr>
                <p:spPr>
                  <a:xfrm>
                    <a:off x="1927334" y="2488436"/>
                    <a:ext cx="397738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𝑑𝑞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25" name="Rectángulo 24">
                    <a:extLst>
                      <a:ext uri="{FF2B5EF4-FFF2-40B4-BE49-F238E27FC236}">
                        <a16:creationId xmlns:a16="http://schemas.microsoft.com/office/drawing/2014/main" id="{A0C93D20-56A0-418D-9D0C-8B3633918E4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27334" y="2488436"/>
                    <a:ext cx="397738" cy="276999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" name="Grupo 1">
                <a:extLst>
                  <a:ext uri="{FF2B5EF4-FFF2-40B4-BE49-F238E27FC236}">
                    <a16:creationId xmlns:a16="http://schemas.microsoft.com/office/drawing/2014/main" id="{7AE99B36-A9D0-4F79-9586-D86EA0F40AB0}"/>
                  </a:ext>
                </a:extLst>
              </p:cNvPr>
              <p:cNvGrpSpPr/>
              <p:nvPr/>
            </p:nvGrpSpPr>
            <p:grpSpPr>
              <a:xfrm>
                <a:off x="1253481" y="2576592"/>
                <a:ext cx="947057" cy="1761650"/>
                <a:chOff x="2988971" y="2462772"/>
                <a:chExt cx="947057" cy="1761650"/>
              </a:xfrm>
            </p:grpSpPr>
            <p:grpSp>
              <p:nvGrpSpPr>
                <p:cNvPr id="15" name="Grupo 14">
                  <a:extLst>
                    <a:ext uri="{FF2B5EF4-FFF2-40B4-BE49-F238E27FC236}">
                      <a16:creationId xmlns:a16="http://schemas.microsoft.com/office/drawing/2014/main" id="{B1FAC24A-8C79-4D7B-8BB2-648962B3C774}"/>
                    </a:ext>
                  </a:extLst>
                </p:cNvPr>
                <p:cNvGrpSpPr/>
                <p:nvPr/>
              </p:nvGrpSpPr>
              <p:grpSpPr>
                <a:xfrm>
                  <a:off x="2988971" y="2462772"/>
                  <a:ext cx="947057" cy="1761650"/>
                  <a:chOff x="1804686" y="3535035"/>
                  <a:chExt cx="1232357" cy="1448152"/>
                </a:xfrm>
              </p:grpSpPr>
              <p:sp>
                <p:nvSpPr>
                  <p:cNvPr id="34" name="Elipse 33">
                    <a:extLst>
                      <a:ext uri="{FF2B5EF4-FFF2-40B4-BE49-F238E27FC236}">
                        <a16:creationId xmlns:a16="http://schemas.microsoft.com/office/drawing/2014/main" id="{9CA213E2-C7B8-4884-9B01-A9B6177C84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804686" y="3543187"/>
                    <a:ext cx="1154455" cy="1440000"/>
                  </a:xfrm>
                  <a:prstGeom prst="ellipse">
                    <a:avLst/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E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" name="Elipse 36">
                    <a:extLst>
                      <a:ext uri="{FF2B5EF4-FFF2-40B4-BE49-F238E27FC236}">
                        <a16:creationId xmlns:a16="http://schemas.microsoft.com/office/drawing/2014/main" id="{FDE3ABBA-BDB0-403E-A056-4B53240E8DF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882588" y="3535035"/>
                    <a:ext cx="1154455" cy="1440000"/>
                  </a:xfrm>
                  <a:prstGeom prst="ellipse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E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" name="Elipse 37">
                  <a:extLst>
                    <a:ext uri="{FF2B5EF4-FFF2-40B4-BE49-F238E27FC236}">
                      <a16:creationId xmlns:a16="http://schemas.microsoft.com/office/drawing/2014/main" id="{7865C5D0-5499-4267-8AB1-161A9DC03D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128234" y="2641866"/>
                  <a:ext cx="691032" cy="1413378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E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" name="Rectángulo: esquinas redondeadas 2">
                <a:extLst>
                  <a:ext uri="{FF2B5EF4-FFF2-40B4-BE49-F238E27FC236}">
                    <a16:creationId xmlns:a16="http://schemas.microsoft.com/office/drawing/2014/main" id="{C62DD308-F162-44BF-829D-2E8C8A32F146}"/>
                  </a:ext>
                </a:extLst>
              </p:cNvPr>
              <p:cNvSpPr/>
              <p:nvPr/>
            </p:nvSpPr>
            <p:spPr>
              <a:xfrm rot="2504033">
                <a:off x="1850069" y="2701022"/>
                <a:ext cx="191318" cy="135608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9" name="Conector recto de flecha 38">
                <a:extLst>
                  <a:ext uri="{FF2B5EF4-FFF2-40B4-BE49-F238E27FC236}">
                    <a16:creationId xmlns:a16="http://schemas.microsoft.com/office/drawing/2014/main" id="{5EA4134F-D9A1-4786-ACC5-699D70FA6E2D}"/>
                  </a:ext>
                </a:extLst>
              </p:cNvPr>
              <p:cNvCxnSpPr>
                <a:cxnSpLocks/>
                <a:endCxn id="3" idx="2"/>
              </p:cNvCxnSpPr>
              <p:nvPr/>
            </p:nvCxnSpPr>
            <p:spPr>
              <a:xfrm flipV="1">
                <a:off x="1697369" y="2819424"/>
                <a:ext cx="203224" cy="680542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" name="Rectángulo 39">
                    <a:extLst>
                      <a:ext uri="{FF2B5EF4-FFF2-40B4-BE49-F238E27FC236}">
                        <a16:creationId xmlns:a16="http://schemas.microsoft.com/office/drawing/2014/main" id="{E74A7EC9-248E-4036-B774-980755735AF5}"/>
                      </a:ext>
                    </a:extLst>
                  </p:cNvPr>
                  <p:cNvSpPr/>
                  <p:nvPr/>
                </p:nvSpPr>
                <p:spPr>
                  <a:xfrm>
                    <a:off x="1546747" y="2981823"/>
                    <a:ext cx="308674" cy="276999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2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𝑎</m:t>
                          </m:r>
                        </m:oMath>
                      </m:oMathPara>
                    </a14:m>
                    <a:endParaRPr kumimoji="0" lang="es-E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40" name="Rectángulo 39">
                    <a:extLst>
                      <a:ext uri="{FF2B5EF4-FFF2-40B4-BE49-F238E27FC236}">
                        <a16:creationId xmlns:a16="http://schemas.microsoft.com/office/drawing/2014/main" id="{E74A7EC9-248E-4036-B774-980755735AF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546747" y="2981823"/>
                    <a:ext cx="308674" cy="276999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8" name="Conector recto 17">
                <a:extLst>
                  <a:ext uri="{FF2B5EF4-FFF2-40B4-BE49-F238E27FC236}">
                    <a16:creationId xmlns:a16="http://schemas.microsoft.com/office/drawing/2014/main" id="{77451738-87F9-4662-9B5A-A1752E8B6A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06407" y="3496072"/>
                <a:ext cx="2088000" cy="4584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ector recto de flecha 21">
                <a:extLst>
                  <a:ext uri="{FF2B5EF4-FFF2-40B4-BE49-F238E27FC236}">
                    <a16:creationId xmlns:a16="http://schemas.microsoft.com/office/drawing/2014/main" id="{3D05FF88-FCE3-4E22-ABD6-6F2B41E0E8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56525" y="2777282"/>
                <a:ext cx="1110660" cy="731635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Elipse 43">
                <a:extLst>
                  <a:ext uri="{FF2B5EF4-FFF2-40B4-BE49-F238E27FC236}">
                    <a16:creationId xmlns:a16="http://schemas.microsoft.com/office/drawing/2014/main" id="{345E6742-6C7C-4542-B807-13E9052197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50908" y="34818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" name="Rectángulo 44">
                    <a:extLst>
                      <a:ext uri="{FF2B5EF4-FFF2-40B4-BE49-F238E27FC236}">
                        <a16:creationId xmlns:a16="http://schemas.microsoft.com/office/drawing/2014/main" id="{4B5A2636-8DA9-4329-BBA3-BE9BCBAD826A}"/>
                      </a:ext>
                    </a:extLst>
                  </p:cNvPr>
                  <p:cNvSpPr/>
                  <p:nvPr/>
                </p:nvSpPr>
                <p:spPr>
                  <a:xfrm>
                    <a:off x="3012278" y="3565830"/>
                    <a:ext cx="339708" cy="307777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s-ES" sz="14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𝑃</m:t>
                          </m:r>
                        </m:oMath>
                      </m:oMathPara>
                    </a14:m>
                    <a:endParaRPr kumimoji="0" lang="es-E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45" name="Rectángulo 44">
                    <a:extLst>
                      <a:ext uri="{FF2B5EF4-FFF2-40B4-BE49-F238E27FC236}">
                        <a16:creationId xmlns:a16="http://schemas.microsoft.com/office/drawing/2014/main" id="{4B5A2636-8DA9-4329-BBA3-BE9BCBAD826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012278" y="3565830"/>
                    <a:ext cx="339708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s-E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48" name="Conector recto 47">
              <a:extLst>
                <a:ext uri="{FF2B5EF4-FFF2-40B4-BE49-F238E27FC236}">
                  <a16:creationId xmlns:a16="http://schemas.microsoft.com/office/drawing/2014/main" id="{5B0CDBA9-F23A-43C8-91AD-10B2F9556491}"/>
                </a:ext>
              </a:extLst>
            </p:cNvPr>
            <p:cNvCxnSpPr>
              <a:cxnSpLocks/>
            </p:cNvCxnSpPr>
            <p:nvPr/>
          </p:nvCxnSpPr>
          <p:spPr>
            <a:xfrm>
              <a:off x="756374" y="3497133"/>
              <a:ext cx="468000" cy="4584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7092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7" grpId="0"/>
      <p:bldP spid="6" grpId="0"/>
      <p:bldP spid="66" grpId="0"/>
      <p:bldP spid="6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4"/>
          <p:cNvSpPr txBox="1">
            <a:spLocks noGrp="1"/>
          </p:cNvSpPr>
          <p:nvPr>
            <p:ph type="ctrTitle"/>
          </p:nvPr>
        </p:nvSpPr>
        <p:spPr>
          <a:xfrm>
            <a:off x="0" y="3136200"/>
            <a:ext cx="7860669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es-ES" altLang="es-ES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" panose="02020603050405020304" pitchFamily="18" charset="0"/>
                <a:cs typeface="Times" panose="02020603050405020304" pitchFamily="18" charset="0"/>
              </a:rPr>
              <a:t>Superficies equipotenciales</a:t>
            </a:r>
          </a:p>
        </p:txBody>
      </p:sp>
      <p:sp>
        <p:nvSpPr>
          <p:cNvPr id="224" name="Google Shape;224;p14"/>
          <p:cNvSpPr txBox="1"/>
          <p:nvPr/>
        </p:nvSpPr>
        <p:spPr>
          <a:xfrm>
            <a:off x="463525" y="0"/>
            <a:ext cx="2438400" cy="31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12000" b="1" i="0" u="none" strike="noStrike" kern="1200" cap="none" spc="0" normalizeH="0" baseline="0" noProof="0" dirty="0">
                <a:ln>
                  <a:noFill/>
                </a:ln>
                <a:solidFill>
                  <a:srgbClr val="3F5378"/>
                </a:solidFill>
                <a:effectLst/>
                <a:uLnTx/>
                <a:uFillTx/>
                <a:latin typeface="Roboto Condensed"/>
                <a:ea typeface="Roboto Condensed"/>
                <a:cs typeface="Roboto Condensed"/>
                <a:sym typeface="Roboto Condensed"/>
              </a:rPr>
              <a:t>2.3</a:t>
            </a:r>
            <a:endParaRPr kumimoji="0" sz="3000" b="1" i="0" u="none" strike="noStrike" kern="1200" cap="none" spc="0" normalizeH="0" baseline="0" noProof="0" dirty="0">
              <a:ln>
                <a:noFill/>
              </a:ln>
              <a:solidFill>
                <a:srgbClr val="3F5378"/>
              </a:solidFill>
              <a:effectLst/>
              <a:uLnTx/>
              <a:uFillTx/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7822" y="2781226"/>
            <a:ext cx="1123085" cy="596253"/>
          </a:xfrm>
          <a:prstGeom prst="rect">
            <a:avLst/>
          </a:prstGeom>
        </p:spPr>
      </p:pic>
      <p:cxnSp>
        <p:nvCxnSpPr>
          <p:cNvPr id="9" name="Conector recto 8"/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2.3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Superficies equipotenciales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F2912034-4C8A-4DAF-B58A-D275BF64E0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7396" y="1140280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91979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9">
            <a:extLst>
              <a:ext uri="{FF2B5EF4-FFF2-40B4-BE49-F238E27FC236}">
                <a16:creationId xmlns:a16="http://schemas.microsoft.com/office/drawing/2014/main" id="{2C553FCB-A8D4-4192-B4A9-A87FA90826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315" y="51462"/>
            <a:ext cx="1123085" cy="596253"/>
          </a:xfrm>
          <a:prstGeom prst="rect">
            <a:avLst/>
          </a:prstGeom>
        </p:spPr>
      </p:pic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9455E0-32F9-4E7D-B892-75C34706D78D}"/>
              </a:ext>
            </a:extLst>
          </p:cNvPr>
          <p:cNvCxnSpPr/>
          <p:nvPr/>
        </p:nvCxnSpPr>
        <p:spPr>
          <a:xfrm flipH="1">
            <a:off x="0" y="724516"/>
            <a:ext cx="910540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adroTexto 1"/>
          <p:cNvSpPr txBox="1"/>
          <p:nvPr/>
        </p:nvSpPr>
        <p:spPr>
          <a:xfrm>
            <a:off x="373942" y="689641"/>
            <a:ext cx="84398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Superficies equipotenciales: el </a:t>
            </a:r>
            <a:r>
              <a:rPr kumimoji="0" 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potencial toma un valor constante</a:t>
            </a: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5" name="CuadroTexto 34"/>
          <p:cNvSpPr txBox="1"/>
          <p:nvPr/>
        </p:nvSpPr>
        <p:spPr>
          <a:xfrm>
            <a:off x="3182545" y="1954924"/>
            <a:ext cx="23648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Esferas concéntricas para cargas puntuales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CuadroTexto 38"/>
              <p:cNvSpPr txBox="1"/>
              <p:nvPr/>
            </p:nvSpPr>
            <p:spPr>
              <a:xfrm>
                <a:off x="871450" y="3182531"/>
                <a:ext cx="7362499" cy="3874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En una misma superficie equipotencial,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∆</m:t>
                    </m:r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𝑉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=0 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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Sup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,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  <m:sup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p>
                    </m:sSubSup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(</m:t>
                    </m:r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</m:sSub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−</m:t>
                    </m:r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𝑉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</m:sSub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)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=0</m:t>
                    </m:r>
                  </m:oMath>
                </a14:m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9" name="CuadroTexto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1450" y="3182531"/>
                <a:ext cx="7362499" cy="387414"/>
              </a:xfrm>
              <a:prstGeom prst="rect">
                <a:avLst/>
              </a:prstGeom>
              <a:blipFill>
                <a:blip r:embed="rId4"/>
                <a:stretch>
                  <a:fillRect l="-745" t="-7813" b="-20313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CuadroTexto 40"/>
              <p:cNvSpPr txBox="1"/>
              <p:nvPr/>
            </p:nvSpPr>
            <p:spPr>
              <a:xfrm>
                <a:off x="-19300" y="3479927"/>
                <a:ext cx="9144000" cy="10209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Si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Sup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,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b>
                      <m:sup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p>
                    </m:sSubSup>
                    <m:sSub>
                      <m:sSub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  <m:sub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  <m:nary>
                      <m:naryPr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𝐴</m:t>
                        </m:r>
                      </m:sub>
                      <m:sup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𝐵</m:t>
                        </m:r>
                      </m:sup>
                      <m:e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𝐸</m:t>
                            </m:r>
                          </m:e>
                        </m:acc>
                      </m:e>
                    </m:nary>
                    <m:r>
                      <a:rPr kumimoji="0" lang="es-ES" sz="1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∙</m:t>
                    </m:r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𝑑</m:t>
                    </m:r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𝑙</m:t>
                        </m:r>
                      </m:e>
                    </m:acc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=</m:t>
                    </m:r>
                    <m:r>
                      <a:rPr kumimoji="0" lang="es-E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0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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  <a:sym typeface="Wingdings" panose="05000000000000000000" pitchFamily="2" charset="2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  <a:sym typeface="Wingdings" panose="05000000000000000000" pitchFamily="2" charset="2"/>
                          </a:rPr>
                          <m:t>𝐸</m:t>
                        </m:r>
                      </m:e>
                    </m:acc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es </a:t>
                </a:r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perpendicular a (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𝑑</m:t>
                    </m:r>
                    <m:acc>
                      <m:accPr>
                        <m:chr m:val="⃗"/>
                        <m:ctrlP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accPr>
                      <m:e>
                        <m:r>
                          <a:rPr kumimoji="0" lang="es-ES" sz="1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𝑙</m:t>
                        </m:r>
                      </m:e>
                    </m:acc>
                  </m:oMath>
                </a14:m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) </a:t>
                </a:r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 las líneas de campo son perpendiculares a las superficies equipotenciales en cada punto y apuntan donde </a:t>
                </a:r>
                <a14:m>
                  <m:oMath xmlns:m="http://schemas.openxmlformats.org/officeDocument/2006/math">
                    <m:r>
                      <a:rPr kumimoji="0" lang="es-ES" sz="1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𝑉</m:t>
                    </m:r>
                  </m:oMath>
                </a14:m>
                <a:r>
                  <a: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  <a:sym typeface="Wingdings" panose="05000000000000000000" pitchFamily="2" charset="2"/>
                  </a:rPr>
                  <a:t> disminuye.</a:t>
                </a:r>
                <a:endPara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E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41" name="CuadroTexto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9300" y="3479927"/>
                <a:ext cx="9144000" cy="1020921"/>
              </a:xfrm>
              <a:prstGeom prst="rect">
                <a:avLst/>
              </a:prstGeom>
              <a:blipFill>
                <a:blip r:embed="rId5"/>
                <a:stretch>
                  <a:fillRect t="-48503" b="-23952"/>
                </a:stretch>
              </a:blipFill>
            </p:spPr>
            <p:txBody>
              <a:bodyPr/>
              <a:lstStyle/>
              <a:p>
                <a:r>
                  <a:rPr lang="es-E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CuadroTexto 41"/>
          <p:cNvSpPr txBox="1"/>
          <p:nvPr/>
        </p:nvSpPr>
        <p:spPr>
          <a:xfrm>
            <a:off x="83859" y="4294735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Dos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 superficies equipotenciales no se pueden cortar 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 Box 4">
            <a:extLst>
              <a:ext uri="{FF2B5EF4-FFF2-40B4-BE49-F238E27FC236}">
                <a16:creationId xmlns:a16="http://schemas.microsoft.com/office/drawing/2014/main" id="{6A5842AF-ED60-4385-BB84-EBED346002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198438"/>
            <a:ext cx="753146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2.3</a:t>
            </a:r>
            <a:r>
              <a:rPr kumimoji="0" lang="es-ES" altLang="es-E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Times" panose="02020603050405020304" pitchFamily="18" charset="0"/>
                <a:ea typeface="+mn-ea"/>
                <a:cs typeface="+mn-cs"/>
              </a:rPr>
              <a:t> Superficies equipotenciales</a:t>
            </a:r>
          </a:p>
        </p:txBody>
      </p:sp>
      <p:sp>
        <p:nvSpPr>
          <p:cNvPr id="13" name="CuadroTexto 12"/>
          <p:cNvSpPr txBox="1"/>
          <p:nvPr/>
        </p:nvSpPr>
        <p:spPr>
          <a:xfrm>
            <a:off x="83859" y="4768312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Están más próximas donde el campo eléctrico es mayor.</a:t>
            </a: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 </a:t>
            </a: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B674855C-5777-4A77-A291-065015EDC333}"/>
              </a:ext>
            </a:extLst>
          </p:cNvPr>
          <p:cNvGrpSpPr/>
          <p:nvPr/>
        </p:nvGrpSpPr>
        <p:grpSpPr>
          <a:xfrm>
            <a:off x="126747" y="988963"/>
            <a:ext cx="2143125" cy="2168086"/>
            <a:chOff x="3500437" y="1481813"/>
            <a:chExt cx="2143125" cy="2168086"/>
          </a:xfrm>
        </p:grpSpPr>
        <p:pic>
          <p:nvPicPr>
            <p:cNvPr id="3" name="Imagen 2">
              <a:extLst>
                <a:ext uri="{FF2B5EF4-FFF2-40B4-BE49-F238E27FC236}">
                  <a16:creationId xmlns:a16="http://schemas.microsoft.com/office/drawing/2014/main" id="{C761282F-FD8B-419D-9613-1ABD46EC5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500437" y="1506774"/>
              <a:ext cx="2143125" cy="2143125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Rectángulo 3">
                  <a:extLst>
                    <a:ext uri="{FF2B5EF4-FFF2-40B4-BE49-F238E27FC236}">
                      <a16:creationId xmlns:a16="http://schemas.microsoft.com/office/drawing/2014/main" id="{05B14935-983A-457C-990A-3BE349DD3B07}"/>
                    </a:ext>
                  </a:extLst>
                </p:cNvPr>
                <p:cNvSpPr/>
                <p:nvPr/>
              </p:nvSpPr>
              <p:spPr>
                <a:xfrm>
                  <a:off x="4916562" y="1841332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" name="Rectángulo 3">
                  <a:extLst>
                    <a:ext uri="{FF2B5EF4-FFF2-40B4-BE49-F238E27FC236}">
                      <a16:creationId xmlns:a16="http://schemas.microsoft.com/office/drawing/2014/main" id="{05B14935-983A-457C-990A-3BE349DD3B0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16562" y="1841332"/>
                  <a:ext cx="390876" cy="402931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CuadroTexto 4">
                  <a:extLst>
                    <a:ext uri="{FF2B5EF4-FFF2-40B4-BE49-F238E27FC236}">
                      <a16:creationId xmlns:a16="http://schemas.microsoft.com/office/drawing/2014/main" id="{79DC80A5-BDB9-49A4-AE51-E18BA382365A}"/>
                    </a:ext>
                  </a:extLst>
                </p:cNvPr>
                <p:cNvSpPr txBox="1"/>
                <p:nvPr/>
              </p:nvSpPr>
              <p:spPr>
                <a:xfrm>
                  <a:off x="3896327" y="1857446"/>
                  <a:ext cx="26853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" name="CuadroTexto 4">
                  <a:extLst>
                    <a:ext uri="{FF2B5EF4-FFF2-40B4-BE49-F238E27FC236}">
                      <a16:creationId xmlns:a16="http://schemas.microsoft.com/office/drawing/2014/main" id="{79DC80A5-BDB9-49A4-AE51-E18BA38236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96327" y="1857446"/>
                  <a:ext cx="268535" cy="276999"/>
                </a:xfrm>
                <a:prstGeom prst="rect">
                  <a:avLst/>
                </a:prstGeom>
                <a:blipFill>
                  <a:blip r:embed="rId8"/>
                  <a:stretch>
                    <a:fillRect l="-22727" r="-6818" b="-1555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CuadroTexto 15">
                  <a:extLst>
                    <a:ext uri="{FF2B5EF4-FFF2-40B4-BE49-F238E27FC236}">
                      <a16:creationId xmlns:a16="http://schemas.microsoft.com/office/drawing/2014/main" id="{A905EAA3-DFD4-4360-801D-7FCC1A652618}"/>
                    </a:ext>
                  </a:extLst>
                </p:cNvPr>
                <p:cNvSpPr txBox="1"/>
                <p:nvPr/>
              </p:nvSpPr>
              <p:spPr>
                <a:xfrm>
                  <a:off x="3531614" y="1481813"/>
                  <a:ext cx="27385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6" name="CuadroTexto 15">
                  <a:extLst>
                    <a:ext uri="{FF2B5EF4-FFF2-40B4-BE49-F238E27FC236}">
                      <a16:creationId xmlns:a16="http://schemas.microsoft.com/office/drawing/2014/main" id="{A905EAA3-DFD4-4360-801D-7FCC1A6526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31614" y="1481813"/>
                  <a:ext cx="273857" cy="276999"/>
                </a:xfrm>
                <a:prstGeom prst="rect">
                  <a:avLst/>
                </a:prstGeom>
                <a:blipFill>
                  <a:blip r:embed="rId9"/>
                  <a:stretch>
                    <a:fillRect l="-22222" r="-6667" b="-15217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685B67DA-FCE2-469D-B890-AD4E13D97C93}"/>
              </a:ext>
            </a:extLst>
          </p:cNvPr>
          <p:cNvGrpSpPr/>
          <p:nvPr/>
        </p:nvGrpSpPr>
        <p:grpSpPr>
          <a:xfrm>
            <a:off x="6892203" y="1003714"/>
            <a:ext cx="2180223" cy="2193371"/>
            <a:chOff x="5806865" y="1500187"/>
            <a:chExt cx="2143125" cy="2143125"/>
          </a:xfrm>
        </p:grpSpPr>
        <p:pic>
          <p:nvPicPr>
            <p:cNvPr id="18" name="Imagen 17">
              <a:extLst>
                <a:ext uri="{FF2B5EF4-FFF2-40B4-BE49-F238E27FC236}">
                  <a16:creationId xmlns:a16="http://schemas.microsoft.com/office/drawing/2014/main" id="{FCF4E545-AA1A-41C4-81A7-40975CCBE52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06865" y="1500187"/>
              <a:ext cx="2143125" cy="2143125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85CBEFD1-52BB-4C95-9446-0596BED0A357}"/>
                    </a:ext>
                  </a:extLst>
                </p:cNvPr>
                <p:cNvSpPr/>
                <p:nvPr/>
              </p:nvSpPr>
              <p:spPr>
                <a:xfrm>
                  <a:off x="7227783" y="1800423"/>
                  <a:ext cx="390876" cy="4029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s-ES" sz="18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𝐸</m:t>
                            </m:r>
                          </m:e>
                        </m:acc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9" name="Rectángulo 18">
                  <a:extLst>
                    <a:ext uri="{FF2B5EF4-FFF2-40B4-BE49-F238E27FC236}">
                      <a16:creationId xmlns:a16="http://schemas.microsoft.com/office/drawing/2014/main" id="{85CBEFD1-52BB-4C95-9446-0596BED0A35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7783" y="1800423"/>
                  <a:ext cx="390876" cy="402931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27917648-0338-469E-A2D2-7A46BBDA1A4E}"/>
                    </a:ext>
                  </a:extLst>
                </p:cNvPr>
                <p:cNvSpPr txBox="1"/>
                <p:nvPr/>
              </p:nvSpPr>
              <p:spPr>
                <a:xfrm>
                  <a:off x="6395262" y="2033609"/>
                  <a:ext cx="268535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0" name="CuadroTexto 19">
                  <a:extLst>
                    <a:ext uri="{FF2B5EF4-FFF2-40B4-BE49-F238E27FC236}">
                      <a16:creationId xmlns:a16="http://schemas.microsoft.com/office/drawing/2014/main" id="{27917648-0338-469E-A2D2-7A46BBDA1A4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95262" y="2033609"/>
                  <a:ext cx="268535" cy="276999"/>
                </a:xfrm>
                <a:prstGeom prst="rect">
                  <a:avLst/>
                </a:prstGeom>
                <a:blipFill>
                  <a:blip r:embed="rId12"/>
                  <a:stretch>
                    <a:fillRect l="-20000" r="-6667" b="-1276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9A80C7EF-E6FB-41DA-A991-4EE2F4348679}"/>
                    </a:ext>
                  </a:extLst>
                </p:cNvPr>
                <p:cNvSpPr txBox="1"/>
                <p:nvPr/>
              </p:nvSpPr>
              <p:spPr>
                <a:xfrm>
                  <a:off x="5988036" y="1564333"/>
                  <a:ext cx="27385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</m:t>
                            </m:r>
                          </m:e>
                          <m:sub>
                            <m:r>
                              <a:rPr kumimoji="0" lang="es-ES" sz="1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s-E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9A80C7EF-E6FB-41DA-A991-4EE2F434867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88036" y="1564333"/>
                  <a:ext cx="273857" cy="276999"/>
                </a:xfrm>
                <a:prstGeom prst="rect">
                  <a:avLst/>
                </a:prstGeom>
                <a:blipFill>
                  <a:blip r:embed="rId13"/>
                  <a:stretch>
                    <a:fillRect l="-19565" r="-6522" b="-12766"/>
                  </a:stretch>
                </a:blipFill>
              </p:spPr>
              <p:txBody>
                <a:bodyPr/>
                <a:lstStyle/>
                <a:p>
                  <a:r>
                    <a:rPr lang="es-E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004248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  <p:bldP spid="41" grpId="0"/>
      <p:bldP spid="42" grpId="0"/>
      <p:bldP spid="13" grpId="0"/>
    </p:bld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>
          <a:solidFill>
            <a:schemeClr val="tx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  <a:tailEnd type="triangl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22730</TotalTime>
  <Words>15439</Words>
  <Application>Microsoft Office PowerPoint</Application>
  <PresentationFormat>Presentación en pantalla (16:9)</PresentationFormat>
  <Paragraphs>3347</Paragraphs>
  <Slides>237</Slides>
  <Notes>233</Notes>
  <HiddenSlides>0</HiddenSlides>
  <MMClips>0</MMClips>
  <ScaleCrop>false</ScaleCrop>
  <HeadingPairs>
    <vt:vector size="8" baseType="variant">
      <vt:variant>
        <vt:lpstr>Fuentes usadas</vt:lpstr>
      </vt:variant>
      <vt:variant>
        <vt:i4>14</vt:i4>
      </vt:variant>
      <vt:variant>
        <vt:lpstr>Tema</vt:lpstr>
      </vt:variant>
      <vt:variant>
        <vt:i4>2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237</vt:i4>
      </vt:variant>
    </vt:vector>
  </HeadingPairs>
  <TitlesOfParts>
    <vt:vector size="255" baseType="lpstr">
      <vt:lpstr>Arial</vt:lpstr>
      <vt:lpstr>Arial Narrow</vt:lpstr>
      <vt:lpstr>Calibri</vt:lpstr>
      <vt:lpstr>Calibri Light</vt:lpstr>
      <vt:lpstr>Cambria Math</vt:lpstr>
      <vt:lpstr>Century Gothic</vt:lpstr>
      <vt:lpstr>Garamond</vt:lpstr>
      <vt:lpstr>New York</vt:lpstr>
      <vt:lpstr>Roboto Condensed</vt:lpstr>
      <vt:lpstr>Symbol</vt:lpstr>
      <vt:lpstr>Tahoma</vt:lpstr>
      <vt:lpstr>Times</vt:lpstr>
      <vt:lpstr>Times New Roman</vt:lpstr>
      <vt:lpstr>Wingdings</vt:lpstr>
      <vt:lpstr>Tema de Office</vt:lpstr>
      <vt:lpstr>Office Theme</vt:lpstr>
      <vt:lpstr>Ecuación</vt:lpstr>
      <vt:lpstr>Equation</vt:lpstr>
      <vt:lpstr>Presentación de PowerPoint</vt:lpstr>
      <vt:lpstr>Presentación de PowerPoint</vt:lpstr>
      <vt:lpstr>Presentación de PowerPoint</vt:lpstr>
      <vt:lpstr>Carga eléctrica. 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Ley de Coulomb. Cargas puntuales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Campo eléctrico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Cálculo del campo eléctrico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Líneas de campo</vt:lpstr>
      <vt:lpstr>Presentación de PowerPoint</vt:lpstr>
      <vt:lpstr>Presentación de PowerPoint</vt:lpstr>
      <vt:lpstr>Flujo eléctrico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Energía potencial eléctrica. Potencial eléctrico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Potencial eléctrico debido a sistema de cargas puntuales</vt:lpstr>
      <vt:lpstr>Presentación de PowerPoint</vt:lpstr>
      <vt:lpstr>Potencial eléctrico debido a sistema continuos de cargas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Superficies equipotenciales</vt:lpstr>
      <vt:lpstr>Presentación de PowerPoint</vt:lpstr>
      <vt:lpstr>Presentación de PowerPoint</vt:lpstr>
      <vt:lpstr>Energía potencial electrostática de un sistema de cargas.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Capacidad </vt:lpstr>
      <vt:lpstr>Presentación de PowerPoint</vt:lpstr>
      <vt:lpstr>Presentación de PowerPoint</vt:lpstr>
      <vt:lpstr>Presentación de PowerPoint</vt:lpstr>
      <vt:lpstr>Condensadores. Asociación de condensadores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Energía de un condensador cargado</vt:lpstr>
      <vt:lpstr>Presentación de PowerPoint</vt:lpstr>
      <vt:lpstr>Presentación de PowerPoint</vt:lpstr>
      <vt:lpstr>Presentación de PowerPoint</vt:lpstr>
      <vt:lpstr>Presentación de PowerPoint</vt:lpstr>
      <vt:lpstr>Dieléctricos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Tema 4 Corriente eléctrica y circuitos de corriente continua</vt:lpstr>
      <vt:lpstr>Presentación de PowerPoint</vt:lpstr>
      <vt:lpstr>Corriente y movimiento de cargas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Resistencias y Ley de Ohm.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Asociaciones de resistencias</vt:lpstr>
      <vt:lpstr>Presentación de PowerPoint</vt:lpstr>
      <vt:lpstr>Presentación de PowerPoint</vt:lpstr>
      <vt:lpstr>Presentación de PowerPoint</vt:lpstr>
      <vt:lpstr>Fuerza electromotriz</vt:lpstr>
      <vt:lpstr>Presentación de PowerPoint</vt:lpstr>
      <vt:lpstr>Presentación de PowerPoint</vt:lpstr>
      <vt:lpstr>Presentación de PowerPoint</vt:lpstr>
      <vt:lpstr>Presentación de PowerPoint</vt:lpstr>
      <vt:lpstr>Reglas de Kirchoff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Energía en los circuitos</vt:lpstr>
      <vt:lpstr>Presentación de PowerPoint</vt:lpstr>
      <vt:lpstr>Presentación de PowerPoint</vt:lpstr>
      <vt:lpstr>Presentación de PowerPoint</vt:lpstr>
      <vt:lpstr>Circuitos RC</vt:lpstr>
      <vt:lpstr>Presentación de PowerPoint</vt:lpstr>
      <vt:lpstr>Presentación de PowerPoint</vt:lpstr>
      <vt:lpstr>Presentación de PowerPoint</vt:lpstr>
      <vt:lpstr>Presentación de PowerPoint</vt:lpstr>
      <vt:lpstr>Tema 5 Campo magnético</vt:lpstr>
      <vt:lpstr>Presentación de PowerPoint</vt:lpstr>
      <vt:lpstr>Introducción </vt:lpstr>
      <vt:lpstr>Presentación de PowerPoint</vt:lpstr>
      <vt:lpstr>Presentación de PowerPoint</vt:lpstr>
      <vt:lpstr>Presentación de PowerPoint</vt:lpstr>
      <vt:lpstr> Fuerza ejercida por un campo magnético</vt:lpstr>
      <vt:lpstr>Presentación de PowerPoint</vt:lpstr>
      <vt:lpstr>Presentación de PowerPoint</vt:lpstr>
      <vt:lpstr>Presentación de PowerPoint</vt:lpstr>
      <vt:lpstr> Líneas de campo magnético</vt:lpstr>
      <vt:lpstr>Presentación de PowerPoint</vt:lpstr>
      <vt:lpstr> Movimiento de cargas puntuales en un campo magnético</vt:lpstr>
      <vt:lpstr>Presentación de PowerPoint</vt:lpstr>
      <vt:lpstr>Presentación de PowerPoint</vt:lpstr>
      <vt:lpstr> Momentos de fuerza sobre espiras de corriente e imanes</vt:lpstr>
      <vt:lpstr>Presentación de PowerPoint</vt:lpstr>
      <vt:lpstr>Presentación de PowerPoint</vt:lpstr>
      <vt:lpstr>Presentación de PowerPoint</vt:lpstr>
      <vt:lpstr> Campo magnético creado por cargas puntuales en movimiento</vt:lpstr>
      <vt:lpstr>Presentación de PowerPoint</vt:lpstr>
      <vt:lpstr> Campo magnético creado por corrientes eléctricas: Biot -Savart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 Ley de Gauss para el magnetismo</vt:lpstr>
      <vt:lpstr>Presentación de PowerPoint</vt:lpstr>
      <vt:lpstr> Ley de Ampere</vt:lpstr>
      <vt:lpstr>Presentación de PowerPoint</vt:lpstr>
      <vt:lpstr>Presentación de PowerPoint</vt:lpstr>
      <vt:lpstr>Presentación de PowerPoint</vt:lpstr>
      <vt:lpstr>Presentación de PowerPoint</vt:lpstr>
      <vt:lpstr>Tema 6 Inducción magnética</vt:lpstr>
      <vt:lpstr>Presentación de PowerPoint</vt:lpstr>
      <vt:lpstr>Introducción </vt:lpstr>
      <vt:lpstr>Presentación de PowerPoint</vt:lpstr>
      <vt:lpstr>Flujo magnético </vt:lpstr>
      <vt:lpstr>Presentación de PowerPoint</vt:lpstr>
      <vt:lpstr>Presentación de PowerPoint</vt:lpstr>
      <vt:lpstr>Fem inducida y ley de Faraday </vt:lpstr>
      <vt:lpstr>Presentación de PowerPoint</vt:lpstr>
      <vt:lpstr>Presentación de PowerPoint</vt:lpstr>
      <vt:lpstr>Presentación de PowerPoint</vt:lpstr>
      <vt:lpstr>Presentación de PowerPoint</vt:lpstr>
      <vt:lpstr>Ley de Lenz </vt:lpstr>
      <vt:lpstr>Presentación de PowerPoint</vt:lpstr>
      <vt:lpstr>Presentación de PowerPoint</vt:lpstr>
      <vt:lpstr>Presentación de PowerPoint</vt:lpstr>
      <vt:lpstr>Presentación de PowerPoint</vt:lpstr>
      <vt:lpstr>Fem de movimiento </vt:lpstr>
      <vt:lpstr>Presentación de PowerPoint</vt:lpstr>
      <vt:lpstr>Presentación de PowerPoint</vt:lpstr>
      <vt:lpstr>Inductancia </vt:lpstr>
      <vt:lpstr>Presentación de PowerPoint</vt:lpstr>
      <vt:lpstr>Presentación de PowerPoint</vt:lpstr>
      <vt:lpstr>Energía magnética  </vt:lpstr>
      <vt:lpstr>Presentación de PowerPoint</vt:lpstr>
      <vt:lpstr>Presentación de PowerPoint</vt:lpstr>
      <vt:lpstr>Ecuaciones de Maxwell  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THIS IS YOUR PRESENTATION TITLE</dc:title>
  <dc:creator>eneko</dc:creator>
  <cp:lastModifiedBy>Ismael Cantera</cp:lastModifiedBy>
  <cp:revision>1374</cp:revision>
  <dcterms:modified xsi:type="dcterms:W3CDTF">2025-07-21T07:41:40Z</dcterms:modified>
</cp:coreProperties>
</file>