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>
        <p:scale>
          <a:sx n="130" d="100"/>
          <a:sy n="130" d="100"/>
        </p:scale>
        <p:origin x="426" y="-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bozal001\Desktop\Doctorado\2%20-%20Inhibidores%20Biologicos\Sorgo%20Gases\Clima\Clim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Hoja1!$A$4:$A$187</c:f>
              <c:numCache>
                <c:formatCode>[$-409]mmm\-yy;@</c:formatCode>
                <c:ptCount val="184"/>
                <c:pt idx="0">
                  <c:v>43586</c:v>
                </c:pt>
                <c:pt idx="1">
                  <c:v>43587</c:v>
                </c:pt>
                <c:pt idx="2">
                  <c:v>43588</c:v>
                </c:pt>
                <c:pt idx="3">
                  <c:v>43589</c:v>
                </c:pt>
                <c:pt idx="4">
                  <c:v>43590</c:v>
                </c:pt>
                <c:pt idx="5">
                  <c:v>43591</c:v>
                </c:pt>
                <c:pt idx="6">
                  <c:v>43592</c:v>
                </c:pt>
                <c:pt idx="7">
                  <c:v>43593</c:v>
                </c:pt>
                <c:pt idx="8">
                  <c:v>43594</c:v>
                </c:pt>
                <c:pt idx="9">
                  <c:v>43595</c:v>
                </c:pt>
                <c:pt idx="10">
                  <c:v>43596</c:v>
                </c:pt>
                <c:pt idx="11">
                  <c:v>43597</c:v>
                </c:pt>
                <c:pt idx="12">
                  <c:v>43598</c:v>
                </c:pt>
                <c:pt idx="13">
                  <c:v>43599</c:v>
                </c:pt>
                <c:pt idx="14">
                  <c:v>43600</c:v>
                </c:pt>
                <c:pt idx="15">
                  <c:v>43601</c:v>
                </c:pt>
                <c:pt idx="16">
                  <c:v>43602</c:v>
                </c:pt>
                <c:pt idx="17">
                  <c:v>43603</c:v>
                </c:pt>
                <c:pt idx="18">
                  <c:v>43604</c:v>
                </c:pt>
                <c:pt idx="19">
                  <c:v>43605</c:v>
                </c:pt>
                <c:pt idx="20">
                  <c:v>43606</c:v>
                </c:pt>
                <c:pt idx="21">
                  <c:v>43607</c:v>
                </c:pt>
                <c:pt idx="22">
                  <c:v>43608</c:v>
                </c:pt>
                <c:pt idx="23">
                  <c:v>43609</c:v>
                </c:pt>
                <c:pt idx="24">
                  <c:v>43610</c:v>
                </c:pt>
                <c:pt idx="25">
                  <c:v>43611</c:v>
                </c:pt>
                <c:pt idx="26">
                  <c:v>43612</c:v>
                </c:pt>
                <c:pt idx="27">
                  <c:v>43613</c:v>
                </c:pt>
                <c:pt idx="28">
                  <c:v>43614</c:v>
                </c:pt>
                <c:pt idx="29">
                  <c:v>43615</c:v>
                </c:pt>
                <c:pt idx="30">
                  <c:v>43616</c:v>
                </c:pt>
                <c:pt idx="31">
                  <c:v>43617</c:v>
                </c:pt>
                <c:pt idx="32">
                  <c:v>43618</c:v>
                </c:pt>
                <c:pt idx="33">
                  <c:v>43619</c:v>
                </c:pt>
                <c:pt idx="34">
                  <c:v>43620</c:v>
                </c:pt>
                <c:pt idx="35">
                  <c:v>43621</c:v>
                </c:pt>
                <c:pt idx="36">
                  <c:v>43622</c:v>
                </c:pt>
                <c:pt idx="37">
                  <c:v>43623</c:v>
                </c:pt>
                <c:pt idx="38">
                  <c:v>43624</c:v>
                </c:pt>
                <c:pt idx="39">
                  <c:v>43625</c:v>
                </c:pt>
                <c:pt idx="40">
                  <c:v>43626</c:v>
                </c:pt>
                <c:pt idx="41">
                  <c:v>43627</c:v>
                </c:pt>
                <c:pt idx="42">
                  <c:v>43628</c:v>
                </c:pt>
                <c:pt idx="43">
                  <c:v>43629</c:v>
                </c:pt>
                <c:pt idx="44">
                  <c:v>43630</c:v>
                </c:pt>
                <c:pt idx="45">
                  <c:v>43631</c:v>
                </c:pt>
                <c:pt idx="46">
                  <c:v>43632</c:v>
                </c:pt>
                <c:pt idx="47">
                  <c:v>43633</c:v>
                </c:pt>
                <c:pt idx="48">
                  <c:v>43634</c:v>
                </c:pt>
                <c:pt idx="49">
                  <c:v>43635</c:v>
                </c:pt>
                <c:pt idx="50">
                  <c:v>43636</c:v>
                </c:pt>
                <c:pt idx="51">
                  <c:v>43637</c:v>
                </c:pt>
                <c:pt idx="52">
                  <c:v>43638</c:v>
                </c:pt>
                <c:pt idx="53">
                  <c:v>43639</c:v>
                </c:pt>
                <c:pt idx="54">
                  <c:v>43640</c:v>
                </c:pt>
                <c:pt idx="55">
                  <c:v>43641</c:v>
                </c:pt>
                <c:pt idx="56">
                  <c:v>43642</c:v>
                </c:pt>
                <c:pt idx="57">
                  <c:v>43643</c:v>
                </c:pt>
                <c:pt idx="58">
                  <c:v>43644</c:v>
                </c:pt>
                <c:pt idx="59">
                  <c:v>43645</c:v>
                </c:pt>
                <c:pt idx="60">
                  <c:v>43646</c:v>
                </c:pt>
                <c:pt idx="61">
                  <c:v>43647</c:v>
                </c:pt>
                <c:pt idx="62">
                  <c:v>43648</c:v>
                </c:pt>
                <c:pt idx="63">
                  <c:v>43649</c:v>
                </c:pt>
                <c:pt idx="64">
                  <c:v>43650</c:v>
                </c:pt>
                <c:pt idx="65">
                  <c:v>43651</c:v>
                </c:pt>
                <c:pt idx="66">
                  <c:v>43652</c:v>
                </c:pt>
                <c:pt idx="67">
                  <c:v>43653</c:v>
                </c:pt>
                <c:pt idx="68">
                  <c:v>43654</c:v>
                </c:pt>
                <c:pt idx="69">
                  <c:v>43655</c:v>
                </c:pt>
                <c:pt idx="70">
                  <c:v>43656</c:v>
                </c:pt>
                <c:pt idx="71">
                  <c:v>43657</c:v>
                </c:pt>
                <c:pt idx="72">
                  <c:v>43658</c:v>
                </c:pt>
                <c:pt idx="73">
                  <c:v>43659</c:v>
                </c:pt>
                <c:pt idx="74">
                  <c:v>43660</c:v>
                </c:pt>
                <c:pt idx="75">
                  <c:v>43661</c:v>
                </c:pt>
                <c:pt idx="76">
                  <c:v>43662</c:v>
                </c:pt>
                <c:pt idx="77">
                  <c:v>43663</c:v>
                </c:pt>
                <c:pt idx="78">
                  <c:v>43664</c:v>
                </c:pt>
                <c:pt idx="79">
                  <c:v>43665</c:v>
                </c:pt>
                <c:pt idx="80">
                  <c:v>43666</c:v>
                </c:pt>
                <c:pt idx="81">
                  <c:v>43667</c:v>
                </c:pt>
                <c:pt idx="82">
                  <c:v>43668</c:v>
                </c:pt>
                <c:pt idx="83">
                  <c:v>43669</c:v>
                </c:pt>
                <c:pt idx="84">
                  <c:v>43670</c:v>
                </c:pt>
                <c:pt idx="85">
                  <c:v>43671</c:v>
                </c:pt>
                <c:pt idx="86">
                  <c:v>43672</c:v>
                </c:pt>
                <c:pt idx="87">
                  <c:v>43673</c:v>
                </c:pt>
                <c:pt idx="88">
                  <c:v>43674</c:v>
                </c:pt>
                <c:pt idx="89">
                  <c:v>43675</c:v>
                </c:pt>
                <c:pt idx="90">
                  <c:v>43676</c:v>
                </c:pt>
                <c:pt idx="91">
                  <c:v>43677</c:v>
                </c:pt>
                <c:pt idx="92">
                  <c:v>43678</c:v>
                </c:pt>
                <c:pt idx="93">
                  <c:v>43679</c:v>
                </c:pt>
                <c:pt idx="94">
                  <c:v>43680</c:v>
                </c:pt>
                <c:pt idx="95">
                  <c:v>43681</c:v>
                </c:pt>
                <c:pt idx="96">
                  <c:v>43682</c:v>
                </c:pt>
                <c:pt idx="97">
                  <c:v>43683</c:v>
                </c:pt>
                <c:pt idx="98">
                  <c:v>43684</c:v>
                </c:pt>
                <c:pt idx="99">
                  <c:v>43685</c:v>
                </c:pt>
                <c:pt idx="100">
                  <c:v>43686</c:v>
                </c:pt>
                <c:pt idx="101">
                  <c:v>43687</c:v>
                </c:pt>
                <c:pt idx="102">
                  <c:v>43688</c:v>
                </c:pt>
                <c:pt idx="103">
                  <c:v>43689</c:v>
                </c:pt>
                <c:pt idx="104">
                  <c:v>43690</c:v>
                </c:pt>
                <c:pt idx="105">
                  <c:v>43691</c:v>
                </c:pt>
                <c:pt idx="106">
                  <c:v>43692</c:v>
                </c:pt>
                <c:pt idx="107">
                  <c:v>43693</c:v>
                </c:pt>
                <c:pt idx="108">
                  <c:v>43694</c:v>
                </c:pt>
                <c:pt idx="109">
                  <c:v>43695</c:v>
                </c:pt>
                <c:pt idx="110">
                  <c:v>43696</c:v>
                </c:pt>
                <c:pt idx="111">
                  <c:v>43697</c:v>
                </c:pt>
                <c:pt idx="112">
                  <c:v>43698</c:v>
                </c:pt>
                <c:pt idx="113">
                  <c:v>43699</c:v>
                </c:pt>
                <c:pt idx="114">
                  <c:v>43700</c:v>
                </c:pt>
                <c:pt idx="115">
                  <c:v>43701</c:v>
                </c:pt>
                <c:pt idx="116">
                  <c:v>43702</c:v>
                </c:pt>
                <c:pt idx="117">
                  <c:v>43703</c:v>
                </c:pt>
                <c:pt idx="118">
                  <c:v>43704</c:v>
                </c:pt>
                <c:pt idx="119">
                  <c:v>43705</c:v>
                </c:pt>
                <c:pt idx="120">
                  <c:v>43706</c:v>
                </c:pt>
                <c:pt idx="121">
                  <c:v>43707</c:v>
                </c:pt>
                <c:pt idx="122">
                  <c:v>43708</c:v>
                </c:pt>
                <c:pt idx="123">
                  <c:v>43709</c:v>
                </c:pt>
                <c:pt idx="124">
                  <c:v>43710</c:v>
                </c:pt>
                <c:pt idx="125">
                  <c:v>43711</c:v>
                </c:pt>
                <c:pt idx="126">
                  <c:v>43712</c:v>
                </c:pt>
                <c:pt idx="127">
                  <c:v>43713</c:v>
                </c:pt>
                <c:pt idx="128">
                  <c:v>43714</c:v>
                </c:pt>
                <c:pt idx="129">
                  <c:v>43715</c:v>
                </c:pt>
                <c:pt idx="130">
                  <c:v>43716</c:v>
                </c:pt>
                <c:pt idx="131">
                  <c:v>43717</c:v>
                </c:pt>
                <c:pt idx="132">
                  <c:v>43718</c:v>
                </c:pt>
                <c:pt idx="133">
                  <c:v>43719</c:v>
                </c:pt>
                <c:pt idx="134">
                  <c:v>43720</c:v>
                </c:pt>
                <c:pt idx="135">
                  <c:v>43721</c:v>
                </c:pt>
                <c:pt idx="136">
                  <c:v>43722</c:v>
                </c:pt>
                <c:pt idx="137">
                  <c:v>43723</c:v>
                </c:pt>
                <c:pt idx="138">
                  <c:v>43724</c:v>
                </c:pt>
                <c:pt idx="139">
                  <c:v>43725</c:v>
                </c:pt>
                <c:pt idx="140">
                  <c:v>43726</c:v>
                </c:pt>
                <c:pt idx="141">
                  <c:v>43727</c:v>
                </c:pt>
                <c:pt idx="142">
                  <c:v>43728</c:v>
                </c:pt>
                <c:pt idx="143">
                  <c:v>43729</c:v>
                </c:pt>
                <c:pt idx="144">
                  <c:v>43730</c:v>
                </c:pt>
                <c:pt idx="145">
                  <c:v>43731</c:v>
                </c:pt>
                <c:pt idx="146">
                  <c:v>43732</c:v>
                </c:pt>
                <c:pt idx="147">
                  <c:v>43733</c:v>
                </c:pt>
                <c:pt idx="148">
                  <c:v>43734</c:v>
                </c:pt>
                <c:pt idx="149">
                  <c:v>43735</c:v>
                </c:pt>
                <c:pt idx="150">
                  <c:v>43736</c:v>
                </c:pt>
                <c:pt idx="151">
                  <c:v>43737</c:v>
                </c:pt>
                <c:pt idx="152">
                  <c:v>43738</c:v>
                </c:pt>
                <c:pt idx="153">
                  <c:v>43739</c:v>
                </c:pt>
                <c:pt idx="154">
                  <c:v>43740</c:v>
                </c:pt>
                <c:pt idx="155">
                  <c:v>43741</c:v>
                </c:pt>
                <c:pt idx="156">
                  <c:v>43742</c:v>
                </c:pt>
                <c:pt idx="157">
                  <c:v>43743</c:v>
                </c:pt>
                <c:pt idx="158">
                  <c:v>43744</c:v>
                </c:pt>
                <c:pt idx="159">
                  <c:v>43745</c:v>
                </c:pt>
                <c:pt idx="160">
                  <c:v>43746</c:v>
                </c:pt>
                <c:pt idx="161">
                  <c:v>43747</c:v>
                </c:pt>
                <c:pt idx="162">
                  <c:v>43748</c:v>
                </c:pt>
                <c:pt idx="163">
                  <c:v>43749</c:v>
                </c:pt>
                <c:pt idx="164">
                  <c:v>43750</c:v>
                </c:pt>
                <c:pt idx="165">
                  <c:v>43751</c:v>
                </c:pt>
                <c:pt idx="166">
                  <c:v>43752</c:v>
                </c:pt>
                <c:pt idx="167">
                  <c:v>43753</c:v>
                </c:pt>
                <c:pt idx="168">
                  <c:v>43754</c:v>
                </c:pt>
                <c:pt idx="169">
                  <c:v>43755</c:v>
                </c:pt>
                <c:pt idx="170">
                  <c:v>43756</c:v>
                </c:pt>
                <c:pt idx="171">
                  <c:v>43757</c:v>
                </c:pt>
                <c:pt idx="172">
                  <c:v>43758</c:v>
                </c:pt>
                <c:pt idx="173">
                  <c:v>43759</c:v>
                </c:pt>
                <c:pt idx="174">
                  <c:v>43760</c:v>
                </c:pt>
                <c:pt idx="175">
                  <c:v>43761</c:v>
                </c:pt>
                <c:pt idx="176">
                  <c:v>43762</c:v>
                </c:pt>
                <c:pt idx="177">
                  <c:v>43763</c:v>
                </c:pt>
                <c:pt idx="178">
                  <c:v>43764</c:v>
                </c:pt>
                <c:pt idx="179">
                  <c:v>43765</c:v>
                </c:pt>
                <c:pt idx="180">
                  <c:v>43766</c:v>
                </c:pt>
                <c:pt idx="181">
                  <c:v>43767</c:v>
                </c:pt>
                <c:pt idx="182">
                  <c:v>43768</c:v>
                </c:pt>
                <c:pt idx="183">
                  <c:v>43769</c:v>
                </c:pt>
              </c:numCache>
            </c:numRef>
          </c:cat>
          <c:val>
            <c:numRef>
              <c:f>Hoja1!$C$4:$C$187</c:f>
              <c:numCache>
                <c:formatCode>General</c:formatCode>
                <c:ptCount val="184"/>
                <c:pt idx="0">
                  <c:v>0</c:v>
                </c:pt>
                <c:pt idx="1">
                  <c:v>0</c:v>
                </c:pt>
                <c:pt idx="2">
                  <c:v>0.4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8.6</c:v>
                </c:pt>
                <c:pt idx="9">
                  <c:v>4.5999999999999996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8.6</c:v>
                </c:pt>
                <c:pt idx="16">
                  <c:v>27.5</c:v>
                </c:pt>
                <c:pt idx="17">
                  <c:v>5</c:v>
                </c:pt>
                <c:pt idx="18">
                  <c:v>15.9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1.4</c:v>
                </c:pt>
                <c:pt idx="23">
                  <c:v>13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0.8</c:v>
                </c:pt>
                <c:pt idx="35">
                  <c:v>27.9</c:v>
                </c:pt>
                <c:pt idx="36">
                  <c:v>0</c:v>
                </c:pt>
                <c:pt idx="37">
                  <c:v>1.8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0.2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1</c:v>
                </c:pt>
                <c:pt idx="51">
                  <c:v>1.8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1</c:v>
                </c:pt>
                <c:pt idx="62">
                  <c:v>4.8</c:v>
                </c:pt>
                <c:pt idx="63">
                  <c:v>0.4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23.3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0.6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1.6</c:v>
                </c:pt>
                <c:pt idx="87">
                  <c:v>2.8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4.4000000000000004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0.6</c:v>
                </c:pt>
                <c:pt idx="101">
                  <c:v>0</c:v>
                </c:pt>
                <c:pt idx="102">
                  <c:v>0.6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0.2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1.6</c:v>
                </c:pt>
                <c:pt idx="118">
                  <c:v>0.2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1.8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1</c:v>
                </c:pt>
                <c:pt idx="138">
                  <c:v>0.2</c:v>
                </c:pt>
                <c:pt idx="139">
                  <c:v>0</c:v>
                </c:pt>
                <c:pt idx="140">
                  <c:v>49.2</c:v>
                </c:pt>
                <c:pt idx="141">
                  <c:v>0.2</c:v>
                </c:pt>
                <c:pt idx="142">
                  <c:v>0</c:v>
                </c:pt>
                <c:pt idx="143">
                  <c:v>1.4</c:v>
                </c:pt>
                <c:pt idx="144">
                  <c:v>3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0.8</c:v>
                </c:pt>
                <c:pt idx="165">
                  <c:v>0</c:v>
                </c:pt>
                <c:pt idx="166">
                  <c:v>12.8</c:v>
                </c:pt>
                <c:pt idx="167">
                  <c:v>1.6</c:v>
                </c:pt>
                <c:pt idx="168">
                  <c:v>0</c:v>
                </c:pt>
                <c:pt idx="169">
                  <c:v>0.2</c:v>
                </c:pt>
                <c:pt idx="170">
                  <c:v>0.4</c:v>
                </c:pt>
                <c:pt idx="171">
                  <c:v>0.6</c:v>
                </c:pt>
                <c:pt idx="172">
                  <c:v>15.1</c:v>
                </c:pt>
                <c:pt idx="173">
                  <c:v>0</c:v>
                </c:pt>
                <c:pt idx="174">
                  <c:v>17.5</c:v>
                </c:pt>
                <c:pt idx="175">
                  <c:v>1.2</c:v>
                </c:pt>
                <c:pt idx="176">
                  <c:v>6.8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D5-4282-94E5-0CFECFFA9C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1911072"/>
        <c:axId val="761905632"/>
      </c:barChart>
      <c:lineChart>
        <c:grouping val="standard"/>
        <c:varyColors val="0"/>
        <c:ser>
          <c:idx val="0"/>
          <c:order val="0"/>
          <c:spPr>
            <a:ln w="2540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Hoja1!$A$4:$A$187</c:f>
              <c:numCache>
                <c:formatCode>[$-409]mmm\-yy;@</c:formatCode>
                <c:ptCount val="184"/>
                <c:pt idx="0">
                  <c:v>43586</c:v>
                </c:pt>
                <c:pt idx="1">
                  <c:v>43587</c:v>
                </c:pt>
                <c:pt idx="2">
                  <c:v>43588</c:v>
                </c:pt>
                <c:pt idx="3">
                  <c:v>43589</c:v>
                </c:pt>
                <c:pt idx="4">
                  <c:v>43590</c:v>
                </c:pt>
                <c:pt idx="5">
                  <c:v>43591</c:v>
                </c:pt>
                <c:pt idx="6">
                  <c:v>43592</c:v>
                </c:pt>
                <c:pt idx="7">
                  <c:v>43593</c:v>
                </c:pt>
                <c:pt idx="8">
                  <c:v>43594</c:v>
                </c:pt>
                <c:pt idx="9">
                  <c:v>43595</c:v>
                </c:pt>
                <c:pt idx="10">
                  <c:v>43596</c:v>
                </c:pt>
                <c:pt idx="11">
                  <c:v>43597</c:v>
                </c:pt>
                <c:pt idx="12">
                  <c:v>43598</c:v>
                </c:pt>
                <c:pt idx="13">
                  <c:v>43599</c:v>
                </c:pt>
                <c:pt idx="14">
                  <c:v>43600</c:v>
                </c:pt>
                <c:pt idx="15">
                  <c:v>43601</c:v>
                </c:pt>
                <c:pt idx="16">
                  <c:v>43602</c:v>
                </c:pt>
                <c:pt idx="17">
                  <c:v>43603</c:v>
                </c:pt>
                <c:pt idx="18">
                  <c:v>43604</c:v>
                </c:pt>
                <c:pt idx="19">
                  <c:v>43605</c:v>
                </c:pt>
                <c:pt idx="20">
                  <c:v>43606</c:v>
                </c:pt>
                <c:pt idx="21">
                  <c:v>43607</c:v>
                </c:pt>
                <c:pt idx="22">
                  <c:v>43608</c:v>
                </c:pt>
                <c:pt idx="23">
                  <c:v>43609</c:v>
                </c:pt>
                <c:pt idx="24">
                  <c:v>43610</c:v>
                </c:pt>
                <c:pt idx="25">
                  <c:v>43611</c:v>
                </c:pt>
                <c:pt idx="26">
                  <c:v>43612</c:v>
                </c:pt>
                <c:pt idx="27">
                  <c:v>43613</c:v>
                </c:pt>
                <c:pt idx="28">
                  <c:v>43614</c:v>
                </c:pt>
                <c:pt idx="29">
                  <c:v>43615</c:v>
                </c:pt>
                <c:pt idx="30">
                  <c:v>43616</c:v>
                </c:pt>
                <c:pt idx="31">
                  <c:v>43617</c:v>
                </c:pt>
                <c:pt idx="32">
                  <c:v>43618</c:v>
                </c:pt>
                <c:pt idx="33">
                  <c:v>43619</c:v>
                </c:pt>
                <c:pt idx="34">
                  <c:v>43620</c:v>
                </c:pt>
                <c:pt idx="35">
                  <c:v>43621</c:v>
                </c:pt>
                <c:pt idx="36">
                  <c:v>43622</c:v>
                </c:pt>
                <c:pt idx="37">
                  <c:v>43623</c:v>
                </c:pt>
                <c:pt idx="38">
                  <c:v>43624</c:v>
                </c:pt>
                <c:pt idx="39">
                  <c:v>43625</c:v>
                </c:pt>
                <c:pt idx="40">
                  <c:v>43626</c:v>
                </c:pt>
                <c:pt idx="41">
                  <c:v>43627</c:v>
                </c:pt>
                <c:pt idx="42">
                  <c:v>43628</c:v>
                </c:pt>
                <c:pt idx="43">
                  <c:v>43629</c:v>
                </c:pt>
                <c:pt idx="44">
                  <c:v>43630</c:v>
                </c:pt>
                <c:pt idx="45">
                  <c:v>43631</c:v>
                </c:pt>
                <c:pt idx="46">
                  <c:v>43632</c:v>
                </c:pt>
                <c:pt idx="47">
                  <c:v>43633</c:v>
                </c:pt>
                <c:pt idx="48">
                  <c:v>43634</c:v>
                </c:pt>
                <c:pt idx="49">
                  <c:v>43635</c:v>
                </c:pt>
                <c:pt idx="50">
                  <c:v>43636</c:v>
                </c:pt>
                <c:pt idx="51">
                  <c:v>43637</c:v>
                </c:pt>
                <c:pt idx="52">
                  <c:v>43638</c:v>
                </c:pt>
                <c:pt idx="53">
                  <c:v>43639</c:v>
                </c:pt>
                <c:pt idx="54">
                  <c:v>43640</c:v>
                </c:pt>
                <c:pt idx="55">
                  <c:v>43641</c:v>
                </c:pt>
                <c:pt idx="56">
                  <c:v>43642</c:v>
                </c:pt>
                <c:pt idx="57">
                  <c:v>43643</c:v>
                </c:pt>
                <c:pt idx="58">
                  <c:v>43644</c:v>
                </c:pt>
                <c:pt idx="59">
                  <c:v>43645</c:v>
                </c:pt>
                <c:pt idx="60">
                  <c:v>43646</c:v>
                </c:pt>
                <c:pt idx="61">
                  <c:v>43647</c:v>
                </c:pt>
                <c:pt idx="62">
                  <c:v>43648</c:v>
                </c:pt>
                <c:pt idx="63">
                  <c:v>43649</c:v>
                </c:pt>
                <c:pt idx="64">
                  <c:v>43650</c:v>
                </c:pt>
                <c:pt idx="65">
                  <c:v>43651</c:v>
                </c:pt>
                <c:pt idx="66">
                  <c:v>43652</c:v>
                </c:pt>
                <c:pt idx="67">
                  <c:v>43653</c:v>
                </c:pt>
                <c:pt idx="68">
                  <c:v>43654</c:v>
                </c:pt>
                <c:pt idx="69">
                  <c:v>43655</c:v>
                </c:pt>
                <c:pt idx="70">
                  <c:v>43656</c:v>
                </c:pt>
                <c:pt idx="71">
                  <c:v>43657</c:v>
                </c:pt>
                <c:pt idx="72">
                  <c:v>43658</c:v>
                </c:pt>
                <c:pt idx="73">
                  <c:v>43659</c:v>
                </c:pt>
                <c:pt idx="74">
                  <c:v>43660</c:v>
                </c:pt>
                <c:pt idx="75">
                  <c:v>43661</c:v>
                </c:pt>
                <c:pt idx="76">
                  <c:v>43662</c:v>
                </c:pt>
                <c:pt idx="77">
                  <c:v>43663</c:v>
                </c:pt>
                <c:pt idx="78">
                  <c:v>43664</c:v>
                </c:pt>
                <c:pt idx="79">
                  <c:v>43665</c:v>
                </c:pt>
                <c:pt idx="80">
                  <c:v>43666</c:v>
                </c:pt>
                <c:pt idx="81">
                  <c:v>43667</c:v>
                </c:pt>
                <c:pt idx="82">
                  <c:v>43668</c:v>
                </c:pt>
                <c:pt idx="83">
                  <c:v>43669</c:v>
                </c:pt>
                <c:pt idx="84">
                  <c:v>43670</c:v>
                </c:pt>
                <c:pt idx="85">
                  <c:v>43671</c:v>
                </c:pt>
                <c:pt idx="86">
                  <c:v>43672</c:v>
                </c:pt>
                <c:pt idx="87">
                  <c:v>43673</c:v>
                </c:pt>
                <c:pt idx="88">
                  <c:v>43674</c:v>
                </c:pt>
                <c:pt idx="89">
                  <c:v>43675</c:v>
                </c:pt>
                <c:pt idx="90">
                  <c:v>43676</c:v>
                </c:pt>
                <c:pt idx="91">
                  <c:v>43677</c:v>
                </c:pt>
                <c:pt idx="92">
                  <c:v>43678</c:v>
                </c:pt>
                <c:pt idx="93">
                  <c:v>43679</c:v>
                </c:pt>
                <c:pt idx="94">
                  <c:v>43680</c:v>
                </c:pt>
                <c:pt idx="95">
                  <c:v>43681</c:v>
                </c:pt>
                <c:pt idx="96">
                  <c:v>43682</c:v>
                </c:pt>
                <c:pt idx="97">
                  <c:v>43683</c:v>
                </c:pt>
                <c:pt idx="98">
                  <c:v>43684</c:v>
                </c:pt>
                <c:pt idx="99">
                  <c:v>43685</c:v>
                </c:pt>
                <c:pt idx="100">
                  <c:v>43686</c:v>
                </c:pt>
                <c:pt idx="101">
                  <c:v>43687</c:v>
                </c:pt>
                <c:pt idx="102">
                  <c:v>43688</c:v>
                </c:pt>
                <c:pt idx="103">
                  <c:v>43689</c:v>
                </c:pt>
                <c:pt idx="104">
                  <c:v>43690</c:v>
                </c:pt>
                <c:pt idx="105">
                  <c:v>43691</c:v>
                </c:pt>
                <c:pt idx="106">
                  <c:v>43692</c:v>
                </c:pt>
                <c:pt idx="107">
                  <c:v>43693</c:v>
                </c:pt>
                <c:pt idx="108">
                  <c:v>43694</c:v>
                </c:pt>
                <c:pt idx="109">
                  <c:v>43695</c:v>
                </c:pt>
                <c:pt idx="110">
                  <c:v>43696</c:v>
                </c:pt>
                <c:pt idx="111">
                  <c:v>43697</c:v>
                </c:pt>
                <c:pt idx="112">
                  <c:v>43698</c:v>
                </c:pt>
                <c:pt idx="113">
                  <c:v>43699</c:v>
                </c:pt>
                <c:pt idx="114">
                  <c:v>43700</c:v>
                </c:pt>
                <c:pt idx="115">
                  <c:v>43701</c:v>
                </c:pt>
                <c:pt idx="116">
                  <c:v>43702</c:v>
                </c:pt>
                <c:pt idx="117">
                  <c:v>43703</c:v>
                </c:pt>
                <c:pt idx="118">
                  <c:v>43704</c:v>
                </c:pt>
                <c:pt idx="119">
                  <c:v>43705</c:v>
                </c:pt>
                <c:pt idx="120">
                  <c:v>43706</c:v>
                </c:pt>
                <c:pt idx="121">
                  <c:v>43707</c:v>
                </c:pt>
                <c:pt idx="122">
                  <c:v>43708</c:v>
                </c:pt>
                <c:pt idx="123">
                  <c:v>43709</c:v>
                </c:pt>
                <c:pt idx="124">
                  <c:v>43710</c:v>
                </c:pt>
                <c:pt idx="125">
                  <c:v>43711</c:v>
                </c:pt>
                <c:pt idx="126">
                  <c:v>43712</c:v>
                </c:pt>
                <c:pt idx="127">
                  <c:v>43713</c:v>
                </c:pt>
                <c:pt idx="128">
                  <c:v>43714</c:v>
                </c:pt>
                <c:pt idx="129">
                  <c:v>43715</c:v>
                </c:pt>
                <c:pt idx="130">
                  <c:v>43716</c:v>
                </c:pt>
                <c:pt idx="131">
                  <c:v>43717</c:v>
                </c:pt>
                <c:pt idx="132">
                  <c:v>43718</c:v>
                </c:pt>
                <c:pt idx="133">
                  <c:v>43719</c:v>
                </c:pt>
                <c:pt idx="134">
                  <c:v>43720</c:v>
                </c:pt>
                <c:pt idx="135">
                  <c:v>43721</c:v>
                </c:pt>
                <c:pt idx="136">
                  <c:v>43722</c:v>
                </c:pt>
                <c:pt idx="137">
                  <c:v>43723</c:v>
                </c:pt>
                <c:pt idx="138">
                  <c:v>43724</c:v>
                </c:pt>
                <c:pt idx="139">
                  <c:v>43725</c:v>
                </c:pt>
                <c:pt idx="140">
                  <c:v>43726</c:v>
                </c:pt>
                <c:pt idx="141">
                  <c:v>43727</c:v>
                </c:pt>
                <c:pt idx="142">
                  <c:v>43728</c:v>
                </c:pt>
                <c:pt idx="143">
                  <c:v>43729</c:v>
                </c:pt>
                <c:pt idx="144">
                  <c:v>43730</c:v>
                </c:pt>
                <c:pt idx="145">
                  <c:v>43731</c:v>
                </c:pt>
                <c:pt idx="146">
                  <c:v>43732</c:v>
                </c:pt>
                <c:pt idx="147">
                  <c:v>43733</c:v>
                </c:pt>
                <c:pt idx="148">
                  <c:v>43734</c:v>
                </c:pt>
                <c:pt idx="149">
                  <c:v>43735</c:v>
                </c:pt>
                <c:pt idx="150">
                  <c:v>43736</c:v>
                </c:pt>
                <c:pt idx="151">
                  <c:v>43737</c:v>
                </c:pt>
                <c:pt idx="152">
                  <c:v>43738</c:v>
                </c:pt>
                <c:pt idx="153">
                  <c:v>43739</c:v>
                </c:pt>
                <c:pt idx="154">
                  <c:v>43740</c:v>
                </c:pt>
                <c:pt idx="155">
                  <c:v>43741</c:v>
                </c:pt>
                <c:pt idx="156">
                  <c:v>43742</c:v>
                </c:pt>
                <c:pt idx="157">
                  <c:v>43743</c:v>
                </c:pt>
                <c:pt idx="158">
                  <c:v>43744</c:v>
                </c:pt>
                <c:pt idx="159">
                  <c:v>43745</c:v>
                </c:pt>
                <c:pt idx="160">
                  <c:v>43746</c:v>
                </c:pt>
                <c:pt idx="161">
                  <c:v>43747</c:v>
                </c:pt>
                <c:pt idx="162">
                  <c:v>43748</c:v>
                </c:pt>
                <c:pt idx="163">
                  <c:v>43749</c:v>
                </c:pt>
                <c:pt idx="164">
                  <c:v>43750</c:v>
                </c:pt>
                <c:pt idx="165">
                  <c:v>43751</c:v>
                </c:pt>
                <c:pt idx="166">
                  <c:v>43752</c:v>
                </c:pt>
                <c:pt idx="167">
                  <c:v>43753</c:v>
                </c:pt>
                <c:pt idx="168">
                  <c:v>43754</c:v>
                </c:pt>
                <c:pt idx="169">
                  <c:v>43755</c:v>
                </c:pt>
                <c:pt idx="170">
                  <c:v>43756</c:v>
                </c:pt>
                <c:pt idx="171">
                  <c:v>43757</c:v>
                </c:pt>
                <c:pt idx="172">
                  <c:v>43758</c:v>
                </c:pt>
                <c:pt idx="173">
                  <c:v>43759</c:v>
                </c:pt>
                <c:pt idx="174">
                  <c:v>43760</c:v>
                </c:pt>
                <c:pt idx="175">
                  <c:v>43761</c:v>
                </c:pt>
                <c:pt idx="176">
                  <c:v>43762</c:v>
                </c:pt>
                <c:pt idx="177">
                  <c:v>43763</c:v>
                </c:pt>
                <c:pt idx="178">
                  <c:v>43764</c:v>
                </c:pt>
                <c:pt idx="179">
                  <c:v>43765</c:v>
                </c:pt>
                <c:pt idx="180">
                  <c:v>43766</c:v>
                </c:pt>
                <c:pt idx="181">
                  <c:v>43767</c:v>
                </c:pt>
                <c:pt idx="182">
                  <c:v>43768</c:v>
                </c:pt>
                <c:pt idx="183">
                  <c:v>43769</c:v>
                </c:pt>
              </c:numCache>
            </c:numRef>
          </c:cat>
          <c:val>
            <c:numRef>
              <c:f>Hoja1!$B$4:$B$187</c:f>
              <c:numCache>
                <c:formatCode>General</c:formatCode>
                <c:ptCount val="184"/>
                <c:pt idx="0">
                  <c:v>11.8</c:v>
                </c:pt>
                <c:pt idx="1">
                  <c:v>11.1</c:v>
                </c:pt>
                <c:pt idx="2">
                  <c:v>9.4</c:v>
                </c:pt>
                <c:pt idx="3">
                  <c:v>10</c:v>
                </c:pt>
                <c:pt idx="4">
                  <c:v>7.5</c:v>
                </c:pt>
                <c:pt idx="5">
                  <c:v>10.8</c:v>
                </c:pt>
                <c:pt idx="6">
                  <c:v>14.5</c:v>
                </c:pt>
                <c:pt idx="7">
                  <c:v>17.3</c:v>
                </c:pt>
                <c:pt idx="8">
                  <c:v>12.9</c:v>
                </c:pt>
                <c:pt idx="9">
                  <c:v>16.399999999999999</c:v>
                </c:pt>
                <c:pt idx="10">
                  <c:v>12.9</c:v>
                </c:pt>
                <c:pt idx="11">
                  <c:v>12.9</c:v>
                </c:pt>
                <c:pt idx="12">
                  <c:v>14.1</c:v>
                </c:pt>
                <c:pt idx="13">
                  <c:v>13.9</c:v>
                </c:pt>
                <c:pt idx="14">
                  <c:v>15.3</c:v>
                </c:pt>
                <c:pt idx="15">
                  <c:v>13.4</c:v>
                </c:pt>
                <c:pt idx="16">
                  <c:v>9.4</c:v>
                </c:pt>
                <c:pt idx="17">
                  <c:v>8.6999999999999993</c:v>
                </c:pt>
                <c:pt idx="18">
                  <c:v>9.3000000000000007</c:v>
                </c:pt>
                <c:pt idx="19">
                  <c:v>10.9</c:v>
                </c:pt>
                <c:pt idx="20">
                  <c:v>12.4</c:v>
                </c:pt>
                <c:pt idx="21">
                  <c:v>15.2</c:v>
                </c:pt>
                <c:pt idx="22">
                  <c:v>14.9</c:v>
                </c:pt>
                <c:pt idx="23">
                  <c:v>12.4</c:v>
                </c:pt>
                <c:pt idx="24">
                  <c:v>12.7</c:v>
                </c:pt>
                <c:pt idx="25">
                  <c:v>12.6</c:v>
                </c:pt>
                <c:pt idx="26">
                  <c:v>13.6</c:v>
                </c:pt>
                <c:pt idx="27">
                  <c:v>11.5</c:v>
                </c:pt>
                <c:pt idx="28">
                  <c:v>12.5</c:v>
                </c:pt>
                <c:pt idx="29">
                  <c:v>16.100000000000001</c:v>
                </c:pt>
                <c:pt idx="30">
                  <c:v>18.8</c:v>
                </c:pt>
                <c:pt idx="31">
                  <c:v>19.8</c:v>
                </c:pt>
                <c:pt idx="32">
                  <c:v>21</c:v>
                </c:pt>
                <c:pt idx="33">
                  <c:v>20.9</c:v>
                </c:pt>
                <c:pt idx="34">
                  <c:v>18</c:v>
                </c:pt>
                <c:pt idx="35">
                  <c:v>11.7</c:v>
                </c:pt>
                <c:pt idx="36">
                  <c:v>15.9</c:v>
                </c:pt>
                <c:pt idx="37">
                  <c:v>14</c:v>
                </c:pt>
                <c:pt idx="38">
                  <c:v>14.6</c:v>
                </c:pt>
                <c:pt idx="39">
                  <c:v>15.6</c:v>
                </c:pt>
                <c:pt idx="40">
                  <c:v>12.4</c:v>
                </c:pt>
                <c:pt idx="41">
                  <c:v>10.8</c:v>
                </c:pt>
                <c:pt idx="42">
                  <c:v>12</c:v>
                </c:pt>
                <c:pt idx="43">
                  <c:v>15.2</c:v>
                </c:pt>
                <c:pt idx="44">
                  <c:v>15.3</c:v>
                </c:pt>
                <c:pt idx="45">
                  <c:v>15.3</c:v>
                </c:pt>
                <c:pt idx="46">
                  <c:v>17.600000000000001</c:v>
                </c:pt>
                <c:pt idx="47">
                  <c:v>21.4</c:v>
                </c:pt>
                <c:pt idx="48">
                  <c:v>24.3</c:v>
                </c:pt>
                <c:pt idx="49">
                  <c:v>19.7</c:v>
                </c:pt>
                <c:pt idx="50">
                  <c:v>16.5</c:v>
                </c:pt>
                <c:pt idx="51">
                  <c:v>15.2</c:v>
                </c:pt>
                <c:pt idx="52">
                  <c:v>18.7</c:v>
                </c:pt>
                <c:pt idx="53">
                  <c:v>23.9</c:v>
                </c:pt>
                <c:pt idx="54">
                  <c:v>24.2</c:v>
                </c:pt>
                <c:pt idx="55">
                  <c:v>24</c:v>
                </c:pt>
                <c:pt idx="56">
                  <c:v>27.7</c:v>
                </c:pt>
                <c:pt idx="57">
                  <c:v>29.3</c:v>
                </c:pt>
                <c:pt idx="58">
                  <c:v>26.2</c:v>
                </c:pt>
                <c:pt idx="59">
                  <c:v>25.9</c:v>
                </c:pt>
                <c:pt idx="60">
                  <c:v>23.8</c:v>
                </c:pt>
                <c:pt idx="61">
                  <c:v>19</c:v>
                </c:pt>
                <c:pt idx="62">
                  <c:v>19.8</c:v>
                </c:pt>
                <c:pt idx="63">
                  <c:v>23.7</c:v>
                </c:pt>
                <c:pt idx="64">
                  <c:v>26.5</c:v>
                </c:pt>
                <c:pt idx="65">
                  <c:v>27.2</c:v>
                </c:pt>
                <c:pt idx="66">
                  <c:v>24.1</c:v>
                </c:pt>
                <c:pt idx="67">
                  <c:v>22</c:v>
                </c:pt>
                <c:pt idx="68">
                  <c:v>20</c:v>
                </c:pt>
                <c:pt idx="69">
                  <c:v>18.100000000000001</c:v>
                </c:pt>
                <c:pt idx="70">
                  <c:v>20.100000000000001</c:v>
                </c:pt>
                <c:pt idx="71">
                  <c:v>21.7</c:v>
                </c:pt>
                <c:pt idx="72">
                  <c:v>22.4</c:v>
                </c:pt>
                <c:pt idx="73">
                  <c:v>21.4</c:v>
                </c:pt>
                <c:pt idx="74">
                  <c:v>21.2</c:v>
                </c:pt>
                <c:pt idx="75">
                  <c:v>20</c:v>
                </c:pt>
                <c:pt idx="76">
                  <c:v>19.899999999999999</c:v>
                </c:pt>
                <c:pt idx="77">
                  <c:v>20.3</c:v>
                </c:pt>
                <c:pt idx="78">
                  <c:v>19.600000000000001</c:v>
                </c:pt>
                <c:pt idx="79">
                  <c:v>22.8</c:v>
                </c:pt>
                <c:pt idx="80">
                  <c:v>22.8</c:v>
                </c:pt>
                <c:pt idx="81">
                  <c:v>23.2</c:v>
                </c:pt>
                <c:pt idx="82">
                  <c:v>27.2</c:v>
                </c:pt>
                <c:pt idx="83">
                  <c:v>30.1</c:v>
                </c:pt>
                <c:pt idx="84">
                  <c:v>28</c:v>
                </c:pt>
                <c:pt idx="85">
                  <c:v>29</c:v>
                </c:pt>
                <c:pt idx="86">
                  <c:v>19.8</c:v>
                </c:pt>
                <c:pt idx="87">
                  <c:v>16</c:v>
                </c:pt>
                <c:pt idx="88">
                  <c:v>17.600000000000001</c:v>
                </c:pt>
                <c:pt idx="89">
                  <c:v>18.399999999999999</c:v>
                </c:pt>
                <c:pt idx="90">
                  <c:v>17.399999999999999</c:v>
                </c:pt>
                <c:pt idx="91">
                  <c:v>17.8</c:v>
                </c:pt>
                <c:pt idx="92">
                  <c:v>19.8</c:v>
                </c:pt>
                <c:pt idx="93">
                  <c:v>21.3</c:v>
                </c:pt>
                <c:pt idx="94">
                  <c:v>22.6</c:v>
                </c:pt>
                <c:pt idx="95">
                  <c:v>22</c:v>
                </c:pt>
                <c:pt idx="96">
                  <c:v>22.1</c:v>
                </c:pt>
                <c:pt idx="97">
                  <c:v>23.3</c:v>
                </c:pt>
                <c:pt idx="98">
                  <c:v>23.6</c:v>
                </c:pt>
                <c:pt idx="99">
                  <c:v>27.4</c:v>
                </c:pt>
                <c:pt idx="100">
                  <c:v>26.6</c:v>
                </c:pt>
                <c:pt idx="101">
                  <c:v>19.600000000000001</c:v>
                </c:pt>
                <c:pt idx="102">
                  <c:v>18.899999999999999</c:v>
                </c:pt>
                <c:pt idx="103">
                  <c:v>16.5</c:v>
                </c:pt>
                <c:pt idx="104">
                  <c:v>16.7</c:v>
                </c:pt>
                <c:pt idx="105">
                  <c:v>18.8</c:v>
                </c:pt>
                <c:pt idx="106">
                  <c:v>18.899999999999999</c:v>
                </c:pt>
                <c:pt idx="107">
                  <c:v>20.5</c:v>
                </c:pt>
                <c:pt idx="108">
                  <c:v>23.7</c:v>
                </c:pt>
                <c:pt idx="109">
                  <c:v>21</c:v>
                </c:pt>
                <c:pt idx="110">
                  <c:v>17.8</c:v>
                </c:pt>
                <c:pt idx="111">
                  <c:v>17.5</c:v>
                </c:pt>
                <c:pt idx="112">
                  <c:v>18.399999999999999</c:v>
                </c:pt>
                <c:pt idx="113">
                  <c:v>18.5</c:v>
                </c:pt>
                <c:pt idx="114">
                  <c:v>21.1</c:v>
                </c:pt>
                <c:pt idx="115">
                  <c:v>23.4</c:v>
                </c:pt>
                <c:pt idx="116">
                  <c:v>23.5</c:v>
                </c:pt>
                <c:pt idx="117">
                  <c:v>22.3</c:v>
                </c:pt>
                <c:pt idx="118">
                  <c:v>20.100000000000001</c:v>
                </c:pt>
                <c:pt idx="119">
                  <c:v>21.7</c:v>
                </c:pt>
                <c:pt idx="120">
                  <c:v>23</c:v>
                </c:pt>
                <c:pt idx="121">
                  <c:v>24.2</c:v>
                </c:pt>
                <c:pt idx="122">
                  <c:v>22.8</c:v>
                </c:pt>
                <c:pt idx="123">
                  <c:v>19.5</c:v>
                </c:pt>
                <c:pt idx="124">
                  <c:v>17.3</c:v>
                </c:pt>
                <c:pt idx="125">
                  <c:v>17.399999999999999</c:v>
                </c:pt>
                <c:pt idx="126">
                  <c:v>16.600000000000001</c:v>
                </c:pt>
                <c:pt idx="127">
                  <c:v>16.3</c:v>
                </c:pt>
                <c:pt idx="128">
                  <c:v>15.5</c:v>
                </c:pt>
                <c:pt idx="129">
                  <c:v>15.6</c:v>
                </c:pt>
                <c:pt idx="130">
                  <c:v>15.4</c:v>
                </c:pt>
                <c:pt idx="131">
                  <c:v>14.1</c:v>
                </c:pt>
                <c:pt idx="132">
                  <c:v>13.6</c:v>
                </c:pt>
                <c:pt idx="133">
                  <c:v>17.100000000000001</c:v>
                </c:pt>
                <c:pt idx="134">
                  <c:v>17.5</c:v>
                </c:pt>
                <c:pt idx="135">
                  <c:v>18.100000000000001</c:v>
                </c:pt>
                <c:pt idx="136">
                  <c:v>20.9</c:v>
                </c:pt>
                <c:pt idx="137">
                  <c:v>18.7</c:v>
                </c:pt>
                <c:pt idx="138">
                  <c:v>21.4</c:v>
                </c:pt>
                <c:pt idx="139">
                  <c:v>21.1</c:v>
                </c:pt>
                <c:pt idx="140">
                  <c:v>18.5</c:v>
                </c:pt>
                <c:pt idx="141">
                  <c:v>19</c:v>
                </c:pt>
                <c:pt idx="142">
                  <c:v>20.8</c:v>
                </c:pt>
                <c:pt idx="143">
                  <c:v>20.9</c:v>
                </c:pt>
                <c:pt idx="144">
                  <c:v>18.5</c:v>
                </c:pt>
                <c:pt idx="145">
                  <c:v>15.8</c:v>
                </c:pt>
                <c:pt idx="146">
                  <c:v>17.899999999999999</c:v>
                </c:pt>
                <c:pt idx="147">
                  <c:v>17.100000000000001</c:v>
                </c:pt>
                <c:pt idx="148">
                  <c:v>18</c:v>
                </c:pt>
                <c:pt idx="149">
                  <c:v>17.8</c:v>
                </c:pt>
                <c:pt idx="150">
                  <c:v>18.399999999999999</c:v>
                </c:pt>
                <c:pt idx="151">
                  <c:v>18.7</c:v>
                </c:pt>
                <c:pt idx="152">
                  <c:v>19.100000000000001</c:v>
                </c:pt>
                <c:pt idx="153">
                  <c:v>17</c:v>
                </c:pt>
                <c:pt idx="154">
                  <c:v>14.8</c:v>
                </c:pt>
                <c:pt idx="155">
                  <c:v>15.4</c:v>
                </c:pt>
                <c:pt idx="156">
                  <c:v>15.5</c:v>
                </c:pt>
                <c:pt idx="157">
                  <c:v>15.9</c:v>
                </c:pt>
                <c:pt idx="158">
                  <c:v>15.4</c:v>
                </c:pt>
                <c:pt idx="159">
                  <c:v>14.9</c:v>
                </c:pt>
                <c:pt idx="160">
                  <c:v>16.8</c:v>
                </c:pt>
                <c:pt idx="161">
                  <c:v>14.8</c:v>
                </c:pt>
                <c:pt idx="162">
                  <c:v>13.3</c:v>
                </c:pt>
                <c:pt idx="163">
                  <c:v>16.8</c:v>
                </c:pt>
                <c:pt idx="164">
                  <c:v>21.4</c:v>
                </c:pt>
                <c:pt idx="165">
                  <c:v>22</c:v>
                </c:pt>
                <c:pt idx="166">
                  <c:v>17.899999999999999</c:v>
                </c:pt>
                <c:pt idx="167">
                  <c:v>11.4</c:v>
                </c:pt>
                <c:pt idx="168">
                  <c:v>13.3</c:v>
                </c:pt>
                <c:pt idx="169">
                  <c:v>14.8</c:v>
                </c:pt>
                <c:pt idx="170">
                  <c:v>16.2</c:v>
                </c:pt>
                <c:pt idx="171">
                  <c:v>16.899999999999999</c:v>
                </c:pt>
                <c:pt idx="172">
                  <c:v>12.3</c:v>
                </c:pt>
                <c:pt idx="173">
                  <c:v>9.4</c:v>
                </c:pt>
                <c:pt idx="174">
                  <c:v>7.9</c:v>
                </c:pt>
                <c:pt idx="175">
                  <c:v>11.4</c:v>
                </c:pt>
                <c:pt idx="176">
                  <c:v>10.6</c:v>
                </c:pt>
                <c:pt idx="177">
                  <c:v>11.1</c:v>
                </c:pt>
                <c:pt idx="178">
                  <c:v>12.3</c:v>
                </c:pt>
                <c:pt idx="179">
                  <c:v>12.7</c:v>
                </c:pt>
                <c:pt idx="180">
                  <c:v>14.1</c:v>
                </c:pt>
                <c:pt idx="181">
                  <c:v>13.7</c:v>
                </c:pt>
                <c:pt idx="182">
                  <c:v>13.8</c:v>
                </c:pt>
                <c:pt idx="183">
                  <c:v>14.5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9AD5-4282-94E5-0CFECFFA9C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1908896"/>
        <c:axId val="761902912"/>
      </c:lineChart>
      <c:dateAx>
        <c:axId val="761908896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61902912"/>
        <c:crosses val="autoZero"/>
        <c:auto val="1"/>
        <c:lblOffset val="100"/>
        <c:baseTimeUnit val="days"/>
        <c:majorUnit val="1"/>
        <c:majorTimeUnit val="months"/>
      </c:dateAx>
      <c:valAx>
        <c:axId val="761902912"/>
        <c:scaling>
          <c:orientation val="minMax"/>
          <c:max val="4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s-ES" sz="1000" b="1" i="0" baseline="0" dirty="0" err="1">
                    <a:effectLst/>
                  </a:rPr>
                  <a:t>Daily</a:t>
                </a:r>
                <a:r>
                  <a:rPr lang="es-ES" sz="1000" b="1" i="0" baseline="0" dirty="0">
                    <a:effectLst/>
                  </a:rPr>
                  <a:t> mean air </a:t>
                </a:r>
                <a:r>
                  <a:rPr lang="es-ES" sz="1000" b="1" i="0" baseline="0" dirty="0" err="1">
                    <a:effectLst/>
                  </a:rPr>
                  <a:t>temperature</a:t>
                </a:r>
                <a:r>
                  <a:rPr lang="es-ES" sz="1000" b="1" i="0" baseline="0" dirty="0">
                    <a:effectLst/>
                  </a:rPr>
                  <a:t> (</a:t>
                </a:r>
                <a:r>
                  <a:rPr lang="es-ES" sz="1000" b="1" i="0" baseline="30000" dirty="0" err="1">
                    <a:effectLst/>
                  </a:rPr>
                  <a:t>o</a:t>
                </a:r>
                <a:r>
                  <a:rPr lang="es-ES" sz="1000" b="1" i="0" baseline="0" dirty="0" err="1">
                    <a:effectLst/>
                  </a:rPr>
                  <a:t>C</a:t>
                </a:r>
                <a:r>
                  <a:rPr lang="es-ES" sz="1000" b="1" i="0" baseline="0" dirty="0">
                    <a:effectLst/>
                  </a:rPr>
                  <a:t>)</a:t>
                </a:r>
                <a:endParaRPr lang="es-ES" sz="1000" dirty="0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61908896"/>
        <c:crosses val="autoZero"/>
        <c:crossBetween val="between"/>
        <c:majorUnit val="10"/>
      </c:valAx>
      <c:valAx>
        <c:axId val="761905632"/>
        <c:scaling>
          <c:orientation val="minMax"/>
        </c:scaling>
        <c:delete val="0"/>
        <c:axPos val="r"/>
        <c:title>
          <c:tx>
            <c:rich>
              <a:bodyPr rot="5400000" spcFirstLastPara="1" vertOverflow="ellipsis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s-ES" sz="1000" b="1" i="0" baseline="0" dirty="0" err="1" smtClean="0">
                    <a:effectLst/>
                  </a:rPr>
                  <a:t>Precipitation</a:t>
                </a:r>
                <a:r>
                  <a:rPr lang="es-ES" sz="1000" b="1" i="0" baseline="0" dirty="0" smtClean="0">
                    <a:effectLst/>
                  </a:rPr>
                  <a:t> </a:t>
                </a:r>
                <a:r>
                  <a:rPr lang="es-ES" sz="1000" b="1" i="0" baseline="0" dirty="0">
                    <a:effectLst/>
                  </a:rPr>
                  <a:t>(L m</a:t>
                </a:r>
                <a:r>
                  <a:rPr lang="es-ES" sz="1000" b="1" i="0" baseline="30000" dirty="0">
                    <a:effectLst/>
                  </a:rPr>
                  <a:t>-2</a:t>
                </a:r>
                <a:r>
                  <a:rPr lang="es-ES" sz="1000" b="1" i="0" baseline="0" dirty="0">
                    <a:effectLst/>
                  </a:rPr>
                  <a:t>)</a:t>
                </a:r>
                <a:endParaRPr lang="es-ES" sz="1000" dirty="0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5400000" spcFirstLastPara="1" vertOverflow="ellipsis" wrap="square" anchor="ctr" anchorCtr="1"/>
            <a:lstStyle/>
            <a:p>
              <a:pPr>
                <a:defRPr sz="1000" b="1" i="0" u="none" strike="noStrike" kern="1200" baseline="0">
                  <a:solidFill>
                    <a:sysClr val="windowText" lastClr="000000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761911072"/>
        <c:crosses val="max"/>
        <c:crossBetween val="between"/>
        <c:majorUnit val="20"/>
      </c:valAx>
      <c:dateAx>
        <c:axId val="761911072"/>
        <c:scaling>
          <c:orientation val="minMax"/>
        </c:scaling>
        <c:delete val="1"/>
        <c:axPos val="b"/>
        <c:numFmt formatCode="[$-409]mmm\-yy;@" sourceLinked="1"/>
        <c:majorTickMark val="out"/>
        <c:minorTickMark val="none"/>
        <c:tickLblPos val="nextTo"/>
        <c:crossAx val="761905632"/>
        <c:crosses val="autoZero"/>
        <c:auto val="1"/>
        <c:lblOffset val="100"/>
        <c:baseTimeUnit val="days"/>
      </c:date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00" b="1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676E-5C56-4189-878E-B1E8D6B9E7E9}" type="datetimeFigureOut">
              <a:rPr lang="es-ES" smtClean="0"/>
              <a:t>20/08/2021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9879-9206-4EDA-A7CB-86FE450F613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2156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676E-5C56-4189-878E-B1E8D6B9E7E9}" type="datetimeFigureOut">
              <a:rPr lang="es-ES" smtClean="0"/>
              <a:t>20/08/2021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9879-9206-4EDA-A7CB-86FE450F613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7310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676E-5C56-4189-878E-B1E8D6B9E7E9}" type="datetimeFigureOut">
              <a:rPr lang="es-ES" smtClean="0"/>
              <a:t>20/08/2021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9879-9206-4EDA-A7CB-86FE450F613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8675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676E-5C56-4189-878E-B1E8D6B9E7E9}" type="datetimeFigureOut">
              <a:rPr lang="es-ES" smtClean="0"/>
              <a:t>20/08/2021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9879-9206-4EDA-A7CB-86FE450F613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0797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676E-5C56-4189-878E-B1E8D6B9E7E9}" type="datetimeFigureOut">
              <a:rPr lang="es-ES" smtClean="0"/>
              <a:t>20/08/2021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9879-9206-4EDA-A7CB-86FE450F613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2317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676E-5C56-4189-878E-B1E8D6B9E7E9}" type="datetimeFigureOut">
              <a:rPr lang="es-ES" smtClean="0"/>
              <a:t>20/08/2021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9879-9206-4EDA-A7CB-86FE450F613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4307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676E-5C56-4189-878E-B1E8D6B9E7E9}" type="datetimeFigureOut">
              <a:rPr lang="es-ES" smtClean="0"/>
              <a:t>20/08/2021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9879-9206-4EDA-A7CB-86FE450F613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532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676E-5C56-4189-878E-B1E8D6B9E7E9}" type="datetimeFigureOut">
              <a:rPr lang="es-ES" smtClean="0"/>
              <a:t>20/08/2021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9879-9206-4EDA-A7CB-86FE450F613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4172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676E-5C56-4189-878E-B1E8D6B9E7E9}" type="datetimeFigureOut">
              <a:rPr lang="es-ES" smtClean="0"/>
              <a:t>20/08/2021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9879-9206-4EDA-A7CB-86FE450F613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00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676E-5C56-4189-878E-B1E8D6B9E7E9}" type="datetimeFigureOut">
              <a:rPr lang="es-ES" smtClean="0"/>
              <a:t>20/08/2021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9879-9206-4EDA-A7CB-86FE450F613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3318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676E-5C56-4189-878E-B1E8D6B9E7E9}" type="datetimeFigureOut">
              <a:rPr lang="es-ES" smtClean="0"/>
              <a:t>20/08/2021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29879-9206-4EDA-A7CB-86FE450F613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6081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C676E-5C56-4189-878E-B1E8D6B9E7E9}" type="datetimeFigureOut">
              <a:rPr lang="es-ES" smtClean="0"/>
              <a:t>20/08/2021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29879-9206-4EDA-A7CB-86FE450F613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6688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0" y="2692439"/>
            <a:ext cx="4572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file 1: Fig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S1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Precipitation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(blue bars) and mean air temperature (red line) of summer growing season. Discontinue bar indicates the application of the fertilizer treatments.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5140987"/>
              </p:ext>
            </p:extLst>
          </p:nvPr>
        </p:nvGraphicFramePr>
        <p:xfrm>
          <a:off x="0" y="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Conector recto 5"/>
          <p:cNvCxnSpPr/>
          <p:nvPr/>
        </p:nvCxnSpPr>
        <p:spPr>
          <a:xfrm flipH="1">
            <a:off x="1888386" y="127000"/>
            <a:ext cx="0" cy="2052000"/>
          </a:xfrm>
          <a:prstGeom prst="line">
            <a:avLst/>
          </a:prstGeom>
          <a:ln w="9525">
            <a:solidFill>
              <a:schemeClr val="tx1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09516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47</Words>
  <Application>Microsoft Office PowerPoint</Application>
  <PresentationFormat>A4 Paper (210x297 mm)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141</cp:revision>
  <dcterms:created xsi:type="dcterms:W3CDTF">2020-11-18T09:22:10Z</dcterms:created>
  <dcterms:modified xsi:type="dcterms:W3CDTF">2021-08-20T15:25:29Z</dcterms:modified>
</cp:coreProperties>
</file>